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2"/>
    <p:sldId id="257" r:id="rId3"/>
    <p:sldId id="331" r:id="rId4"/>
    <p:sldId id="336" r:id="rId5"/>
    <p:sldId id="337" r:id="rId6"/>
    <p:sldId id="332" r:id="rId7"/>
    <p:sldId id="333" r:id="rId8"/>
    <p:sldId id="335" r:id="rId9"/>
    <p:sldId id="334" r:id="rId10"/>
    <p:sldId id="258" r:id="rId11"/>
    <p:sldId id="259" r:id="rId12"/>
    <p:sldId id="260" r:id="rId13"/>
    <p:sldId id="261" r:id="rId14"/>
    <p:sldId id="330" r:id="rId15"/>
    <p:sldId id="262" r:id="rId16"/>
    <p:sldId id="263" r:id="rId17"/>
    <p:sldId id="265" r:id="rId18"/>
    <p:sldId id="322" r:id="rId19"/>
    <p:sldId id="324" r:id="rId20"/>
    <p:sldId id="325" r:id="rId21"/>
    <p:sldId id="319" r:id="rId22"/>
    <p:sldId id="321" r:id="rId23"/>
    <p:sldId id="327" r:id="rId24"/>
    <p:sldId id="320" r:id="rId25"/>
    <p:sldId id="307" r:id="rId26"/>
    <p:sldId id="308" r:id="rId27"/>
    <p:sldId id="312" r:id="rId28"/>
    <p:sldId id="314" r:id="rId29"/>
    <p:sldId id="323" r:id="rId30"/>
    <p:sldId id="338" r:id="rId31"/>
    <p:sldId id="339" r:id="rId32"/>
    <p:sldId id="316" r:id="rId33"/>
    <p:sldId id="317" r:id="rId34"/>
    <p:sldId id="318" r:id="rId35"/>
    <p:sldId id="340" r:id="rId36"/>
    <p:sldId id="315" r:id="rId37"/>
    <p:sldId id="329" r:id="rId38"/>
    <p:sldId id="311" r:id="rId39"/>
    <p:sldId id="267" r:id="rId40"/>
    <p:sldId id="268" r:id="rId41"/>
    <p:sldId id="269" r:id="rId42"/>
    <p:sldId id="270" r:id="rId43"/>
    <p:sldId id="271" r:id="rId44"/>
    <p:sldId id="272" r:id="rId45"/>
    <p:sldId id="274" r:id="rId46"/>
    <p:sldId id="275" r:id="rId47"/>
    <p:sldId id="276" r:id="rId48"/>
    <p:sldId id="277" r:id="rId49"/>
    <p:sldId id="278" r:id="rId50"/>
    <p:sldId id="279" r:id="rId51"/>
    <p:sldId id="280" r:id="rId52"/>
    <p:sldId id="281" r:id="rId53"/>
    <p:sldId id="282" r:id="rId54"/>
    <p:sldId id="283" r:id="rId55"/>
    <p:sldId id="284" r:id="rId56"/>
    <p:sldId id="285" r:id="rId57"/>
    <p:sldId id="286" r:id="rId58"/>
    <p:sldId id="287" r:id="rId59"/>
    <p:sldId id="288" r:id="rId60"/>
    <p:sldId id="289" r:id="rId61"/>
    <p:sldId id="290" r:id="rId62"/>
    <p:sldId id="291" r:id="rId63"/>
    <p:sldId id="292" r:id="rId64"/>
    <p:sldId id="299" r:id="rId65"/>
  </p:sldIdLst>
  <p:sldSz cx="12433300" cy="6997700"/>
  <p:notesSz cx="12433300" cy="6997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662" y="72"/>
      </p:cViewPr>
      <p:guideLst>
        <p:guide orient="horz" pos="2880"/>
        <p:guide pos="2160"/>
      </p:guideLst>
    </p:cSldViewPr>
  </p:slideViewPr>
  <p:notesTextViewPr>
    <p:cViewPr>
      <p:scale>
        <a:sx n="100" d="100"/>
        <a:sy n="100" d="100"/>
      </p:scale>
      <p:origin x="0" y="0"/>
    </p:cViewPr>
  </p:notesTextViewPr>
  <p:notesViewPr>
    <p:cSldViewPr>
      <p:cViewPr varScale="1">
        <p:scale>
          <a:sx n="85" d="100"/>
          <a:sy n="85" d="100"/>
        </p:scale>
        <p:origin x="1229"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87975" cy="350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7042150" y="0"/>
            <a:ext cx="5387975" cy="350838"/>
          </a:xfrm>
          <a:prstGeom prst="rect">
            <a:avLst/>
          </a:prstGeom>
        </p:spPr>
        <p:txBody>
          <a:bodyPr vert="horz" lIns="91440" tIns="45720" rIns="91440" bIns="45720" rtlCol="0"/>
          <a:lstStyle>
            <a:lvl1pPr algn="r">
              <a:defRPr sz="1200"/>
            </a:lvl1pPr>
          </a:lstStyle>
          <a:p>
            <a:fld id="{BC9DE6CF-5F33-4F09-91D5-1BC892E169F9}" type="datetimeFigureOut">
              <a:rPr lang="en-IN" smtClean="0"/>
              <a:t>16-12-2020</a:t>
            </a:fld>
            <a:endParaRPr lang="en-IN"/>
          </a:p>
        </p:txBody>
      </p:sp>
      <p:sp>
        <p:nvSpPr>
          <p:cNvPr id="4" name="Slide Image Placeholder 3"/>
          <p:cNvSpPr>
            <a:spLocks noGrp="1" noRot="1" noChangeAspect="1"/>
          </p:cNvSpPr>
          <p:nvPr>
            <p:ph type="sldImg" idx="2"/>
          </p:nvPr>
        </p:nvSpPr>
        <p:spPr>
          <a:xfrm>
            <a:off x="4117975" y="874713"/>
            <a:ext cx="4197350" cy="23622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43013" y="3367088"/>
            <a:ext cx="9947275" cy="27559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646863"/>
            <a:ext cx="5387975" cy="3508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7042150" y="6646863"/>
            <a:ext cx="5387975" cy="350837"/>
          </a:xfrm>
          <a:prstGeom prst="rect">
            <a:avLst/>
          </a:prstGeom>
        </p:spPr>
        <p:txBody>
          <a:bodyPr vert="horz" lIns="91440" tIns="45720" rIns="91440" bIns="45720" rtlCol="0" anchor="b"/>
          <a:lstStyle>
            <a:lvl1pPr algn="r">
              <a:defRPr sz="1200"/>
            </a:lvl1pPr>
          </a:lstStyle>
          <a:p>
            <a:fld id="{967A40B3-D1BC-498A-A15D-EA214788BCB8}" type="slidenum">
              <a:rPr lang="en-IN" smtClean="0"/>
              <a:t>‹#›</a:t>
            </a:fld>
            <a:endParaRPr lang="en-IN"/>
          </a:p>
        </p:txBody>
      </p:sp>
    </p:spTree>
    <p:extLst>
      <p:ext uri="{BB962C8B-B14F-4D97-AF65-F5344CB8AC3E}">
        <p14:creationId xmlns:p14="http://schemas.microsoft.com/office/powerpoint/2010/main" val="3879269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3355" y="95503"/>
            <a:ext cx="12092939" cy="330834"/>
          </a:xfrm>
          <a:prstGeom prst="rect">
            <a:avLst/>
          </a:prstGeom>
        </p:spPr>
        <p:txBody>
          <a:bodyPr wrap="square" lIns="0" tIns="0" rIns="0" bIns="0">
            <a:spAutoFit/>
          </a:bodyPr>
          <a:lstStyle>
            <a:lvl1pPr>
              <a:defRPr sz="2000" b="0" i="0">
                <a:solidFill>
                  <a:schemeClr val="bg1"/>
                </a:solidFill>
                <a:latin typeface="Arial Black"/>
                <a:cs typeface="Arial Black"/>
              </a:defRPr>
            </a:lvl1pPr>
          </a:lstStyle>
          <a:p>
            <a:endParaRPr/>
          </a:p>
        </p:txBody>
      </p:sp>
      <p:sp>
        <p:nvSpPr>
          <p:cNvPr id="3" name="Holder 3"/>
          <p:cNvSpPr>
            <a:spLocks noGrp="1"/>
          </p:cNvSpPr>
          <p:nvPr>
            <p:ph type="subTitle" idx="4"/>
          </p:nvPr>
        </p:nvSpPr>
        <p:spPr>
          <a:xfrm>
            <a:off x="422249" y="4275582"/>
            <a:ext cx="11595150" cy="1305560"/>
          </a:xfrm>
          <a:prstGeom prst="rect">
            <a:avLst/>
          </a:prstGeom>
        </p:spPr>
        <p:txBody>
          <a:bodyPr wrap="square" lIns="0" tIns="0" rIns="0" bIns="0">
            <a:spAutoFit/>
          </a:bodyPr>
          <a:lstStyle>
            <a:lvl1pPr>
              <a:defRPr b="0" i="0">
                <a:solidFill>
                  <a:schemeClr val="tx1"/>
                </a:solidFill>
              </a:defRPr>
            </a:lvl1pPr>
          </a:lstStyle>
          <a:p>
            <a:endParaRPr dirty="0"/>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1600" b="0" i="0">
                <a:solidFill>
                  <a:schemeClr val="tx1"/>
                </a:solidFill>
                <a:latin typeface="Arial Black"/>
                <a:cs typeface="Arial Black"/>
              </a:defRPr>
            </a:lvl1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078D6"/>
                </a:solidFill>
                <a:latin typeface="Arial"/>
                <a:cs typeface="Arial"/>
              </a:defRPr>
            </a:lvl1pPr>
          </a:lstStyle>
          <a:p>
            <a:endParaRPr/>
          </a:p>
        </p:txBody>
      </p:sp>
      <p:sp>
        <p:nvSpPr>
          <p:cNvPr id="3" name="Holder 3"/>
          <p:cNvSpPr>
            <a:spLocks noGrp="1"/>
          </p:cNvSpPr>
          <p:nvPr>
            <p:ph sz="half" idx="2"/>
          </p:nvPr>
        </p:nvSpPr>
        <p:spPr>
          <a:xfrm>
            <a:off x="621982" y="1609471"/>
            <a:ext cx="5411248" cy="461848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406419" y="1609471"/>
            <a:ext cx="5411248" cy="461848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0078D6"/>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53644" y="545337"/>
            <a:ext cx="5011420" cy="635000"/>
          </a:xfrm>
          <a:prstGeom prst="rect">
            <a:avLst/>
          </a:prstGeom>
        </p:spPr>
        <p:txBody>
          <a:bodyPr wrap="square" lIns="0" tIns="0" rIns="0" bIns="0">
            <a:spAutoFit/>
          </a:bodyPr>
          <a:lstStyle>
            <a:lvl1pPr>
              <a:defRPr sz="4000" b="1" i="0">
                <a:solidFill>
                  <a:srgbClr val="0078D6"/>
                </a:solidFill>
                <a:latin typeface="Arial"/>
                <a:cs typeface="Arial"/>
              </a:defRPr>
            </a:lvl1pPr>
          </a:lstStyle>
          <a:p>
            <a:endParaRPr/>
          </a:p>
        </p:txBody>
      </p:sp>
      <p:sp>
        <p:nvSpPr>
          <p:cNvPr id="3" name="Holder 3"/>
          <p:cNvSpPr>
            <a:spLocks noGrp="1"/>
          </p:cNvSpPr>
          <p:nvPr>
            <p:ph type="body" idx="1"/>
          </p:nvPr>
        </p:nvSpPr>
        <p:spPr>
          <a:xfrm>
            <a:off x="423163" y="2277821"/>
            <a:ext cx="5410200" cy="4147185"/>
          </a:xfrm>
          <a:prstGeom prst="rect">
            <a:avLst/>
          </a:prstGeom>
        </p:spPr>
        <p:txBody>
          <a:bodyPr wrap="square" lIns="0" tIns="0" rIns="0" bIns="0">
            <a:spAutoFit/>
          </a:bodyPr>
          <a:lstStyle>
            <a:lvl1pPr>
              <a:defRPr sz="1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229481" y="6507861"/>
            <a:ext cx="3980688" cy="3498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21982" y="6507861"/>
            <a:ext cx="2861119" cy="3498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6" name="Holder 6"/>
          <p:cNvSpPr>
            <a:spLocks noGrp="1"/>
          </p:cNvSpPr>
          <p:nvPr>
            <p:ph type="sldNum" sz="quarter" idx="7"/>
          </p:nvPr>
        </p:nvSpPr>
        <p:spPr>
          <a:xfrm>
            <a:off x="8956548" y="6507861"/>
            <a:ext cx="2861119" cy="3498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5" Type="http://schemas.openxmlformats.org/officeDocument/2006/relationships/image" Target="../media/image122.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jp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7.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9" Type="http://schemas.openxmlformats.org/officeDocument/2006/relationships/image" Target="../media/image171.png"/><Relationship Id="rId21" Type="http://schemas.openxmlformats.org/officeDocument/2006/relationships/image" Target="../media/image153.png"/><Relationship Id="rId34" Type="http://schemas.openxmlformats.org/officeDocument/2006/relationships/image" Target="../media/image166.png"/><Relationship Id="rId42" Type="http://schemas.openxmlformats.org/officeDocument/2006/relationships/image" Target="../media/image174.png"/><Relationship Id="rId47" Type="http://schemas.openxmlformats.org/officeDocument/2006/relationships/image" Target="../media/image179.png"/><Relationship Id="rId7" Type="http://schemas.openxmlformats.org/officeDocument/2006/relationships/image" Target="../media/image139.png"/><Relationship Id="rId2" Type="http://schemas.openxmlformats.org/officeDocument/2006/relationships/image" Target="../media/image134.png"/><Relationship Id="rId16" Type="http://schemas.openxmlformats.org/officeDocument/2006/relationships/image" Target="../media/image148.png"/><Relationship Id="rId29"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6.png"/><Relationship Id="rId32" Type="http://schemas.openxmlformats.org/officeDocument/2006/relationships/image" Target="../media/image164.png"/><Relationship Id="rId37" Type="http://schemas.openxmlformats.org/officeDocument/2006/relationships/image" Target="../media/image169.png"/><Relationship Id="rId40" Type="http://schemas.openxmlformats.org/officeDocument/2006/relationships/image" Target="../media/image172.png"/><Relationship Id="rId45" Type="http://schemas.openxmlformats.org/officeDocument/2006/relationships/image" Target="../media/image177.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36" Type="http://schemas.openxmlformats.org/officeDocument/2006/relationships/image" Target="../media/image168.png"/><Relationship Id="rId10" Type="http://schemas.openxmlformats.org/officeDocument/2006/relationships/image" Target="../media/image142.png"/><Relationship Id="rId19" Type="http://schemas.openxmlformats.org/officeDocument/2006/relationships/image" Target="../media/image151.png"/><Relationship Id="rId31" Type="http://schemas.openxmlformats.org/officeDocument/2006/relationships/image" Target="../media/image163.png"/><Relationship Id="rId44" Type="http://schemas.openxmlformats.org/officeDocument/2006/relationships/image" Target="../media/image176.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 Id="rId30" Type="http://schemas.openxmlformats.org/officeDocument/2006/relationships/image" Target="../media/image162.png"/><Relationship Id="rId35" Type="http://schemas.openxmlformats.org/officeDocument/2006/relationships/image" Target="../media/image167.png"/><Relationship Id="rId43" Type="http://schemas.openxmlformats.org/officeDocument/2006/relationships/image" Target="../media/image175.png"/><Relationship Id="rId8" Type="http://schemas.openxmlformats.org/officeDocument/2006/relationships/image" Target="../media/image140.png"/><Relationship Id="rId3" Type="http://schemas.openxmlformats.org/officeDocument/2006/relationships/image" Target="../media/image135.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png"/><Relationship Id="rId38" Type="http://schemas.openxmlformats.org/officeDocument/2006/relationships/image" Target="../media/image170.png"/><Relationship Id="rId46" Type="http://schemas.openxmlformats.org/officeDocument/2006/relationships/image" Target="../media/image178.png"/><Relationship Id="rId20" Type="http://schemas.openxmlformats.org/officeDocument/2006/relationships/image" Target="../media/image152.png"/><Relationship Id="rId41" Type="http://schemas.openxmlformats.org/officeDocument/2006/relationships/image" Target="../media/image17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devops/pipelines/agents/agents?view=azure-devop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zure/devops/pipelines/get-started/key-pipelines-concepts?view=azure-devops#step" TargetMode="External"/><Relationship Id="rId3" Type="http://schemas.openxmlformats.org/officeDocument/2006/relationships/hyperlink" Target="https://docs.microsoft.com/en-us/azure/devops/pipelines/get-started/key-pipelines-concepts?view=azure-devops#pipeline" TargetMode="External"/><Relationship Id="rId7" Type="http://schemas.openxmlformats.org/officeDocument/2006/relationships/hyperlink" Target="https://docs.microsoft.com/en-us/azure/devops/pipelines/get-started/key-pipelines-concepts?view=azure-devops#agent" TargetMode="External"/><Relationship Id="rId12" Type="http://schemas.openxmlformats.org/officeDocument/2006/relationships/hyperlink" Target="https://docs.microsoft.com/en-us/azure/devops/pipelines/get-started/key-pipelines-concepts?view=azure-devops#run" TargetMode="External"/><Relationship Id="rId2" Type="http://schemas.openxmlformats.org/officeDocument/2006/relationships/hyperlink" Target="https://docs.microsoft.com/en-us/azure/devops/pipelines/get-started/key-pipelines-concepts?view=azure-devops#trigger" TargetMode="External"/><Relationship Id="rId1" Type="http://schemas.openxmlformats.org/officeDocument/2006/relationships/slideLayout" Target="../slideLayouts/slideLayout3.xml"/><Relationship Id="rId6" Type="http://schemas.openxmlformats.org/officeDocument/2006/relationships/hyperlink" Target="https://docs.microsoft.com/en-us/azure/devops/pipelines/get-started/key-pipelines-concepts?view=azure-devops#job" TargetMode="External"/><Relationship Id="rId11" Type="http://schemas.openxmlformats.org/officeDocument/2006/relationships/hyperlink" Target="https://docs.microsoft.com/en-us/azure/devops/pipelines/get-started/key-pipelines-concepts?view=azure-devops#artifact" TargetMode="External"/><Relationship Id="rId5" Type="http://schemas.openxmlformats.org/officeDocument/2006/relationships/hyperlink" Target="https://docs.microsoft.com/en-us/azure/devops/pipelines/get-started/key-pipelines-concepts?view=azure-devops#environment" TargetMode="External"/><Relationship Id="rId10" Type="http://schemas.openxmlformats.org/officeDocument/2006/relationships/hyperlink" Target="https://docs.microsoft.com/en-us/azure/devops/pipelines/get-started/key-pipelines-concepts?view=azure-devops#script" TargetMode="External"/><Relationship Id="rId4" Type="http://schemas.openxmlformats.org/officeDocument/2006/relationships/hyperlink" Target="https://docs.microsoft.com/en-us/azure/devops/pipelines/get-started/key-pipelines-concepts?view=azure-devops#stage" TargetMode="External"/><Relationship Id="rId9" Type="http://schemas.openxmlformats.org/officeDocument/2006/relationships/hyperlink" Target="https://docs.microsoft.com/en-us/azure/devops/pipelines/get-started/key-pipelines-concepts?view=azure-devops#tas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evops/pipelines/scripts/cross-platform-scripting?view=azure-devops" TargetMode="External"/><Relationship Id="rId2" Type="http://schemas.openxmlformats.org/officeDocument/2006/relationships/hyperlink" Target="https://docs.microsoft.com/en-us/azure/devops/pipelines/process/runs?view=azure-devops" TargetMode="External"/><Relationship Id="rId1" Type="http://schemas.openxmlformats.org/officeDocument/2006/relationships/slideLayout" Target="../slideLayouts/slideLayout3.xml"/><Relationship Id="rId4" Type="http://schemas.openxmlformats.org/officeDocument/2006/relationships/hyperlink" Target="https://docs.microsoft.com/en-us/azure/devops/pipelines/get-started/key-pipelines-concepts?view=azure-devops#task"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6" Type="http://schemas.openxmlformats.org/officeDocument/2006/relationships/image" Target="../media/image31.png"/><Relationship Id="rId21" Type="http://schemas.openxmlformats.org/officeDocument/2006/relationships/image" Target="../media/image26.png"/><Relationship Id="rId42" Type="http://schemas.openxmlformats.org/officeDocument/2006/relationships/image" Target="../media/image47.png"/><Relationship Id="rId47" Type="http://schemas.openxmlformats.org/officeDocument/2006/relationships/image" Target="../media/image52.png"/><Relationship Id="rId63" Type="http://schemas.openxmlformats.org/officeDocument/2006/relationships/image" Target="../media/image68.jpg"/><Relationship Id="rId68" Type="http://schemas.openxmlformats.org/officeDocument/2006/relationships/image" Target="../media/image73.jpg"/><Relationship Id="rId7" Type="http://schemas.openxmlformats.org/officeDocument/2006/relationships/image" Target="../media/image12.png"/><Relationship Id="rId71" Type="http://schemas.openxmlformats.org/officeDocument/2006/relationships/image" Target="../media/image76.jpg"/><Relationship Id="rId2" Type="http://schemas.openxmlformats.org/officeDocument/2006/relationships/image" Target="../media/image7.png"/><Relationship Id="rId16" Type="http://schemas.openxmlformats.org/officeDocument/2006/relationships/image" Target="../media/image21.pn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3" Type="http://schemas.openxmlformats.org/officeDocument/2006/relationships/image" Target="../media/image58.png"/><Relationship Id="rId58" Type="http://schemas.openxmlformats.org/officeDocument/2006/relationships/image" Target="../media/image63.jpg"/><Relationship Id="rId66" Type="http://schemas.openxmlformats.org/officeDocument/2006/relationships/image" Target="../media/image71.jpg"/><Relationship Id="rId5" Type="http://schemas.openxmlformats.org/officeDocument/2006/relationships/image" Target="../media/image10.png"/><Relationship Id="rId61" Type="http://schemas.openxmlformats.org/officeDocument/2006/relationships/image" Target="../media/image66.png"/><Relationship Id="rId19" Type="http://schemas.openxmlformats.org/officeDocument/2006/relationships/image" Target="../media/image2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png"/><Relationship Id="rId56" Type="http://schemas.openxmlformats.org/officeDocument/2006/relationships/image" Target="../media/image61.png"/><Relationship Id="rId64" Type="http://schemas.openxmlformats.org/officeDocument/2006/relationships/image" Target="../media/image69.png"/><Relationship Id="rId69" Type="http://schemas.openxmlformats.org/officeDocument/2006/relationships/image" Target="../media/image74.png"/><Relationship Id="rId8" Type="http://schemas.openxmlformats.org/officeDocument/2006/relationships/image" Target="../media/image13.png"/><Relationship Id="rId51" Type="http://schemas.openxmlformats.org/officeDocument/2006/relationships/image" Target="../media/image56.png"/><Relationship Id="rId72" Type="http://schemas.openxmlformats.org/officeDocument/2006/relationships/image" Target="../media/image77.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png"/><Relationship Id="rId59" Type="http://schemas.openxmlformats.org/officeDocument/2006/relationships/image" Target="../media/image64.png"/><Relationship Id="rId67" Type="http://schemas.openxmlformats.org/officeDocument/2006/relationships/image" Target="../media/image72.png"/><Relationship Id="rId20" Type="http://schemas.openxmlformats.org/officeDocument/2006/relationships/image" Target="../media/image25.png"/><Relationship Id="rId41" Type="http://schemas.openxmlformats.org/officeDocument/2006/relationships/image" Target="../media/image46.png"/><Relationship Id="rId54" Type="http://schemas.openxmlformats.org/officeDocument/2006/relationships/image" Target="../media/image59.png"/><Relationship Id="rId62" Type="http://schemas.openxmlformats.org/officeDocument/2006/relationships/image" Target="../media/image67.png"/><Relationship Id="rId70"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49" Type="http://schemas.openxmlformats.org/officeDocument/2006/relationships/image" Target="../media/image54.png"/><Relationship Id="rId57" Type="http://schemas.openxmlformats.org/officeDocument/2006/relationships/image" Target="../media/image62.png"/><Relationship Id="rId10" Type="http://schemas.openxmlformats.org/officeDocument/2006/relationships/image" Target="../media/image15.png"/><Relationship Id="rId31" Type="http://schemas.openxmlformats.org/officeDocument/2006/relationships/image" Target="../media/image36.png"/><Relationship Id="rId44" Type="http://schemas.openxmlformats.org/officeDocument/2006/relationships/image" Target="../media/image49.png"/><Relationship Id="rId52" Type="http://schemas.openxmlformats.org/officeDocument/2006/relationships/image" Target="../media/image57.png"/><Relationship Id="rId60" Type="http://schemas.openxmlformats.org/officeDocument/2006/relationships/image" Target="../media/image65.png"/><Relationship Id="rId65" Type="http://schemas.openxmlformats.org/officeDocument/2006/relationships/image" Target="../media/image70.png"/><Relationship Id="rId4" Type="http://schemas.openxmlformats.org/officeDocument/2006/relationships/image" Target="../media/image9.png"/><Relationship Id="rId9"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3.png"/><Relationship Id="rId39" Type="http://schemas.openxmlformats.org/officeDocument/2006/relationships/image" Target="../media/image44.png"/><Relationship Id="rId34" Type="http://schemas.openxmlformats.org/officeDocument/2006/relationships/image" Target="../media/image39.png"/><Relationship Id="rId50" Type="http://schemas.openxmlformats.org/officeDocument/2006/relationships/image" Target="../media/image55.png"/><Relationship Id="rId55" Type="http://schemas.openxmlformats.org/officeDocument/2006/relationships/image" Target="../media/image60.png"/></Relationships>
</file>

<file path=ppt/slides/_rels/slide3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devops/pipelines/build/triggers?view=azure-devops" TargetMode="External"/><Relationship Id="rId2" Type="http://schemas.openxmlformats.org/officeDocument/2006/relationships/hyperlink" Target="https://docs.microsoft.com/en-us/azure/devops/pipelines/process/tasks?view=azure-devops" TargetMode="External"/><Relationship Id="rId1" Type="http://schemas.openxmlformats.org/officeDocument/2006/relationships/slideLayout" Target="../slideLayouts/slideLayout3.xml"/><Relationship Id="rId4" Type="http://schemas.openxmlformats.org/officeDocument/2006/relationships/hyperlink" Target="https://docs.microsoft.com/en-us/azure/devops/pipelines/release/triggers?view=azure-devop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docs.microsoft.com/en-us/azure/devops/pipelines/release/deployment-groups/howto-provision-deployment-group-agents?view=azure-devops"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jpg"/><Relationship Id="rId1" Type="http://schemas.openxmlformats.org/officeDocument/2006/relationships/slideLayout" Target="../slideLayouts/slideLayout5.xml"/><Relationship Id="rId5" Type="http://schemas.openxmlformats.org/officeDocument/2006/relationships/image" Target="../media/image191.png"/><Relationship Id="rId4" Type="http://schemas.openxmlformats.org/officeDocument/2006/relationships/image" Target="../media/image190.pn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devops/pipelines/agents/agents?view=azure-devops" TargetMode="External"/><Relationship Id="rId2" Type="http://schemas.openxmlformats.org/officeDocument/2006/relationships/hyperlink" Target="https://docs.microsoft.com/en-us/azure/devops/pipelines/artifacts/artifacts-overview?view=azure-devops"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93.png"/></Relationships>
</file>

<file path=ppt/slides/_rels/slide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8.jpg"/><Relationship Id="rId5" Type="http://schemas.openxmlformats.org/officeDocument/2006/relationships/image" Target="../media/image197.png"/><Relationship Id="rId4" Type="http://schemas.openxmlformats.org/officeDocument/2006/relationships/image" Target="../media/image196.png"/></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202.jpg"/><Relationship Id="rId5" Type="http://schemas.openxmlformats.org/officeDocument/2006/relationships/image" Target="../media/image201.png"/><Relationship Id="rId4" Type="http://schemas.openxmlformats.org/officeDocument/2006/relationships/image" Target="../media/image200.png"/></Relationships>
</file>

<file path=ppt/slides/_rels/slide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206.jpg"/><Relationship Id="rId5" Type="http://schemas.openxmlformats.org/officeDocument/2006/relationships/image" Target="../media/image205.png"/><Relationship Id="rId4" Type="http://schemas.openxmlformats.org/officeDocument/2006/relationships/image" Target="../media/image204.png"/></Relationships>
</file>

<file path=ppt/slides/_rels/slide4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210.jpg"/><Relationship Id="rId5" Type="http://schemas.openxmlformats.org/officeDocument/2006/relationships/image" Target="../media/image209.png"/><Relationship Id="rId4" Type="http://schemas.openxmlformats.org/officeDocument/2006/relationships/image" Target="../media/image208.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4.png"/><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125.png"/><Relationship Id="rId2" Type="http://schemas.openxmlformats.org/officeDocument/2006/relationships/image" Target="../media/image211.png"/><Relationship Id="rId16" Type="http://schemas.openxmlformats.org/officeDocument/2006/relationships/image" Target="../media/image124.png"/><Relationship Id="rId1" Type="http://schemas.openxmlformats.org/officeDocument/2006/relationships/slideLayout" Target="../slideLayouts/slideLayout4.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123.png"/><Relationship Id="rId10" Type="http://schemas.openxmlformats.org/officeDocument/2006/relationships/image" Target="../media/image219.jpg"/><Relationship Id="rId19" Type="http://schemas.openxmlformats.org/officeDocument/2006/relationships/image" Target="../media/image225.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s>
</file>

<file path=ppt/slides/_rels/slide47.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png"/><Relationship Id="rId18" Type="http://schemas.openxmlformats.org/officeDocument/2006/relationships/image" Target="../media/image24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image" Target="../media/image226.png"/><Relationship Id="rId16" Type="http://schemas.openxmlformats.org/officeDocument/2006/relationships/image" Target="../media/image240.jpg"/><Relationship Id="rId1" Type="http://schemas.openxmlformats.org/officeDocument/2006/relationships/slideLayout" Target="../slideLayouts/slideLayout4.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image" Target="../media/image239.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8.png"/></Relationships>
</file>

<file path=ppt/slides/_rels/slide4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18" Type="http://schemas.openxmlformats.org/officeDocument/2006/relationships/image" Target="../media/image259.png"/><Relationship Id="rId3" Type="http://schemas.openxmlformats.org/officeDocument/2006/relationships/image" Target="../media/image245.png"/><Relationship Id="rId21" Type="http://schemas.openxmlformats.org/officeDocument/2006/relationships/image" Target="../media/image262.png"/><Relationship Id="rId7" Type="http://schemas.openxmlformats.org/officeDocument/2006/relationships/image" Target="../media/image249.png"/><Relationship Id="rId12" Type="http://schemas.openxmlformats.org/officeDocument/2006/relationships/image" Target="../media/image254.png"/><Relationship Id="rId17" Type="http://schemas.openxmlformats.org/officeDocument/2006/relationships/image" Target="../media/image241.png"/><Relationship Id="rId25" Type="http://schemas.openxmlformats.org/officeDocument/2006/relationships/image" Target="../media/image266.png"/><Relationship Id="rId2" Type="http://schemas.openxmlformats.org/officeDocument/2006/relationships/image" Target="../media/image244.png"/><Relationship Id="rId16" Type="http://schemas.openxmlformats.org/officeDocument/2006/relationships/image" Target="../media/image258.png"/><Relationship Id="rId20" Type="http://schemas.openxmlformats.org/officeDocument/2006/relationships/image" Target="../media/image261.png"/><Relationship Id="rId1" Type="http://schemas.openxmlformats.org/officeDocument/2006/relationships/slideLayout" Target="../slideLayouts/slideLayout4.xml"/><Relationship Id="rId6" Type="http://schemas.openxmlformats.org/officeDocument/2006/relationships/image" Target="../media/image248.png"/><Relationship Id="rId11" Type="http://schemas.openxmlformats.org/officeDocument/2006/relationships/image" Target="../media/image253.png"/><Relationship Id="rId24" Type="http://schemas.openxmlformats.org/officeDocument/2006/relationships/image" Target="../media/image265.png"/><Relationship Id="rId5" Type="http://schemas.openxmlformats.org/officeDocument/2006/relationships/image" Target="../media/image247.png"/><Relationship Id="rId15" Type="http://schemas.openxmlformats.org/officeDocument/2006/relationships/image" Target="../media/image257.png"/><Relationship Id="rId23" Type="http://schemas.openxmlformats.org/officeDocument/2006/relationships/image" Target="../media/image264.png"/><Relationship Id="rId10" Type="http://schemas.openxmlformats.org/officeDocument/2006/relationships/image" Target="../media/image252.png"/><Relationship Id="rId19" Type="http://schemas.openxmlformats.org/officeDocument/2006/relationships/image" Target="../media/image260.png"/><Relationship Id="rId4" Type="http://schemas.openxmlformats.org/officeDocument/2006/relationships/image" Target="../media/image246.png"/><Relationship Id="rId9" Type="http://schemas.openxmlformats.org/officeDocument/2006/relationships/image" Target="../media/image251.png"/><Relationship Id="rId14" Type="http://schemas.openxmlformats.org/officeDocument/2006/relationships/image" Target="../media/image256.jpg"/><Relationship Id="rId22" Type="http://schemas.openxmlformats.org/officeDocument/2006/relationships/image" Target="../media/image263.png"/></Relationships>
</file>

<file path=ppt/slides/_rels/slide4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70.png"/><Relationship Id="rId4" Type="http://schemas.openxmlformats.org/officeDocument/2006/relationships/image" Target="../media/image269.png"/></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18" Type="http://schemas.openxmlformats.org/officeDocument/2006/relationships/image" Target="../media/image241.png"/><Relationship Id="rId3" Type="http://schemas.openxmlformats.org/officeDocument/2006/relationships/image" Target="../media/image274.png"/><Relationship Id="rId21" Type="http://schemas.openxmlformats.org/officeDocument/2006/relationships/image" Target="../media/image291.png"/><Relationship Id="rId7" Type="http://schemas.openxmlformats.org/officeDocument/2006/relationships/image" Target="../media/image278.png"/><Relationship Id="rId12" Type="http://schemas.openxmlformats.org/officeDocument/2006/relationships/image" Target="../media/image283.png"/><Relationship Id="rId17" Type="http://schemas.openxmlformats.org/officeDocument/2006/relationships/image" Target="../media/image288.jpg"/><Relationship Id="rId2" Type="http://schemas.openxmlformats.org/officeDocument/2006/relationships/image" Target="../media/image273.png"/><Relationship Id="rId16" Type="http://schemas.openxmlformats.org/officeDocument/2006/relationships/image" Target="../media/image287.png"/><Relationship Id="rId20" Type="http://schemas.openxmlformats.org/officeDocument/2006/relationships/image" Target="../media/image290.png"/><Relationship Id="rId1" Type="http://schemas.openxmlformats.org/officeDocument/2006/relationships/slideLayout" Target="../slideLayouts/slideLayout4.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5" Type="http://schemas.openxmlformats.org/officeDocument/2006/relationships/image" Target="../media/image286.png"/><Relationship Id="rId10" Type="http://schemas.openxmlformats.org/officeDocument/2006/relationships/image" Target="../media/image281.png"/><Relationship Id="rId19" Type="http://schemas.openxmlformats.org/officeDocument/2006/relationships/image" Target="../media/image289.png"/><Relationship Id="rId4" Type="http://schemas.openxmlformats.org/officeDocument/2006/relationships/image" Target="../media/image275.png"/><Relationship Id="rId9" Type="http://schemas.openxmlformats.org/officeDocument/2006/relationships/image" Target="../media/image280.png"/><Relationship Id="rId14" Type="http://schemas.openxmlformats.org/officeDocument/2006/relationships/image" Target="../media/image285.png"/><Relationship Id="rId22" Type="http://schemas.openxmlformats.org/officeDocument/2006/relationships/image" Target="../media/image292.png"/></Relationships>
</file>

<file path=ppt/slides/_rels/slide51.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299.png"/><Relationship Id="rId18" Type="http://schemas.openxmlformats.org/officeDocument/2006/relationships/image" Target="../media/image304.png"/><Relationship Id="rId3" Type="http://schemas.openxmlformats.org/officeDocument/2006/relationships/image" Target="../media/image294.png"/><Relationship Id="rId21" Type="http://schemas.openxmlformats.org/officeDocument/2006/relationships/image" Target="../media/image307.png"/><Relationship Id="rId7" Type="http://schemas.openxmlformats.org/officeDocument/2006/relationships/image" Target="../media/image295.png"/><Relationship Id="rId12" Type="http://schemas.openxmlformats.org/officeDocument/2006/relationships/image" Target="../media/image298.png"/><Relationship Id="rId17" Type="http://schemas.openxmlformats.org/officeDocument/2006/relationships/image" Target="../media/image303.png"/><Relationship Id="rId2" Type="http://schemas.openxmlformats.org/officeDocument/2006/relationships/image" Target="../media/image293.png"/><Relationship Id="rId16" Type="http://schemas.openxmlformats.org/officeDocument/2006/relationships/image" Target="../media/image302.png"/><Relationship Id="rId20"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123.png"/><Relationship Id="rId5" Type="http://schemas.openxmlformats.org/officeDocument/2006/relationships/image" Target="../media/image224.png"/><Relationship Id="rId15" Type="http://schemas.openxmlformats.org/officeDocument/2006/relationships/image" Target="../media/image301.png"/><Relationship Id="rId10" Type="http://schemas.openxmlformats.org/officeDocument/2006/relationships/image" Target="../media/image125.png"/><Relationship Id="rId19" Type="http://schemas.openxmlformats.org/officeDocument/2006/relationships/image" Target="../media/image305.png"/><Relationship Id="rId4" Type="http://schemas.openxmlformats.org/officeDocument/2006/relationships/image" Target="../media/image124.png"/><Relationship Id="rId9" Type="http://schemas.openxmlformats.org/officeDocument/2006/relationships/image" Target="../media/image297.png"/><Relationship Id="rId14" Type="http://schemas.openxmlformats.org/officeDocument/2006/relationships/image" Target="../media/image300.png"/></Relationships>
</file>

<file path=ppt/slides/_rels/slide52.xml.rels><?xml version="1.0" encoding="UTF-8" standalone="yes"?>
<Relationships xmlns="http://schemas.openxmlformats.org/package/2006/relationships"><Relationship Id="rId3" Type="http://schemas.openxmlformats.org/officeDocument/2006/relationships/image" Target="../media/image309.jpg"/><Relationship Id="rId2" Type="http://schemas.openxmlformats.org/officeDocument/2006/relationships/image" Target="../media/image308.png"/><Relationship Id="rId1" Type="http://schemas.openxmlformats.org/officeDocument/2006/relationships/slideLayout" Target="../slideLayouts/slideLayout3.xml"/><Relationship Id="rId5" Type="http://schemas.openxmlformats.org/officeDocument/2006/relationships/image" Target="../media/image311.png"/><Relationship Id="rId4" Type="http://schemas.openxmlformats.org/officeDocument/2006/relationships/image" Target="../media/image3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315.png"/><Relationship Id="rId7" Type="http://schemas.openxmlformats.org/officeDocument/2006/relationships/image" Target="../media/image319.png"/><Relationship Id="rId12" Type="http://schemas.openxmlformats.org/officeDocument/2006/relationships/image" Target="../media/image124.png"/><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318.png"/><Relationship Id="rId11" Type="http://schemas.openxmlformats.org/officeDocument/2006/relationships/image" Target="../media/image225.png"/><Relationship Id="rId5" Type="http://schemas.openxmlformats.org/officeDocument/2006/relationships/image" Target="../media/image317.png"/><Relationship Id="rId10" Type="http://schemas.openxmlformats.org/officeDocument/2006/relationships/image" Target="../media/image123.png"/><Relationship Id="rId4" Type="http://schemas.openxmlformats.org/officeDocument/2006/relationships/image" Target="../media/image316.png"/><Relationship Id="rId9" Type="http://schemas.openxmlformats.org/officeDocument/2006/relationships/image" Target="../media/image224.png"/></Relationships>
</file>

<file path=ppt/slides/_rels/slide5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59.xml.rels><?xml version="1.0" encoding="UTF-8" standalone="yes"?>
<Relationships xmlns="http://schemas.openxmlformats.org/package/2006/relationships"><Relationship Id="rId13" Type="http://schemas.openxmlformats.org/officeDocument/2006/relationships/image" Target="../media/image334.png"/><Relationship Id="rId18" Type="http://schemas.openxmlformats.org/officeDocument/2006/relationships/image" Target="../media/image339.png"/><Relationship Id="rId26" Type="http://schemas.openxmlformats.org/officeDocument/2006/relationships/image" Target="../media/image347.png"/><Relationship Id="rId39" Type="http://schemas.openxmlformats.org/officeDocument/2006/relationships/image" Target="../media/image360.png"/><Relationship Id="rId21" Type="http://schemas.openxmlformats.org/officeDocument/2006/relationships/image" Target="../media/image342.png"/><Relationship Id="rId34" Type="http://schemas.openxmlformats.org/officeDocument/2006/relationships/image" Target="../media/image355.png"/><Relationship Id="rId42" Type="http://schemas.openxmlformats.org/officeDocument/2006/relationships/image" Target="../media/image363.png"/><Relationship Id="rId47" Type="http://schemas.openxmlformats.org/officeDocument/2006/relationships/image" Target="../media/image368.png"/><Relationship Id="rId50" Type="http://schemas.openxmlformats.org/officeDocument/2006/relationships/image" Target="../media/image371.png"/><Relationship Id="rId55" Type="http://schemas.openxmlformats.org/officeDocument/2006/relationships/image" Target="../media/image376.png"/><Relationship Id="rId7" Type="http://schemas.openxmlformats.org/officeDocument/2006/relationships/image" Target="../media/image328.png"/><Relationship Id="rId2" Type="http://schemas.openxmlformats.org/officeDocument/2006/relationships/image" Target="../media/image323.png"/><Relationship Id="rId16" Type="http://schemas.openxmlformats.org/officeDocument/2006/relationships/image" Target="../media/image337.png"/><Relationship Id="rId29" Type="http://schemas.openxmlformats.org/officeDocument/2006/relationships/image" Target="../media/image350.png"/><Relationship Id="rId11" Type="http://schemas.openxmlformats.org/officeDocument/2006/relationships/image" Target="../media/image332.png"/><Relationship Id="rId24" Type="http://schemas.openxmlformats.org/officeDocument/2006/relationships/image" Target="../media/image345.png"/><Relationship Id="rId32" Type="http://schemas.openxmlformats.org/officeDocument/2006/relationships/image" Target="../media/image353.png"/><Relationship Id="rId37" Type="http://schemas.openxmlformats.org/officeDocument/2006/relationships/image" Target="../media/image358.png"/><Relationship Id="rId40" Type="http://schemas.openxmlformats.org/officeDocument/2006/relationships/image" Target="../media/image361.png"/><Relationship Id="rId45" Type="http://schemas.openxmlformats.org/officeDocument/2006/relationships/image" Target="../media/image366.png"/><Relationship Id="rId53" Type="http://schemas.openxmlformats.org/officeDocument/2006/relationships/image" Target="../media/image374.png"/><Relationship Id="rId58" Type="http://schemas.openxmlformats.org/officeDocument/2006/relationships/image" Target="../media/image379.png"/><Relationship Id="rId5" Type="http://schemas.openxmlformats.org/officeDocument/2006/relationships/image" Target="../media/image326.png"/><Relationship Id="rId19" Type="http://schemas.openxmlformats.org/officeDocument/2006/relationships/image" Target="../media/image340.png"/><Relationship Id="rId4" Type="http://schemas.openxmlformats.org/officeDocument/2006/relationships/image" Target="../media/image325.png"/><Relationship Id="rId9" Type="http://schemas.openxmlformats.org/officeDocument/2006/relationships/image" Target="../media/image330.png"/><Relationship Id="rId14" Type="http://schemas.openxmlformats.org/officeDocument/2006/relationships/image" Target="../media/image335.png"/><Relationship Id="rId22" Type="http://schemas.openxmlformats.org/officeDocument/2006/relationships/image" Target="../media/image343.png"/><Relationship Id="rId27" Type="http://schemas.openxmlformats.org/officeDocument/2006/relationships/image" Target="../media/image348.png"/><Relationship Id="rId30" Type="http://schemas.openxmlformats.org/officeDocument/2006/relationships/image" Target="../media/image351.png"/><Relationship Id="rId35" Type="http://schemas.openxmlformats.org/officeDocument/2006/relationships/image" Target="../media/image356.png"/><Relationship Id="rId43" Type="http://schemas.openxmlformats.org/officeDocument/2006/relationships/image" Target="../media/image364.png"/><Relationship Id="rId48" Type="http://schemas.openxmlformats.org/officeDocument/2006/relationships/image" Target="../media/image369.png"/><Relationship Id="rId56" Type="http://schemas.openxmlformats.org/officeDocument/2006/relationships/image" Target="../media/image377.png"/><Relationship Id="rId8" Type="http://schemas.openxmlformats.org/officeDocument/2006/relationships/image" Target="../media/image329.png"/><Relationship Id="rId51" Type="http://schemas.openxmlformats.org/officeDocument/2006/relationships/image" Target="../media/image372.png"/><Relationship Id="rId3" Type="http://schemas.openxmlformats.org/officeDocument/2006/relationships/image" Target="../media/image324.png"/><Relationship Id="rId12" Type="http://schemas.openxmlformats.org/officeDocument/2006/relationships/image" Target="../media/image333.png"/><Relationship Id="rId17" Type="http://schemas.openxmlformats.org/officeDocument/2006/relationships/image" Target="../media/image338.png"/><Relationship Id="rId25" Type="http://schemas.openxmlformats.org/officeDocument/2006/relationships/image" Target="../media/image346.png"/><Relationship Id="rId33" Type="http://schemas.openxmlformats.org/officeDocument/2006/relationships/image" Target="../media/image354.png"/><Relationship Id="rId38" Type="http://schemas.openxmlformats.org/officeDocument/2006/relationships/image" Target="../media/image359.png"/><Relationship Id="rId46" Type="http://schemas.openxmlformats.org/officeDocument/2006/relationships/image" Target="../media/image367.png"/><Relationship Id="rId20" Type="http://schemas.openxmlformats.org/officeDocument/2006/relationships/image" Target="../media/image341.png"/><Relationship Id="rId41" Type="http://schemas.openxmlformats.org/officeDocument/2006/relationships/image" Target="../media/image362.png"/><Relationship Id="rId54" Type="http://schemas.openxmlformats.org/officeDocument/2006/relationships/image" Target="../media/image375.png"/><Relationship Id="rId1" Type="http://schemas.openxmlformats.org/officeDocument/2006/relationships/slideLayout" Target="../slideLayouts/slideLayout4.xml"/><Relationship Id="rId6" Type="http://schemas.openxmlformats.org/officeDocument/2006/relationships/image" Target="../media/image327.png"/><Relationship Id="rId15" Type="http://schemas.openxmlformats.org/officeDocument/2006/relationships/image" Target="../media/image336.png"/><Relationship Id="rId23" Type="http://schemas.openxmlformats.org/officeDocument/2006/relationships/image" Target="../media/image344.png"/><Relationship Id="rId28" Type="http://schemas.openxmlformats.org/officeDocument/2006/relationships/image" Target="../media/image349.png"/><Relationship Id="rId36" Type="http://schemas.openxmlformats.org/officeDocument/2006/relationships/image" Target="../media/image357.png"/><Relationship Id="rId49" Type="http://schemas.openxmlformats.org/officeDocument/2006/relationships/image" Target="../media/image370.png"/><Relationship Id="rId57" Type="http://schemas.openxmlformats.org/officeDocument/2006/relationships/image" Target="../media/image378.png"/><Relationship Id="rId10" Type="http://schemas.openxmlformats.org/officeDocument/2006/relationships/image" Target="../media/image331.png"/><Relationship Id="rId31" Type="http://schemas.openxmlformats.org/officeDocument/2006/relationships/image" Target="../media/image352.png"/><Relationship Id="rId44" Type="http://schemas.openxmlformats.org/officeDocument/2006/relationships/image" Target="../media/image365.png"/><Relationship Id="rId52" Type="http://schemas.openxmlformats.org/officeDocument/2006/relationships/image" Target="../media/image373.png"/></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5.xml"/><Relationship Id="rId4" Type="http://schemas.openxmlformats.org/officeDocument/2006/relationships/image" Target="../media/image38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png"/><Relationship Id="rId18" Type="http://schemas.openxmlformats.org/officeDocument/2006/relationships/image" Target="../media/image398.png"/><Relationship Id="rId3" Type="http://schemas.openxmlformats.org/officeDocument/2006/relationships/image" Target="../media/image384.png"/><Relationship Id="rId7" Type="http://schemas.openxmlformats.org/officeDocument/2006/relationships/image" Target="../media/image388.png"/><Relationship Id="rId12" Type="http://schemas.openxmlformats.org/officeDocument/2006/relationships/image" Target="../media/image393.png"/><Relationship Id="rId17" Type="http://schemas.openxmlformats.org/officeDocument/2006/relationships/image" Target="../media/image397.png"/><Relationship Id="rId2" Type="http://schemas.openxmlformats.org/officeDocument/2006/relationships/image" Target="../media/image383.png"/><Relationship Id="rId16" Type="http://schemas.openxmlformats.org/officeDocument/2006/relationships/image" Target="../media/image241.png"/><Relationship Id="rId1" Type="http://schemas.openxmlformats.org/officeDocument/2006/relationships/slideLayout" Target="../slideLayouts/slideLayout4.xml"/><Relationship Id="rId6" Type="http://schemas.openxmlformats.org/officeDocument/2006/relationships/image" Target="../media/image387.png"/><Relationship Id="rId11" Type="http://schemas.openxmlformats.org/officeDocument/2006/relationships/image" Target="../media/image392.png"/><Relationship Id="rId5" Type="http://schemas.openxmlformats.org/officeDocument/2006/relationships/image" Target="../media/image386.png"/><Relationship Id="rId15" Type="http://schemas.openxmlformats.org/officeDocument/2006/relationships/image" Target="../media/image396.jpg"/><Relationship Id="rId10" Type="http://schemas.openxmlformats.org/officeDocument/2006/relationships/image" Target="../media/image391.png"/><Relationship Id="rId19" Type="http://schemas.openxmlformats.org/officeDocument/2006/relationships/image" Target="../media/image399.png"/><Relationship Id="rId4" Type="http://schemas.openxmlformats.org/officeDocument/2006/relationships/image" Target="../media/image385.png"/><Relationship Id="rId9" Type="http://schemas.openxmlformats.org/officeDocument/2006/relationships/image" Target="../media/image390.png"/><Relationship Id="rId14" Type="http://schemas.openxmlformats.org/officeDocument/2006/relationships/image" Target="../media/image395.png"/></Relationships>
</file>

<file path=ppt/slides/_rels/slide63.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64.xml.rels><?xml version="1.0" encoding="UTF-8" standalone="yes"?>
<Relationships xmlns="http://schemas.openxmlformats.org/package/2006/relationships"><Relationship Id="rId8" Type="http://schemas.openxmlformats.org/officeDocument/2006/relationships/image" Target="../media/image411.png"/><Relationship Id="rId13" Type="http://schemas.openxmlformats.org/officeDocument/2006/relationships/image" Target="../media/image416.png"/><Relationship Id="rId3" Type="http://schemas.openxmlformats.org/officeDocument/2006/relationships/image" Target="../media/image406.png"/><Relationship Id="rId7" Type="http://schemas.openxmlformats.org/officeDocument/2006/relationships/image" Target="../media/image410.png"/><Relationship Id="rId12" Type="http://schemas.openxmlformats.org/officeDocument/2006/relationships/image" Target="../media/image415.png"/><Relationship Id="rId2"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409.png"/><Relationship Id="rId11" Type="http://schemas.openxmlformats.org/officeDocument/2006/relationships/image" Target="../media/image414.png"/><Relationship Id="rId5" Type="http://schemas.openxmlformats.org/officeDocument/2006/relationships/image" Target="../media/image408.png"/><Relationship Id="rId15" Type="http://schemas.openxmlformats.org/officeDocument/2006/relationships/image" Target="../media/image418.png"/><Relationship Id="rId10" Type="http://schemas.openxmlformats.org/officeDocument/2006/relationships/image" Target="../media/image413.png"/><Relationship Id="rId4" Type="http://schemas.openxmlformats.org/officeDocument/2006/relationships/image" Target="../media/image407.png"/><Relationship Id="rId9" Type="http://schemas.openxmlformats.org/officeDocument/2006/relationships/image" Target="../media/image412.png"/><Relationship Id="rId14" Type="http://schemas.openxmlformats.org/officeDocument/2006/relationships/image" Target="../media/image417.png"/></Relationships>
</file>

<file path=ppt/slides/_rels/slide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1.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4080" y="459139"/>
            <a:ext cx="1587775" cy="34557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30783" y="2642996"/>
            <a:ext cx="4224020" cy="848360"/>
          </a:xfrm>
          <a:prstGeom prst="rect">
            <a:avLst/>
          </a:prstGeom>
        </p:spPr>
        <p:txBody>
          <a:bodyPr vert="horz" wrap="square" lIns="0" tIns="12700" rIns="0" bIns="0" rtlCol="0">
            <a:spAutoFit/>
          </a:bodyPr>
          <a:lstStyle/>
          <a:p>
            <a:pPr marL="12700">
              <a:lnSpc>
                <a:spcPct val="100000"/>
              </a:lnSpc>
              <a:spcBef>
                <a:spcPts val="100"/>
              </a:spcBef>
            </a:pPr>
            <a:r>
              <a:rPr sz="5400" spc="-305" dirty="0"/>
              <a:t>Azure</a:t>
            </a:r>
            <a:r>
              <a:rPr sz="5400" spc="-375" dirty="0"/>
              <a:t> </a:t>
            </a:r>
            <a:r>
              <a:rPr sz="5400" spc="-345" dirty="0"/>
              <a:t>DevOps</a:t>
            </a:r>
            <a:endParaRPr sz="5400"/>
          </a:p>
        </p:txBody>
      </p:sp>
      <p:sp>
        <p:nvSpPr>
          <p:cNvPr id="4" name="object 4"/>
          <p:cNvSpPr/>
          <p:nvPr/>
        </p:nvSpPr>
        <p:spPr>
          <a:xfrm>
            <a:off x="4853940" y="335279"/>
            <a:ext cx="7581900" cy="650900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145520"/>
            <a:ext cx="3351529" cy="1105535"/>
          </a:xfrm>
          <a:prstGeom prst="rect">
            <a:avLst/>
          </a:prstGeom>
        </p:spPr>
        <p:txBody>
          <a:bodyPr vert="horz" wrap="square" lIns="0" tIns="179070" rIns="0" bIns="0" rtlCol="0">
            <a:spAutoFit/>
          </a:bodyPr>
          <a:lstStyle/>
          <a:p>
            <a:pPr marL="12700">
              <a:lnSpc>
                <a:spcPct val="100000"/>
              </a:lnSpc>
              <a:spcBef>
                <a:spcPts val="1410"/>
              </a:spcBef>
            </a:pPr>
            <a:r>
              <a:rPr sz="3600" spc="-85" dirty="0"/>
              <a:t>What </a:t>
            </a:r>
            <a:r>
              <a:rPr sz="3600" spc="-310" dirty="0"/>
              <a:t>is</a:t>
            </a:r>
            <a:r>
              <a:rPr sz="3600" spc="-440" dirty="0"/>
              <a:t> </a:t>
            </a:r>
            <a:r>
              <a:rPr sz="3600" spc="-295" dirty="0"/>
              <a:t>DevOps?</a:t>
            </a:r>
            <a:endParaRPr sz="3600"/>
          </a:p>
          <a:p>
            <a:pPr marL="12700">
              <a:lnSpc>
                <a:spcPct val="100000"/>
              </a:lnSpc>
              <a:spcBef>
                <a:spcPts val="700"/>
              </a:spcBef>
            </a:pPr>
            <a:r>
              <a:rPr sz="1800" b="0" spc="-204" dirty="0">
                <a:solidFill>
                  <a:srgbClr val="505050"/>
                </a:solidFill>
                <a:latin typeface="Arial Black"/>
                <a:cs typeface="Arial Black"/>
              </a:rPr>
              <a:t>People. </a:t>
            </a:r>
            <a:r>
              <a:rPr sz="1800" b="0" spc="-254" dirty="0">
                <a:solidFill>
                  <a:srgbClr val="505050"/>
                </a:solidFill>
                <a:latin typeface="Arial Black"/>
                <a:cs typeface="Arial Black"/>
              </a:rPr>
              <a:t>Process.</a:t>
            </a:r>
            <a:r>
              <a:rPr sz="1800" b="0" spc="-25" dirty="0">
                <a:solidFill>
                  <a:srgbClr val="505050"/>
                </a:solidFill>
                <a:latin typeface="Arial Black"/>
                <a:cs typeface="Arial Black"/>
              </a:rPr>
              <a:t> </a:t>
            </a:r>
            <a:r>
              <a:rPr sz="1800" b="0" spc="-215" dirty="0">
                <a:solidFill>
                  <a:srgbClr val="505050"/>
                </a:solidFill>
                <a:latin typeface="Arial Black"/>
                <a:cs typeface="Arial Black"/>
              </a:rPr>
              <a:t>Products.</a:t>
            </a:r>
            <a:endParaRPr sz="1800">
              <a:latin typeface="Arial Black"/>
              <a:cs typeface="Arial Black"/>
            </a:endParaRPr>
          </a:p>
        </p:txBody>
      </p:sp>
      <p:sp>
        <p:nvSpPr>
          <p:cNvPr id="3" name="object 3"/>
          <p:cNvSpPr txBox="1"/>
          <p:nvPr/>
        </p:nvSpPr>
        <p:spPr>
          <a:xfrm>
            <a:off x="513689" y="1941652"/>
            <a:ext cx="341630" cy="1000760"/>
          </a:xfrm>
          <a:prstGeom prst="rect">
            <a:avLst/>
          </a:prstGeom>
        </p:spPr>
        <p:txBody>
          <a:bodyPr vert="horz" wrap="square" lIns="0" tIns="12065" rIns="0" bIns="0" rtlCol="0">
            <a:spAutoFit/>
          </a:bodyPr>
          <a:lstStyle/>
          <a:p>
            <a:pPr marL="12700">
              <a:lnSpc>
                <a:spcPct val="100000"/>
              </a:lnSpc>
              <a:spcBef>
                <a:spcPts val="95"/>
              </a:spcBef>
            </a:pPr>
            <a:r>
              <a:rPr sz="6400" spc="-450" dirty="0">
                <a:solidFill>
                  <a:srgbClr val="0078D6"/>
                </a:solidFill>
                <a:latin typeface="Verdana"/>
                <a:cs typeface="Verdana"/>
              </a:rPr>
              <a:t>“</a:t>
            </a:r>
            <a:endParaRPr sz="6400">
              <a:latin typeface="Verdana"/>
              <a:cs typeface="Verdana"/>
            </a:endParaRPr>
          </a:p>
        </p:txBody>
      </p:sp>
      <p:sp>
        <p:nvSpPr>
          <p:cNvPr id="4" name="object 4"/>
          <p:cNvSpPr txBox="1"/>
          <p:nvPr/>
        </p:nvSpPr>
        <p:spPr>
          <a:xfrm>
            <a:off x="534009" y="2684144"/>
            <a:ext cx="4966970" cy="1885837"/>
          </a:xfrm>
          <a:prstGeom prst="rect">
            <a:avLst/>
          </a:prstGeom>
        </p:spPr>
        <p:txBody>
          <a:bodyPr vert="horz" wrap="square" lIns="0" tIns="12065" rIns="0" bIns="0" rtlCol="0">
            <a:spAutoFit/>
          </a:bodyPr>
          <a:lstStyle/>
          <a:p>
            <a:pPr marL="38100" marR="30480">
              <a:lnSpc>
                <a:spcPct val="100000"/>
              </a:lnSpc>
              <a:spcBef>
                <a:spcPts val="95"/>
              </a:spcBef>
            </a:pPr>
            <a:r>
              <a:rPr sz="2800" spc="-335" dirty="0">
                <a:latin typeface="+mj-lt"/>
                <a:cs typeface="Arial Black"/>
              </a:rPr>
              <a:t>DevOps </a:t>
            </a:r>
            <a:r>
              <a:rPr sz="2800" spc="-395" dirty="0">
                <a:latin typeface="+mj-lt"/>
                <a:cs typeface="Arial Black"/>
              </a:rPr>
              <a:t>is </a:t>
            </a:r>
            <a:r>
              <a:rPr sz="2800" spc="-330" dirty="0">
                <a:latin typeface="+mj-lt"/>
                <a:cs typeface="Arial Black"/>
              </a:rPr>
              <a:t>the </a:t>
            </a:r>
            <a:r>
              <a:rPr sz="2800" spc="-270" dirty="0">
                <a:latin typeface="+mj-lt"/>
                <a:cs typeface="Arial Black"/>
              </a:rPr>
              <a:t>union </a:t>
            </a:r>
            <a:r>
              <a:rPr sz="2800" spc="-245" dirty="0">
                <a:latin typeface="+mj-lt"/>
                <a:cs typeface="Arial Black"/>
              </a:rPr>
              <a:t>of </a:t>
            </a:r>
            <a:r>
              <a:rPr sz="2800" b="1" spc="-60" dirty="0">
                <a:solidFill>
                  <a:srgbClr val="0078D6"/>
                </a:solidFill>
                <a:latin typeface="+mj-lt"/>
                <a:cs typeface="Arial"/>
              </a:rPr>
              <a:t>people</a:t>
            </a:r>
            <a:r>
              <a:rPr sz="2800" spc="-60" dirty="0">
                <a:latin typeface="+mj-lt"/>
                <a:cs typeface="Arial Black"/>
              </a:rPr>
              <a:t>,  </a:t>
            </a:r>
            <a:r>
              <a:rPr sz="2800" b="1" spc="-155" dirty="0">
                <a:solidFill>
                  <a:srgbClr val="0078D6"/>
                </a:solidFill>
                <a:latin typeface="+mj-lt"/>
                <a:cs typeface="Arial"/>
              </a:rPr>
              <a:t>process</a:t>
            </a:r>
            <a:r>
              <a:rPr sz="2800" spc="-155" dirty="0">
                <a:latin typeface="+mj-lt"/>
                <a:cs typeface="Arial Black"/>
              </a:rPr>
              <a:t>, </a:t>
            </a:r>
            <a:r>
              <a:rPr sz="2800" spc="-320" dirty="0">
                <a:latin typeface="+mj-lt"/>
                <a:cs typeface="Arial Black"/>
              </a:rPr>
              <a:t>and </a:t>
            </a:r>
            <a:r>
              <a:rPr sz="2800" b="1" spc="-50" dirty="0">
                <a:solidFill>
                  <a:srgbClr val="0078D6"/>
                </a:solidFill>
                <a:latin typeface="+mj-lt"/>
                <a:cs typeface="Arial"/>
              </a:rPr>
              <a:t>products </a:t>
            </a:r>
            <a:r>
              <a:rPr sz="2800" spc="-275" dirty="0">
                <a:latin typeface="+mj-lt"/>
                <a:cs typeface="Arial Black"/>
              </a:rPr>
              <a:t>to  </a:t>
            </a:r>
            <a:r>
              <a:rPr sz="2800" spc="-340" dirty="0">
                <a:latin typeface="+mj-lt"/>
                <a:cs typeface="Arial Black"/>
              </a:rPr>
              <a:t>enable </a:t>
            </a:r>
            <a:r>
              <a:rPr sz="2800" spc="-325" dirty="0">
                <a:latin typeface="+mj-lt"/>
                <a:cs typeface="Arial Black"/>
              </a:rPr>
              <a:t>continuous </a:t>
            </a:r>
            <a:r>
              <a:rPr sz="2800" spc="-310" dirty="0">
                <a:latin typeface="+mj-lt"/>
                <a:cs typeface="Arial Black"/>
              </a:rPr>
              <a:t>delivery</a:t>
            </a:r>
            <a:r>
              <a:rPr sz="2800" spc="130" dirty="0">
                <a:latin typeface="+mj-lt"/>
                <a:cs typeface="Arial Black"/>
              </a:rPr>
              <a:t> </a:t>
            </a:r>
            <a:r>
              <a:rPr sz="2800" spc="-245" dirty="0">
                <a:latin typeface="+mj-lt"/>
                <a:cs typeface="Arial Black"/>
              </a:rPr>
              <a:t>of</a:t>
            </a:r>
            <a:endParaRPr sz="2800" dirty="0">
              <a:latin typeface="+mj-lt"/>
              <a:cs typeface="Arial Black"/>
            </a:endParaRPr>
          </a:p>
          <a:p>
            <a:pPr marL="38100">
              <a:lnSpc>
                <a:spcPts val="4085"/>
              </a:lnSpc>
            </a:pPr>
            <a:r>
              <a:rPr sz="2800" spc="-365" dirty="0">
                <a:latin typeface="+mj-lt"/>
                <a:cs typeface="Arial Black"/>
              </a:rPr>
              <a:t>value </a:t>
            </a:r>
            <a:r>
              <a:rPr sz="2800" spc="-280" dirty="0">
                <a:latin typeface="+mj-lt"/>
                <a:cs typeface="Arial Black"/>
              </a:rPr>
              <a:t>to </a:t>
            </a:r>
            <a:r>
              <a:rPr sz="2800" spc="-290" dirty="0">
                <a:latin typeface="+mj-lt"/>
                <a:cs typeface="Arial Black"/>
              </a:rPr>
              <a:t>your </a:t>
            </a:r>
            <a:r>
              <a:rPr sz="2800" spc="-305" dirty="0">
                <a:latin typeface="+mj-lt"/>
                <a:cs typeface="Arial Black"/>
              </a:rPr>
              <a:t>end </a:t>
            </a:r>
            <a:r>
              <a:rPr sz="2800" spc="-390" dirty="0">
                <a:latin typeface="+mj-lt"/>
                <a:cs typeface="Arial Black"/>
              </a:rPr>
              <a:t>users.</a:t>
            </a:r>
            <a:r>
              <a:rPr sz="2800" spc="-225" dirty="0">
                <a:latin typeface="+mj-lt"/>
                <a:cs typeface="Arial Black"/>
              </a:rPr>
              <a:t> </a:t>
            </a:r>
            <a:r>
              <a:rPr sz="9600" spc="-675" baseline="-27343" dirty="0">
                <a:solidFill>
                  <a:srgbClr val="0078D6"/>
                </a:solidFill>
                <a:latin typeface="+mj-lt"/>
                <a:cs typeface="Verdana"/>
              </a:rPr>
              <a:t>”</a:t>
            </a:r>
            <a:endParaRPr sz="9600" baseline="-27343" dirty="0">
              <a:latin typeface="+mj-lt"/>
              <a:cs typeface="Verdana"/>
            </a:endParaRPr>
          </a:p>
        </p:txBody>
      </p:sp>
      <p:grpSp>
        <p:nvGrpSpPr>
          <p:cNvPr id="13" name="Group 12"/>
          <p:cNvGrpSpPr/>
          <p:nvPr/>
        </p:nvGrpSpPr>
        <p:grpSpPr>
          <a:xfrm>
            <a:off x="6126479" y="1016507"/>
            <a:ext cx="5966460" cy="5228844"/>
            <a:chOff x="6126479" y="1016507"/>
            <a:chExt cx="5966460" cy="5228844"/>
          </a:xfrm>
        </p:grpSpPr>
        <p:sp>
          <p:nvSpPr>
            <p:cNvPr id="5" name="object 5"/>
            <p:cNvSpPr/>
            <p:nvPr/>
          </p:nvSpPr>
          <p:spPr>
            <a:xfrm>
              <a:off x="6126479" y="1016507"/>
              <a:ext cx="5966460" cy="5228844"/>
            </a:xfrm>
            <a:prstGeom prst="rect">
              <a:avLst/>
            </a:prstGeom>
            <a:blipFill>
              <a:blip r:embed="rId2" cstate="print"/>
              <a:stretch>
                <a:fillRect/>
              </a:stretch>
            </a:blipFill>
            <a:ln>
              <a:solidFill>
                <a:schemeClr val="tx2">
                  <a:lumMod val="60000"/>
                  <a:lumOff val="40000"/>
                </a:schemeClr>
              </a:solidFill>
            </a:ln>
          </p:spPr>
          <p:txBody>
            <a:bodyPr wrap="square" lIns="0" tIns="0" rIns="0" bIns="0" rtlCol="0"/>
            <a:lstStyle/>
            <a:p>
              <a:endParaRPr/>
            </a:p>
          </p:txBody>
        </p:sp>
        <p:sp>
          <p:nvSpPr>
            <p:cNvPr id="6" name="object 6"/>
            <p:cNvSpPr txBox="1"/>
            <p:nvPr/>
          </p:nvSpPr>
          <p:spPr>
            <a:xfrm>
              <a:off x="7713725" y="1452752"/>
              <a:ext cx="658495" cy="475771"/>
            </a:xfrm>
            <a:prstGeom prst="rect">
              <a:avLst/>
            </a:prstGeom>
            <a:ln>
              <a:solidFill>
                <a:schemeClr val="tx2">
                  <a:lumMod val="60000"/>
                  <a:lumOff val="40000"/>
                </a:schemeClr>
              </a:solidFill>
            </a:ln>
          </p:spPr>
          <p:txBody>
            <a:bodyPr vert="horz" wrap="square" lIns="0" tIns="39370" rIns="0" bIns="0" rtlCol="0">
              <a:spAutoFit/>
            </a:bodyPr>
            <a:lstStyle/>
            <a:p>
              <a:pPr marL="12065" marR="5080" algn="ctr">
                <a:lnSpc>
                  <a:spcPts val="1730"/>
                </a:lnSpc>
                <a:spcBef>
                  <a:spcPts val="310"/>
                </a:spcBef>
              </a:pPr>
              <a:r>
                <a:rPr sz="1600" spc="-170" dirty="0">
                  <a:solidFill>
                    <a:srgbClr val="0078D6"/>
                  </a:solidFill>
                  <a:latin typeface="Arial Black"/>
                  <a:cs typeface="Arial Black"/>
                </a:rPr>
                <a:t>Build  </a:t>
              </a:r>
              <a:r>
                <a:rPr sz="1600" spc="-150" dirty="0">
                  <a:solidFill>
                    <a:srgbClr val="0078D6"/>
                  </a:solidFill>
                  <a:latin typeface="Arial Black"/>
                  <a:cs typeface="Arial Black"/>
                </a:rPr>
                <a:t>&amp;  </a:t>
              </a:r>
              <a:r>
                <a:rPr sz="1600" spc="-300" dirty="0">
                  <a:solidFill>
                    <a:srgbClr val="0078D6"/>
                  </a:solidFill>
                  <a:latin typeface="Arial Black"/>
                  <a:cs typeface="Arial Black"/>
                </a:rPr>
                <a:t>Test</a:t>
              </a:r>
              <a:endParaRPr sz="1600" dirty="0">
                <a:latin typeface="Arial Black"/>
                <a:cs typeface="Arial Black"/>
              </a:endParaRPr>
            </a:p>
          </p:txBody>
        </p:sp>
        <p:sp>
          <p:nvSpPr>
            <p:cNvPr id="7" name="object 7"/>
            <p:cNvSpPr txBox="1"/>
            <p:nvPr/>
          </p:nvSpPr>
          <p:spPr>
            <a:xfrm>
              <a:off x="8508618" y="3449827"/>
              <a:ext cx="1349375" cy="556563"/>
            </a:xfrm>
            <a:prstGeom prst="rect">
              <a:avLst/>
            </a:prstGeom>
            <a:ln>
              <a:solidFill>
                <a:schemeClr val="tx2">
                  <a:lumMod val="60000"/>
                  <a:lumOff val="40000"/>
                </a:schemeClr>
              </a:solidFill>
            </a:ln>
          </p:spPr>
          <p:txBody>
            <a:bodyPr vert="horz" wrap="square" lIns="0" tIns="43180" rIns="0" bIns="0" rtlCol="0">
              <a:spAutoFit/>
            </a:bodyPr>
            <a:lstStyle/>
            <a:p>
              <a:pPr marL="184785" marR="5080" indent="-172720">
                <a:lnSpc>
                  <a:spcPts val="1950"/>
                </a:lnSpc>
                <a:spcBef>
                  <a:spcPts val="340"/>
                </a:spcBef>
              </a:pPr>
              <a:r>
                <a:rPr sz="1800" spc="-280" dirty="0">
                  <a:solidFill>
                    <a:srgbClr val="0078D6"/>
                  </a:solidFill>
                  <a:latin typeface="Arial Black"/>
                  <a:cs typeface="Arial Black"/>
                </a:rPr>
                <a:t>C</a:t>
              </a:r>
              <a:r>
                <a:rPr sz="1800" spc="-140" dirty="0">
                  <a:solidFill>
                    <a:srgbClr val="0078D6"/>
                  </a:solidFill>
                  <a:latin typeface="Arial Black"/>
                  <a:cs typeface="Arial Black"/>
                </a:rPr>
                <a:t>o</a:t>
              </a:r>
              <a:r>
                <a:rPr sz="1800" spc="-175" dirty="0">
                  <a:solidFill>
                    <a:srgbClr val="0078D6"/>
                  </a:solidFill>
                  <a:latin typeface="Arial Black"/>
                  <a:cs typeface="Arial Black"/>
                </a:rPr>
                <a:t>n</a:t>
              </a:r>
              <a:r>
                <a:rPr sz="1800" spc="-180" dirty="0">
                  <a:solidFill>
                    <a:srgbClr val="0078D6"/>
                  </a:solidFill>
                  <a:latin typeface="Arial Black"/>
                  <a:cs typeface="Arial Black"/>
                </a:rPr>
                <a:t>t</a:t>
              </a:r>
              <a:r>
                <a:rPr sz="1800" spc="-160" dirty="0">
                  <a:solidFill>
                    <a:srgbClr val="0078D6"/>
                  </a:solidFill>
                  <a:latin typeface="Arial Black"/>
                  <a:cs typeface="Arial Black"/>
                </a:rPr>
                <a:t>i</a:t>
              </a:r>
              <a:r>
                <a:rPr sz="1800" spc="-175" dirty="0">
                  <a:solidFill>
                    <a:srgbClr val="0078D6"/>
                  </a:solidFill>
                  <a:latin typeface="Arial Black"/>
                  <a:cs typeface="Arial Black"/>
                </a:rPr>
                <a:t>nu</a:t>
              </a:r>
              <a:r>
                <a:rPr sz="1800" spc="-180" dirty="0">
                  <a:solidFill>
                    <a:srgbClr val="0078D6"/>
                  </a:solidFill>
                  <a:latin typeface="Arial Black"/>
                  <a:cs typeface="Arial Black"/>
                </a:rPr>
                <a:t>ous  </a:t>
              </a:r>
              <a:r>
                <a:rPr sz="1800" spc="-195" dirty="0">
                  <a:solidFill>
                    <a:srgbClr val="0078D6"/>
                  </a:solidFill>
                  <a:latin typeface="Arial Black"/>
                  <a:cs typeface="Arial Black"/>
                </a:rPr>
                <a:t>Delivery</a:t>
              </a:r>
              <a:endParaRPr sz="1800" dirty="0">
                <a:latin typeface="Arial Black"/>
                <a:cs typeface="Arial Black"/>
              </a:endParaRPr>
            </a:p>
          </p:txBody>
        </p:sp>
        <p:sp>
          <p:nvSpPr>
            <p:cNvPr id="8" name="object 8"/>
            <p:cNvSpPr txBox="1"/>
            <p:nvPr/>
          </p:nvSpPr>
          <p:spPr>
            <a:xfrm>
              <a:off x="9857993" y="1502790"/>
              <a:ext cx="658495" cy="269240"/>
            </a:xfrm>
            <a:prstGeom prst="rect">
              <a:avLst/>
            </a:prstGeom>
            <a:ln>
              <a:solidFill>
                <a:schemeClr val="tx2">
                  <a:lumMod val="60000"/>
                  <a:lumOff val="40000"/>
                </a:schemeClr>
              </a:solidFill>
            </a:ln>
          </p:spPr>
          <p:txBody>
            <a:bodyPr vert="horz" wrap="square" lIns="0" tIns="12065" rIns="0" bIns="0" rtlCol="0">
              <a:spAutoFit/>
            </a:bodyPr>
            <a:lstStyle/>
            <a:p>
              <a:pPr marL="12700">
                <a:lnSpc>
                  <a:spcPct val="100000"/>
                </a:lnSpc>
                <a:spcBef>
                  <a:spcPts val="95"/>
                </a:spcBef>
              </a:pPr>
              <a:r>
                <a:rPr sz="1600" spc="-170" dirty="0">
                  <a:solidFill>
                    <a:srgbClr val="0078D6"/>
                  </a:solidFill>
                  <a:latin typeface="Arial Black"/>
                  <a:cs typeface="Arial Black"/>
                </a:rPr>
                <a:t>Deploy</a:t>
              </a:r>
              <a:endParaRPr sz="1600">
                <a:latin typeface="Arial Black"/>
                <a:cs typeface="Arial Black"/>
              </a:endParaRPr>
            </a:p>
          </p:txBody>
        </p:sp>
        <p:sp>
          <p:nvSpPr>
            <p:cNvPr id="9" name="object 9"/>
            <p:cNvSpPr txBox="1"/>
            <p:nvPr/>
          </p:nvSpPr>
          <p:spPr>
            <a:xfrm>
              <a:off x="11081766" y="3544315"/>
              <a:ext cx="749935" cy="269240"/>
            </a:xfrm>
            <a:prstGeom prst="rect">
              <a:avLst/>
            </a:prstGeom>
            <a:ln>
              <a:solidFill>
                <a:schemeClr val="tx2">
                  <a:lumMod val="60000"/>
                  <a:lumOff val="40000"/>
                </a:schemeClr>
              </a:solidFill>
            </a:ln>
          </p:spPr>
          <p:txBody>
            <a:bodyPr vert="horz" wrap="square" lIns="0" tIns="12065" rIns="0" bIns="0" rtlCol="0">
              <a:spAutoFit/>
            </a:bodyPr>
            <a:lstStyle/>
            <a:p>
              <a:pPr marL="12700">
                <a:lnSpc>
                  <a:spcPct val="100000"/>
                </a:lnSpc>
                <a:spcBef>
                  <a:spcPts val="95"/>
                </a:spcBef>
              </a:pPr>
              <a:r>
                <a:rPr sz="1600" spc="-145" dirty="0">
                  <a:solidFill>
                    <a:srgbClr val="0078D6"/>
                  </a:solidFill>
                  <a:latin typeface="Arial Black"/>
                  <a:cs typeface="Arial Black"/>
                </a:rPr>
                <a:t>O</a:t>
              </a:r>
              <a:r>
                <a:rPr sz="1600" spc="-125" dirty="0">
                  <a:solidFill>
                    <a:srgbClr val="0078D6"/>
                  </a:solidFill>
                  <a:latin typeface="Arial Black"/>
                  <a:cs typeface="Arial Black"/>
                </a:rPr>
                <a:t>p</a:t>
              </a:r>
              <a:r>
                <a:rPr sz="1600" spc="-235" dirty="0">
                  <a:solidFill>
                    <a:srgbClr val="0078D6"/>
                  </a:solidFill>
                  <a:latin typeface="Arial Black"/>
                  <a:cs typeface="Arial Black"/>
                </a:rPr>
                <a:t>e</a:t>
              </a:r>
              <a:r>
                <a:rPr sz="1600" spc="-210" dirty="0">
                  <a:solidFill>
                    <a:srgbClr val="0078D6"/>
                  </a:solidFill>
                  <a:latin typeface="Arial Black"/>
                  <a:cs typeface="Arial Black"/>
                </a:rPr>
                <a:t>ra</a:t>
              </a:r>
              <a:r>
                <a:rPr sz="1600" spc="-185" dirty="0">
                  <a:solidFill>
                    <a:srgbClr val="0078D6"/>
                  </a:solidFill>
                  <a:latin typeface="Arial Black"/>
                  <a:cs typeface="Arial Black"/>
                </a:rPr>
                <a:t>t</a:t>
              </a:r>
              <a:r>
                <a:rPr sz="1600" spc="-235" dirty="0">
                  <a:solidFill>
                    <a:srgbClr val="0078D6"/>
                  </a:solidFill>
                  <a:latin typeface="Arial Black"/>
                  <a:cs typeface="Arial Black"/>
                </a:rPr>
                <a:t>e</a:t>
              </a:r>
              <a:endParaRPr sz="1600">
                <a:latin typeface="Arial Black"/>
                <a:cs typeface="Arial Black"/>
              </a:endParaRPr>
            </a:p>
          </p:txBody>
        </p:sp>
        <p:sp>
          <p:nvSpPr>
            <p:cNvPr id="10" name="object 10"/>
            <p:cNvSpPr txBox="1"/>
            <p:nvPr/>
          </p:nvSpPr>
          <p:spPr>
            <a:xfrm>
              <a:off x="9908793" y="5221350"/>
              <a:ext cx="745490" cy="708025"/>
            </a:xfrm>
            <a:prstGeom prst="rect">
              <a:avLst/>
            </a:prstGeom>
            <a:ln>
              <a:solidFill>
                <a:schemeClr val="tx2">
                  <a:lumMod val="60000"/>
                  <a:lumOff val="40000"/>
                </a:schemeClr>
              </a:solidFill>
            </a:ln>
          </p:spPr>
          <p:txBody>
            <a:bodyPr vert="horz" wrap="square" lIns="0" tIns="39370" rIns="0" bIns="0" rtlCol="0">
              <a:spAutoFit/>
            </a:bodyPr>
            <a:lstStyle/>
            <a:p>
              <a:pPr marL="291465" marR="5080" indent="-279400">
                <a:lnSpc>
                  <a:spcPts val="1730"/>
                </a:lnSpc>
                <a:spcBef>
                  <a:spcPts val="310"/>
                </a:spcBef>
              </a:pPr>
              <a:r>
                <a:rPr sz="1600" spc="-85" dirty="0">
                  <a:solidFill>
                    <a:srgbClr val="0078D6"/>
                  </a:solidFill>
                  <a:latin typeface="Arial Black"/>
                  <a:cs typeface="Arial Black"/>
                </a:rPr>
                <a:t>M</a:t>
              </a:r>
              <a:r>
                <a:rPr sz="1600" spc="-180" dirty="0">
                  <a:solidFill>
                    <a:srgbClr val="0078D6"/>
                  </a:solidFill>
                  <a:latin typeface="Arial Black"/>
                  <a:cs typeface="Arial Black"/>
                </a:rPr>
                <a:t>on</a:t>
              </a:r>
              <a:r>
                <a:rPr sz="1600" spc="-95" dirty="0">
                  <a:solidFill>
                    <a:srgbClr val="0078D6"/>
                  </a:solidFill>
                  <a:latin typeface="Arial Black"/>
                  <a:cs typeface="Arial Black"/>
                </a:rPr>
                <a:t>i</a:t>
              </a:r>
              <a:r>
                <a:rPr sz="1600" spc="-185" dirty="0">
                  <a:solidFill>
                    <a:srgbClr val="0078D6"/>
                  </a:solidFill>
                  <a:latin typeface="Arial Black"/>
                  <a:cs typeface="Arial Black"/>
                </a:rPr>
                <a:t>t</a:t>
              </a:r>
              <a:r>
                <a:rPr sz="1600" spc="-114" dirty="0">
                  <a:solidFill>
                    <a:srgbClr val="0078D6"/>
                  </a:solidFill>
                  <a:latin typeface="Arial Black"/>
                  <a:cs typeface="Arial Black"/>
                </a:rPr>
                <a:t>or  </a:t>
              </a:r>
              <a:r>
                <a:rPr sz="1600" spc="-150" dirty="0">
                  <a:solidFill>
                    <a:srgbClr val="0078D6"/>
                  </a:solidFill>
                  <a:latin typeface="Arial Black"/>
                  <a:cs typeface="Arial Black"/>
                </a:rPr>
                <a:t>&amp;</a:t>
              </a:r>
              <a:endParaRPr sz="1600">
                <a:latin typeface="Arial Black"/>
                <a:cs typeface="Arial Black"/>
              </a:endParaRPr>
            </a:p>
            <a:p>
              <a:pPr marL="127000">
                <a:lnSpc>
                  <a:spcPts val="1700"/>
                </a:lnSpc>
              </a:pPr>
              <a:r>
                <a:rPr sz="1600" spc="-225" dirty="0">
                  <a:solidFill>
                    <a:srgbClr val="0078D6"/>
                  </a:solidFill>
                  <a:latin typeface="Arial Black"/>
                  <a:cs typeface="Arial Black"/>
                </a:rPr>
                <a:t>Learn</a:t>
              </a:r>
              <a:endParaRPr sz="1600">
                <a:latin typeface="Arial Black"/>
                <a:cs typeface="Arial Black"/>
              </a:endParaRPr>
            </a:p>
          </p:txBody>
        </p:sp>
        <p:sp>
          <p:nvSpPr>
            <p:cNvPr id="11" name="object 11"/>
            <p:cNvSpPr txBox="1"/>
            <p:nvPr/>
          </p:nvSpPr>
          <p:spPr>
            <a:xfrm>
              <a:off x="7709661" y="5221350"/>
              <a:ext cx="481965" cy="708025"/>
            </a:xfrm>
            <a:prstGeom prst="rect">
              <a:avLst/>
            </a:prstGeom>
            <a:ln>
              <a:solidFill>
                <a:schemeClr val="tx2">
                  <a:lumMod val="60000"/>
                  <a:lumOff val="40000"/>
                </a:schemeClr>
              </a:solidFill>
            </a:ln>
          </p:spPr>
          <p:txBody>
            <a:bodyPr vert="horz" wrap="square" lIns="0" tIns="39370" rIns="0" bIns="0" rtlCol="0">
              <a:spAutoFit/>
            </a:bodyPr>
            <a:lstStyle/>
            <a:p>
              <a:pPr marL="12700" marR="5080" indent="-635" algn="ctr">
                <a:lnSpc>
                  <a:spcPts val="1730"/>
                </a:lnSpc>
                <a:spcBef>
                  <a:spcPts val="310"/>
                </a:spcBef>
              </a:pPr>
              <a:r>
                <a:rPr sz="1600" spc="-215" dirty="0">
                  <a:solidFill>
                    <a:srgbClr val="0078D6"/>
                  </a:solidFill>
                  <a:latin typeface="Arial Black"/>
                  <a:cs typeface="Arial Black"/>
                </a:rPr>
                <a:t>Plan  </a:t>
              </a:r>
              <a:r>
                <a:rPr sz="1600" spc="-150" dirty="0">
                  <a:solidFill>
                    <a:srgbClr val="0078D6"/>
                  </a:solidFill>
                  <a:latin typeface="Arial Black"/>
                  <a:cs typeface="Arial Black"/>
                </a:rPr>
                <a:t>&amp;  </a:t>
              </a:r>
              <a:r>
                <a:rPr sz="1600" spc="-465" dirty="0">
                  <a:solidFill>
                    <a:srgbClr val="0078D6"/>
                  </a:solidFill>
                  <a:latin typeface="Arial Black"/>
                  <a:cs typeface="Arial Black"/>
                </a:rPr>
                <a:t>T</a:t>
              </a:r>
              <a:r>
                <a:rPr sz="1600" spc="-235" dirty="0">
                  <a:solidFill>
                    <a:srgbClr val="0078D6"/>
                  </a:solidFill>
                  <a:latin typeface="Arial Black"/>
                  <a:cs typeface="Arial Black"/>
                </a:rPr>
                <a:t>ra</a:t>
              </a:r>
              <a:r>
                <a:rPr sz="1600" spc="-285" dirty="0">
                  <a:solidFill>
                    <a:srgbClr val="0078D6"/>
                  </a:solidFill>
                  <a:latin typeface="Arial Black"/>
                  <a:cs typeface="Arial Black"/>
                </a:rPr>
                <a:t>c</a:t>
              </a:r>
              <a:r>
                <a:rPr sz="1600" spc="-275" dirty="0">
                  <a:solidFill>
                    <a:srgbClr val="0078D6"/>
                  </a:solidFill>
                  <a:latin typeface="Arial Black"/>
                  <a:cs typeface="Arial Black"/>
                </a:rPr>
                <a:t>k</a:t>
              </a:r>
              <a:endParaRPr sz="1600" dirty="0">
                <a:latin typeface="Arial Black"/>
                <a:cs typeface="Arial Black"/>
              </a:endParaRPr>
            </a:p>
          </p:txBody>
        </p:sp>
        <p:sp>
          <p:nvSpPr>
            <p:cNvPr id="12" name="object 12"/>
            <p:cNvSpPr txBox="1"/>
            <p:nvPr/>
          </p:nvSpPr>
          <p:spPr>
            <a:xfrm>
              <a:off x="6403340" y="3571113"/>
              <a:ext cx="763270" cy="269240"/>
            </a:xfrm>
            <a:prstGeom prst="rect">
              <a:avLst/>
            </a:prstGeom>
            <a:ln>
              <a:solidFill>
                <a:schemeClr val="tx2">
                  <a:lumMod val="60000"/>
                  <a:lumOff val="40000"/>
                </a:schemeClr>
              </a:solidFill>
            </a:ln>
          </p:spPr>
          <p:txBody>
            <a:bodyPr vert="horz" wrap="square" lIns="0" tIns="12065" rIns="0" bIns="0" rtlCol="0">
              <a:spAutoFit/>
            </a:bodyPr>
            <a:lstStyle/>
            <a:p>
              <a:pPr marL="12700">
                <a:lnSpc>
                  <a:spcPct val="100000"/>
                </a:lnSpc>
                <a:spcBef>
                  <a:spcPts val="95"/>
                </a:spcBef>
              </a:pPr>
              <a:r>
                <a:rPr sz="1600" spc="-180" dirty="0">
                  <a:solidFill>
                    <a:srgbClr val="0078D6"/>
                  </a:solidFill>
                  <a:latin typeface="Arial Black"/>
                  <a:cs typeface="Arial Black"/>
                </a:rPr>
                <a:t>Develop</a:t>
              </a:r>
              <a:endParaRPr sz="1600">
                <a:latin typeface="Arial Black"/>
                <a:cs typeface="Arial Black"/>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311607"/>
            <a:ext cx="9292590" cy="574675"/>
          </a:xfrm>
          <a:prstGeom prst="rect">
            <a:avLst/>
          </a:prstGeom>
        </p:spPr>
        <p:txBody>
          <a:bodyPr vert="horz" wrap="square" lIns="0" tIns="12700" rIns="0" bIns="0" rtlCol="0">
            <a:spAutoFit/>
          </a:bodyPr>
          <a:lstStyle/>
          <a:p>
            <a:pPr marL="12700">
              <a:lnSpc>
                <a:spcPct val="100000"/>
              </a:lnSpc>
              <a:spcBef>
                <a:spcPts val="100"/>
              </a:spcBef>
            </a:pPr>
            <a:r>
              <a:rPr sz="3600" spc="-155" dirty="0"/>
              <a:t>High </a:t>
            </a:r>
            <a:r>
              <a:rPr sz="3600" spc="-254" dirty="0"/>
              <a:t>Performance </a:t>
            </a:r>
            <a:r>
              <a:rPr sz="3600" spc="-275" dirty="0"/>
              <a:t>DevOps </a:t>
            </a:r>
            <a:r>
              <a:rPr sz="3600" spc="-290" dirty="0"/>
              <a:t>Companies</a:t>
            </a:r>
            <a:r>
              <a:rPr sz="3600" spc="-415" dirty="0"/>
              <a:t> </a:t>
            </a:r>
            <a:r>
              <a:rPr sz="3600" spc="-355" dirty="0"/>
              <a:t>Achieve…</a:t>
            </a:r>
            <a:endParaRPr sz="3600"/>
          </a:p>
        </p:txBody>
      </p:sp>
      <p:sp>
        <p:nvSpPr>
          <p:cNvPr id="3" name="object 3"/>
          <p:cNvSpPr/>
          <p:nvPr/>
        </p:nvSpPr>
        <p:spPr>
          <a:xfrm>
            <a:off x="4056888" y="1556003"/>
            <a:ext cx="4518660" cy="4518660"/>
          </a:xfrm>
          <a:custGeom>
            <a:avLst/>
            <a:gdLst/>
            <a:ahLst/>
            <a:cxnLst/>
            <a:rect l="l" t="t" r="r" b="b"/>
            <a:pathLst>
              <a:path w="4518659" h="4518660">
                <a:moveTo>
                  <a:pt x="0" y="2259329"/>
                </a:moveTo>
                <a:lnTo>
                  <a:pt x="510" y="2210836"/>
                </a:lnTo>
                <a:lnTo>
                  <a:pt x="2033" y="2162592"/>
                </a:lnTo>
                <a:lnTo>
                  <a:pt x="4560" y="2114607"/>
                </a:lnTo>
                <a:lnTo>
                  <a:pt x="8080" y="2066892"/>
                </a:lnTo>
                <a:lnTo>
                  <a:pt x="12583" y="2019457"/>
                </a:lnTo>
                <a:lnTo>
                  <a:pt x="18059" y="1972312"/>
                </a:lnTo>
                <a:lnTo>
                  <a:pt x="24497" y="1925466"/>
                </a:lnTo>
                <a:lnTo>
                  <a:pt x="31887" y="1878932"/>
                </a:lnTo>
                <a:lnTo>
                  <a:pt x="40220" y="1832718"/>
                </a:lnTo>
                <a:lnTo>
                  <a:pt x="49485" y="1786834"/>
                </a:lnTo>
                <a:lnTo>
                  <a:pt x="59671" y="1741292"/>
                </a:lnTo>
                <a:lnTo>
                  <a:pt x="70769" y="1696100"/>
                </a:lnTo>
                <a:lnTo>
                  <a:pt x="82768" y="1651270"/>
                </a:lnTo>
                <a:lnTo>
                  <a:pt x="95659" y="1606812"/>
                </a:lnTo>
                <a:lnTo>
                  <a:pt x="109430" y="1562735"/>
                </a:lnTo>
                <a:lnTo>
                  <a:pt x="124073" y="1519050"/>
                </a:lnTo>
                <a:lnTo>
                  <a:pt x="139576" y="1475767"/>
                </a:lnTo>
                <a:lnTo>
                  <a:pt x="155929" y="1432897"/>
                </a:lnTo>
                <a:lnTo>
                  <a:pt x="173123" y="1390449"/>
                </a:lnTo>
                <a:lnTo>
                  <a:pt x="191147" y="1348434"/>
                </a:lnTo>
                <a:lnTo>
                  <a:pt x="209990" y="1306861"/>
                </a:lnTo>
                <a:lnTo>
                  <a:pt x="229644" y="1265741"/>
                </a:lnTo>
                <a:lnTo>
                  <a:pt x="250096" y="1225085"/>
                </a:lnTo>
                <a:lnTo>
                  <a:pt x="271339" y="1184902"/>
                </a:lnTo>
                <a:lnTo>
                  <a:pt x="293360" y="1145203"/>
                </a:lnTo>
                <a:lnTo>
                  <a:pt x="316150" y="1105998"/>
                </a:lnTo>
                <a:lnTo>
                  <a:pt x="339699" y="1067296"/>
                </a:lnTo>
                <a:lnTo>
                  <a:pt x="363996" y="1029109"/>
                </a:lnTo>
                <a:lnTo>
                  <a:pt x="389032" y="991446"/>
                </a:lnTo>
                <a:lnTo>
                  <a:pt x="414796" y="954318"/>
                </a:lnTo>
                <a:lnTo>
                  <a:pt x="441278" y="917734"/>
                </a:lnTo>
                <a:lnTo>
                  <a:pt x="468467" y="881705"/>
                </a:lnTo>
                <a:lnTo>
                  <a:pt x="496355" y="846242"/>
                </a:lnTo>
                <a:lnTo>
                  <a:pt x="524929" y="811353"/>
                </a:lnTo>
                <a:lnTo>
                  <a:pt x="554181" y="777051"/>
                </a:lnTo>
                <a:lnTo>
                  <a:pt x="584100" y="743344"/>
                </a:lnTo>
                <a:lnTo>
                  <a:pt x="614676" y="710242"/>
                </a:lnTo>
                <a:lnTo>
                  <a:pt x="645898" y="677757"/>
                </a:lnTo>
                <a:lnTo>
                  <a:pt x="677757" y="645898"/>
                </a:lnTo>
                <a:lnTo>
                  <a:pt x="710242" y="614676"/>
                </a:lnTo>
                <a:lnTo>
                  <a:pt x="743344" y="584100"/>
                </a:lnTo>
                <a:lnTo>
                  <a:pt x="777051" y="554181"/>
                </a:lnTo>
                <a:lnTo>
                  <a:pt x="811353" y="524929"/>
                </a:lnTo>
                <a:lnTo>
                  <a:pt x="846242" y="496355"/>
                </a:lnTo>
                <a:lnTo>
                  <a:pt x="881705" y="468467"/>
                </a:lnTo>
                <a:lnTo>
                  <a:pt x="917734" y="441278"/>
                </a:lnTo>
                <a:lnTo>
                  <a:pt x="954318" y="414796"/>
                </a:lnTo>
                <a:lnTo>
                  <a:pt x="991446" y="389032"/>
                </a:lnTo>
                <a:lnTo>
                  <a:pt x="1029109" y="363996"/>
                </a:lnTo>
                <a:lnTo>
                  <a:pt x="1067296" y="339699"/>
                </a:lnTo>
                <a:lnTo>
                  <a:pt x="1105998" y="316150"/>
                </a:lnTo>
                <a:lnTo>
                  <a:pt x="1145203" y="293360"/>
                </a:lnTo>
                <a:lnTo>
                  <a:pt x="1184902" y="271339"/>
                </a:lnTo>
                <a:lnTo>
                  <a:pt x="1225085" y="250096"/>
                </a:lnTo>
                <a:lnTo>
                  <a:pt x="1265741" y="229644"/>
                </a:lnTo>
                <a:lnTo>
                  <a:pt x="1306861" y="209990"/>
                </a:lnTo>
                <a:lnTo>
                  <a:pt x="1348434" y="191147"/>
                </a:lnTo>
                <a:lnTo>
                  <a:pt x="1390449" y="173123"/>
                </a:lnTo>
                <a:lnTo>
                  <a:pt x="1432897" y="155929"/>
                </a:lnTo>
                <a:lnTo>
                  <a:pt x="1475767" y="139576"/>
                </a:lnTo>
                <a:lnTo>
                  <a:pt x="1519050" y="124073"/>
                </a:lnTo>
                <a:lnTo>
                  <a:pt x="1562735" y="109430"/>
                </a:lnTo>
                <a:lnTo>
                  <a:pt x="1606812" y="95659"/>
                </a:lnTo>
                <a:lnTo>
                  <a:pt x="1651270" y="82768"/>
                </a:lnTo>
                <a:lnTo>
                  <a:pt x="1696100" y="70769"/>
                </a:lnTo>
                <a:lnTo>
                  <a:pt x="1741292" y="59671"/>
                </a:lnTo>
                <a:lnTo>
                  <a:pt x="1786834" y="49485"/>
                </a:lnTo>
                <a:lnTo>
                  <a:pt x="1832718" y="40220"/>
                </a:lnTo>
                <a:lnTo>
                  <a:pt x="1878932" y="31887"/>
                </a:lnTo>
                <a:lnTo>
                  <a:pt x="1925466" y="24497"/>
                </a:lnTo>
                <a:lnTo>
                  <a:pt x="1972312" y="18059"/>
                </a:lnTo>
                <a:lnTo>
                  <a:pt x="2019457" y="12583"/>
                </a:lnTo>
                <a:lnTo>
                  <a:pt x="2066892" y="8080"/>
                </a:lnTo>
                <a:lnTo>
                  <a:pt x="2114607" y="4560"/>
                </a:lnTo>
                <a:lnTo>
                  <a:pt x="2162592" y="2033"/>
                </a:lnTo>
                <a:lnTo>
                  <a:pt x="2210836" y="510"/>
                </a:lnTo>
                <a:lnTo>
                  <a:pt x="2259329" y="0"/>
                </a:lnTo>
                <a:lnTo>
                  <a:pt x="2307823" y="510"/>
                </a:lnTo>
                <a:lnTo>
                  <a:pt x="2356067" y="2033"/>
                </a:lnTo>
                <a:lnTo>
                  <a:pt x="2404052" y="4560"/>
                </a:lnTo>
                <a:lnTo>
                  <a:pt x="2451767" y="8080"/>
                </a:lnTo>
                <a:lnTo>
                  <a:pt x="2499202" y="12583"/>
                </a:lnTo>
                <a:lnTo>
                  <a:pt x="2546347" y="18059"/>
                </a:lnTo>
                <a:lnTo>
                  <a:pt x="2593193" y="24497"/>
                </a:lnTo>
                <a:lnTo>
                  <a:pt x="2639727" y="31887"/>
                </a:lnTo>
                <a:lnTo>
                  <a:pt x="2685941" y="40220"/>
                </a:lnTo>
                <a:lnTo>
                  <a:pt x="2731825" y="49485"/>
                </a:lnTo>
                <a:lnTo>
                  <a:pt x="2777367" y="59671"/>
                </a:lnTo>
                <a:lnTo>
                  <a:pt x="2822559" y="70769"/>
                </a:lnTo>
                <a:lnTo>
                  <a:pt x="2867389" y="82768"/>
                </a:lnTo>
                <a:lnTo>
                  <a:pt x="2911847" y="95659"/>
                </a:lnTo>
                <a:lnTo>
                  <a:pt x="2955924" y="109430"/>
                </a:lnTo>
                <a:lnTo>
                  <a:pt x="2999609" y="124073"/>
                </a:lnTo>
                <a:lnTo>
                  <a:pt x="3042892" y="139576"/>
                </a:lnTo>
                <a:lnTo>
                  <a:pt x="3085762" y="155929"/>
                </a:lnTo>
                <a:lnTo>
                  <a:pt x="3128210" y="173123"/>
                </a:lnTo>
                <a:lnTo>
                  <a:pt x="3170225" y="191147"/>
                </a:lnTo>
                <a:lnTo>
                  <a:pt x="3211798" y="209990"/>
                </a:lnTo>
                <a:lnTo>
                  <a:pt x="3252918" y="229644"/>
                </a:lnTo>
                <a:lnTo>
                  <a:pt x="3293574" y="250096"/>
                </a:lnTo>
                <a:lnTo>
                  <a:pt x="3333757" y="271339"/>
                </a:lnTo>
                <a:lnTo>
                  <a:pt x="3373456" y="293360"/>
                </a:lnTo>
                <a:lnTo>
                  <a:pt x="3412661" y="316150"/>
                </a:lnTo>
                <a:lnTo>
                  <a:pt x="3451363" y="339699"/>
                </a:lnTo>
                <a:lnTo>
                  <a:pt x="3489550" y="363996"/>
                </a:lnTo>
                <a:lnTo>
                  <a:pt x="3527213" y="389032"/>
                </a:lnTo>
                <a:lnTo>
                  <a:pt x="3564341" y="414796"/>
                </a:lnTo>
                <a:lnTo>
                  <a:pt x="3600925" y="441278"/>
                </a:lnTo>
                <a:lnTo>
                  <a:pt x="3636954" y="468467"/>
                </a:lnTo>
                <a:lnTo>
                  <a:pt x="3672417" y="496355"/>
                </a:lnTo>
                <a:lnTo>
                  <a:pt x="3707306" y="524929"/>
                </a:lnTo>
                <a:lnTo>
                  <a:pt x="3741608" y="554181"/>
                </a:lnTo>
                <a:lnTo>
                  <a:pt x="3775315" y="584100"/>
                </a:lnTo>
                <a:lnTo>
                  <a:pt x="3808417" y="614676"/>
                </a:lnTo>
                <a:lnTo>
                  <a:pt x="3840902" y="645898"/>
                </a:lnTo>
                <a:lnTo>
                  <a:pt x="3872761" y="677757"/>
                </a:lnTo>
                <a:lnTo>
                  <a:pt x="3903983" y="710242"/>
                </a:lnTo>
                <a:lnTo>
                  <a:pt x="3934559" y="743344"/>
                </a:lnTo>
                <a:lnTo>
                  <a:pt x="3964478" y="777051"/>
                </a:lnTo>
                <a:lnTo>
                  <a:pt x="3993730" y="811353"/>
                </a:lnTo>
                <a:lnTo>
                  <a:pt x="4022304" y="846242"/>
                </a:lnTo>
                <a:lnTo>
                  <a:pt x="4050192" y="881705"/>
                </a:lnTo>
                <a:lnTo>
                  <a:pt x="4077381" y="917734"/>
                </a:lnTo>
                <a:lnTo>
                  <a:pt x="4103863" y="954318"/>
                </a:lnTo>
                <a:lnTo>
                  <a:pt x="4129627" y="991446"/>
                </a:lnTo>
                <a:lnTo>
                  <a:pt x="4154663" y="1029109"/>
                </a:lnTo>
                <a:lnTo>
                  <a:pt x="4178960" y="1067296"/>
                </a:lnTo>
                <a:lnTo>
                  <a:pt x="4202509" y="1105998"/>
                </a:lnTo>
                <a:lnTo>
                  <a:pt x="4225299" y="1145203"/>
                </a:lnTo>
                <a:lnTo>
                  <a:pt x="4247320" y="1184902"/>
                </a:lnTo>
                <a:lnTo>
                  <a:pt x="4268563" y="1225085"/>
                </a:lnTo>
                <a:lnTo>
                  <a:pt x="4289015" y="1265741"/>
                </a:lnTo>
                <a:lnTo>
                  <a:pt x="4308669" y="1306861"/>
                </a:lnTo>
                <a:lnTo>
                  <a:pt x="4327512" y="1348434"/>
                </a:lnTo>
                <a:lnTo>
                  <a:pt x="4345536" y="1390449"/>
                </a:lnTo>
                <a:lnTo>
                  <a:pt x="4362730" y="1432897"/>
                </a:lnTo>
                <a:lnTo>
                  <a:pt x="4379083" y="1475767"/>
                </a:lnTo>
                <a:lnTo>
                  <a:pt x="4394586" y="1519050"/>
                </a:lnTo>
                <a:lnTo>
                  <a:pt x="4409229" y="1562735"/>
                </a:lnTo>
                <a:lnTo>
                  <a:pt x="4423000" y="1606812"/>
                </a:lnTo>
                <a:lnTo>
                  <a:pt x="4435891" y="1651270"/>
                </a:lnTo>
                <a:lnTo>
                  <a:pt x="4447890" y="1696100"/>
                </a:lnTo>
                <a:lnTo>
                  <a:pt x="4458988" y="1741292"/>
                </a:lnTo>
                <a:lnTo>
                  <a:pt x="4469174" y="1786834"/>
                </a:lnTo>
                <a:lnTo>
                  <a:pt x="4478439" y="1832718"/>
                </a:lnTo>
                <a:lnTo>
                  <a:pt x="4486772" y="1878932"/>
                </a:lnTo>
                <a:lnTo>
                  <a:pt x="4494162" y="1925466"/>
                </a:lnTo>
                <a:lnTo>
                  <a:pt x="4500600" y="1972312"/>
                </a:lnTo>
                <a:lnTo>
                  <a:pt x="4506076" y="2019457"/>
                </a:lnTo>
                <a:lnTo>
                  <a:pt x="4510579" y="2066892"/>
                </a:lnTo>
                <a:lnTo>
                  <a:pt x="4514099" y="2114607"/>
                </a:lnTo>
                <a:lnTo>
                  <a:pt x="4516626" y="2162592"/>
                </a:lnTo>
                <a:lnTo>
                  <a:pt x="4518149" y="2210836"/>
                </a:lnTo>
                <a:lnTo>
                  <a:pt x="4518660" y="2259329"/>
                </a:lnTo>
                <a:lnTo>
                  <a:pt x="4518149" y="2307823"/>
                </a:lnTo>
                <a:lnTo>
                  <a:pt x="4516626" y="2356067"/>
                </a:lnTo>
                <a:lnTo>
                  <a:pt x="4514099" y="2404052"/>
                </a:lnTo>
                <a:lnTo>
                  <a:pt x="4510579" y="2451767"/>
                </a:lnTo>
                <a:lnTo>
                  <a:pt x="4506076" y="2499202"/>
                </a:lnTo>
                <a:lnTo>
                  <a:pt x="4500600" y="2546347"/>
                </a:lnTo>
                <a:lnTo>
                  <a:pt x="4494162" y="2593193"/>
                </a:lnTo>
                <a:lnTo>
                  <a:pt x="4486772" y="2639727"/>
                </a:lnTo>
                <a:lnTo>
                  <a:pt x="4478439" y="2685941"/>
                </a:lnTo>
                <a:lnTo>
                  <a:pt x="4469174" y="2731825"/>
                </a:lnTo>
                <a:lnTo>
                  <a:pt x="4458988" y="2777367"/>
                </a:lnTo>
                <a:lnTo>
                  <a:pt x="4447890" y="2822559"/>
                </a:lnTo>
                <a:lnTo>
                  <a:pt x="4435891" y="2867389"/>
                </a:lnTo>
                <a:lnTo>
                  <a:pt x="4423000" y="2911847"/>
                </a:lnTo>
                <a:lnTo>
                  <a:pt x="4409229" y="2955924"/>
                </a:lnTo>
                <a:lnTo>
                  <a:pt x="4394586" y="2999609"/>
                </a:lnTo>
                <a:lnTo>
                  <a:pt x="4379083" y="3042892"/>
                </a:lnTo>
                <a:lnTo>
                  <a:pt x="4362730" y="3085762"/>
                </a:lnTo>
                <a:lnTo>
                  <a:pt x="4345536" y="3128210"/>
                </a:lnTo>
                <a:lnTo>
                  <a:pt x="4327512" y="3170225"/>
                </a:lnTo>
                <a:lnTo>
                  <a:pt x="4308669" y="3211798"/>
                </a:lnTo>
                <a:lnTo>
                  <a:pt x="4289015" y="3252918"/>
                </a:lnTo>
                <a:lnTo>
                  <a:pt x="4268563" y="3293574"/>
                </a:lnTo>
                <a:lnTo>
                  <a:pt x="4247320" y="3333757"/>
                </a:lnTo>
                <a:lnTo>
                  <a:pt x="4225299" y="3373456"/>
                </a:lnTo>
                <a:lnTo>
                  <a:pt x="4202509" y="3412661"/>
                </a:lnTo>
                <a:lnTo>
                  <a:pt x="4178960" y="3451363"/>
                </a:lnTo>
                <a:lnTo>
                  <a:pt x="4154663" y="3489550"/>
                </a:lnTo>
                <a:lnTo>
                  <a:pt x="4129627" y="3527213"/>
                </a:lnTo>
                <a:lnTo>
                  <a:pt x="4103863" y="3564341"/>
                </a:lnTo>
                <a:lnTo>
                  <a:pt x="4077381" y="3600925"/>
                </a:lnTo>
                <a:lnTo>
                  <a:pt x="4050192" y="3636954"/>
                </a:lnTo>
                <a:lnTo>
                  <a:pt x="4022304" y="3672417"/>
                </a:lnTo>
                <a:lnTo>
                  <a:pt x="3993730" y="3707306"/>
                </a:lnTo>
                <a:lnTo>
                  <a:pt x="3964478" y="3741608"/>
                </a:lnTo>
                <a:lnTo>
                  <a:pt x="3934559" y="3775315"/>
                </a:lnTo>
                <a:lnTo>
                  <a:pt x="3903983" y="3808417"/>
                </a:lnTo>
                <a:lnTo>
                  <a:pt x="3872761" y="3840902"/>
                </a:lnTo>
                <a:lnTo>
                  <a:pt x="3840902" y="3872761"/>
                </a:lnTo>
                <a:lnTo>
                  <a:pt x="3808417" y="3903983"/>
                </a:lnTo>
                <a:lnTo>
                  <a:pt x="3775315" y="3934559"/>
                </a:lnTo>
                <a:lnTo>
                  <a:pt x="3741608" y="3964478"/>
                </a:lnTo>
                <a:lnTo>
                  <a:pt x="3707306" y="3993730"/>
                </a:lnTo>
                <a:lnTo>
                  <a:pt x="3672417" y="4022304"/>
                </a:lnTo>
                <a:lnTo>
                  <a:pt x="3636954" y="4050192"/>
                </a:lnTo>
                <a:lnTo>
                  <a:pt x="3600925" y="4077381"/>
                </a:lnTo>
                <a:lnTo>
                  <a:pt x="3564341" y="4103863"/>
                </a:lnTo>
                <a:lnTo>
                  <a:pt x="3527213" y="4129627"/>
                </a:lnTo>
                <a:lnTo>
                  <a:pt x="3489550" y="4154663"/>
                </a:lnTo>
                <a:lnTo>
                  <a:pt x="3451363" y="4178960"/>
                </a:lnTo>
                <a:lnTo>
                  <a:pt x="3412661" y="4202509"/>
                </a:lnTo>
                <a:lnTo>
                  <a:pt x="3373456" y="4225299"/>
                </a:lnTo>
                <a:lnTo>
                  <a:pt x="3333757" y="4247320"/>
                </a:lnTo>
                <a:lnTo>
                  <a:pt x="3293574" y="4268563"/>
                </a:lnTo>
                <a:lnTo>
                  <a:pt x="3252918" y="4289015"/>
                </a:lnTo>
                <a:lnTo>
                  <a:pt x="3211798" y="4308669"/>
                </a:lnTo>
                <a:lnTo>
                  <a:pt x="3170225" y="4327512"/>
                </a:lnTo>
                <a:lnTo>
                  <a:pt x="3128210" y="4345536"/>
                </a:lnTo>
                <a:lnTo>
                  <a:pt x="3085762" y="4362730"/>
                </a:lnTo>
                <a:lnTo>
                  <a:pt x="3042892" y="4379083"/>
                </a:lnTo>
                <a:lnTo>
                  <a:pt x="2999609" y="4394586"/>
                </a:lnTo>
                <a:lnTo>
                  <a:pt x="2955924" y="4409229"/>
                </a:lnTo>
                <a:lnTo>
                  <a:pt x="2911847" y="4423000"/>
                </a:lnTo>
                <a:lnTo>
                  <a:pt x="2867389" y="4435891"/>
                </a:lnTo>
                <a:lnTo>
                  <a:pt x="2822559" y="4447890"/>
                </a:lnTo>
                <a:lnTo>
                  <a:pt x="2777367" y="4458988"/>
                </a:lnTo>
                <a:lnTo>
                  <a:pt x="2731825" y="4469174"/>
                </a:lnTo>
                <a:lnTo>
                  <a:pt x="2685941" y="4478439"/>
                </a:lnTo>
                <a:lnTo>
                  <a:pt x="2639727" y="4486772"/>
                </a:lnTo>
                <a:lnTo>
                  <a:pt x="2593193" y="4494162"/>
                </a:lnTo>
                <a:lnTo>
                  <a:pt x="2546347" y="4500600"/>
                </a:lnTo>
                <a:lnTo>
                  <a:pt x="2499202" y="4506076"/>
                </a:lnTo>
                <a:lnTo>
                  <a:pt x="2451767" y="4510579"/>
                </a:lnTo>
                <a:lnTo>
                  <a:pt x="2404052" y="4514099"/>
                </a:lnTo>
                <a:lnTo>
                  <a:pt x="2356067" y="4516626"/>
                </a:lnTo>
                <a:lnTo>
                  <a:pt x="2307823" y="4518149"/>
                </a:lnTo>
                <a:lnTo>
                  <a:pt x="2259329" y="4518659"/>
                </a:lnTo>
                <a:lnTo>
                  <a:pt x="2210836" y="4518149"/>
                </a:lnTo>
                <a:lnTo>
                  <a:pt x="2162592" y="4516626"/>
                </a:lnTo>
                <a:lnTo>
                  <a:pt x="2114607" y="4514099"/>
                </a:lnTo>
                <a:lnTo>
                  <a:pt x="2066892" y="4510579"/>
                </a:lnTo>
                <a:lnTo>
                  <a:pt x="2019457" y="4506076"/>
                </a:lnTo>
                <a:lnTo>
                  <a:pt x="1972312" y="4500600"/>
                </a:lnTo>
                <a:lnTo>
                  <a:pt x="1925466" y="4494162"/>
                </a:lnTo>
                <a:lnTo>
                  <a:pt x="1878932" y="4486772"/>
                </a:lnTo>
                <a:lnTo>
                  <a:pt x="1832718" y="4478439"/>
                </a:lnTo>
                <a:lnTo>
                  <a:pt x="1786834" y="4469174"/>
                </a:lnTo>
                <a:lnTo>
                  <a:pt x="1741292" y="4458988"/>
                </a:lnTo>
                <a:lnTo>
                  <a:pt x="1696100" y="4447890"/>
                </a:lnTo>
                <a:lnTo>
                  <a:pt x="1651270" y="4435891"/>
                </a:lnTo>
                <a:lnTo>
                  <a:pt x="1606812" y="4423000"/>
                </a:lnTo>
                <a:lnTo>
                  <a:pt x="1562735" y="4409229"/>
                </a:lnTo>
                <a:lnTo>
                  <a:pt x="1519050" y="4394586"/>
                </a:lnTo>
                <a:lnTo>
                  <a:pt x="1475767" y="4379083"/>
                </a:lnTo>
                <a:lnTo>
                  <a:pt x="1432897" y="4362730"/>
                </a:lnTo>
                <a:lnTo>
                  <a:pt x="1390449" y="4345536"/>
                </a:lnTo>
                <a:lnTo>
                  <a:pt x="1348434" y="4327512"/>
                </a:lnTo>
                <a:lnTo>
                  <a:pt x="1306861" y="4308669"/>
                </a:lnTo>
                <a:lnTo>
                  <a:pt x="1265741" y="4289015"/>
                </a:lnTo>
                <a:lnTo>
                  <a:pt x="1225085" y="4268563"/>
                </a:lnTo>
                <a:lnTo>
                  <a:pt x="1184902" y="4247320"/>
                </a:lnTo>
                <a:lnTo>
                  <a:pt x="1145203" y="4225299"/>
                </a:lnTo>
                <a:lnTo>
                  <a:pt x="1105998" y="4202509"/>
                </a:lnTo>
                <a:lnTo>
                  <a:pt x="1067296" y="4178960"/>
                </a:lnTo>
                <a:lnTo>
                  <a:pt x="1029109" y="4154663"/>
                </a:lnTo>
                <a:lnTo>
                  <a:pt x="991446" y="4129627"/>
                </a:lnTo>
                <a:lnTo>
                  <a:pt x="954318" y="4103863"/>
                </a:lnTo>
                <a:lnTo>
                  <a:pt x="917734" y="4077381"/>
                </a:lnTo>
                <a:lnTo>
                  <a:pt x="881705" y="4050192"/>
                </a:lnTo>
                <a:lnTo>
                  <a:pt x="846242" y="4022304"/>
                </a:lnTo>
                <a:lnTo>
                  <a:pt x="811353" y="3993730"/>
                </a:lnTo>
                <a:lnTo>
                  <a:pt x="777051" y="3964478"/>
                </a:lnTo>
                <a:lnTo>
                  <a:pt x="743344" y="3934559"/>
                </a:lnTo>
                <a:lnTo>
                  <a:pt x="710242" y="3903983"/>
                </a:lnTo>
                <a:lnTo>
                  <a:pt x="677757" y="3872761"/>
                </a:lnTo>
                <a:lnTo>
                  <a:pt x="645898" y="3840902"/>
                </a:lnTo>
                <a:lnTo>
                  <a:pt x="614676" y="3808417"/>
                </a:lnTo>
                <a:lnTo>
                  <a:pt x="584100" y="3775315"/>
                </a:lnTo>
                <a:lnTo>
                  <a:pt x="554181" y="3741608"/>
                </a:lnTo>
                <a:lnTo>
                  <a:pt x="524929" y="3707306"/>
                </a:lnTo>
                <a:lnTo>
                  <a:pt x="496355" y="3672417"/>
                </a:lnTo>
                <a:lnTo>
                  <a:pt x="468467" y="3636954"/>
                </a:lnTo>
                <a:lnTo>
                  <a:pt x="441278" y="3600925"/>
                </a:lnTo>
                <a:lnTo>
                  <a:pt x="414796" y="3564341"/>
                </a:lnTo>
                <a:lnTo>
                  <a:pt x="389032" y="3527213"/>
                </a:lnTo>
                <a:lnTo>
                  <a:pt x="363996" y="3489550"/>
                </a:lnTo>
                <a:lnTo>
                  <a:pt x="339699" y="3451363"/>
                </a:lnTo>
                <a:lnTo>
                  <a:pt x="316150" y="3412661"/>
                </a:lnTo>
                <a:lnTo>
                  <a:pt x="293360" y="3373456"/>
                </a:lnTo>
                <a:lnTo>
                  <a:pt x="271339" y="3333757"/>
                </a:lnTo>
                <a:lnTo>
                  <a:pt x="250096" y="3293574"/>
                </a:lnTo>
                <a:lnTo>
                  <a:pt x="229644" y="3252918"/>
                </a:lnTo>
                <a:lnTo>
                  <a:pt x="209990" y="3211798"/>
                </a:lnTo>
                <a:lnTo>
                  <a:pt x="191147" y="3170225"/>
                </a:lnTo>
                <a:lnTo>
                  <a:pt x="173123" y="3128210"/>
                </a:lnTo>
                <a:lnTo>
                  <a:pt x="155929" y="3085762"/>
                </a:lnTo>
                <a:lnTo>
                  <a:pt x="139576" y="3042892"/>
                </a:lnTo>
                <a:lnTo>
                  <a:pt x="124073" y="2999609"/>
                </a:lnTo>
                <a:lnTo>
                  <a:pt x="109430" y="2955924"/>
                </a:lnTo>
                <a:lnTo>
                  <a:pt x="95659" y="2911847"/>
                </a:lnTo>
                <a:lnTo>
                  <a:pt x="82768" y="2867389"/>
                </a:lnTo>
                <a:lnTo>
                  <a:pt x="70769" y="2822559"/>
                </a:lnTo>
                <a:lnTo>
                  <a:pt x="59671" y="2777367"/>
                </a:lnTo>
                <a:lnTo>
                  <a:pt x="49485" y="2731825"/>
                </a:lnTo>
                <a:lnTo>
                  <a:pt x="40220" y="2685941"/>
                </a:lnTo>
                <a:lnTo>
                  <a:pt x="31887" y="2639727"/>
                </a:lnTo>
                <a:lnTo>
                  <a:pt x="24497" y="2593193"/>
                </a:lnTo>
                <a:lnTo>
                  <a:pt x="18059" y="2546347"/>
                </a:lnTo>
                <a:lnTo>
                  <a:pt x="12583" y="2499202"/>
                </a:lnTo>
                <a:lnTo>
                  <a:pt x="8080" y="2451767"/>
                </a:lnTo>
                <a:lnTo>
                  <a:pt x="4560" y="2404052"/>
                </a:lnTo>
                <a:lnTo>
                  <a:pt x="2033" y="2356067"/>
                </a:lnTo>
                <a:lnTo>
                  <a:pt x="510" y="2307823"/>
                </a:lnTo>
                <a:lnTo>
                  <a:pt x="0" y="2259329"/>
                </a:lnTo>
                <a:close/>
              </a:path>
            </a:pathLst>
          </a:custGeom>
          <a:ln w="15240">
            <a:solidFill>
              <a:srgbClr val="0078D6"/>
            </a:solidFill>
          </a:ln>
        </p:spPr>
        <p:txBody>
          <a:bodyPr wrap="square" lIns="0" tIns="0" rIns="0" bIns="0" rtlCol="0"/>
          <a:lstStyle/>
          <a:p>
            <a:endParaRPr/>
          </a:p>
        </p:txBody>
      </p:sp>
      <p:sp>
        <p:nvSpPr>
          <p:cNvPr id="4" name="object 4"/>
          <p:cNvSpPr txBox="1"/>
          <p:nvPr/>
        </p:nvSpPr>
        <p:spPr>
          <a:xfrm>
            <a:off x="5781294" y="3597909"/>
            <a:ext cx="1066800" cy="384175"/>
          </a:xfrm>
          <a:prstGeom prst="rect">
            <a:avLst/>
          </a:prstGeom>
        </p:spPr>
        <p:txBody>
          <a:bodyPr vert="horz" wrap="square" lIns="0" tIns="12700" rIns="0" bIns="0" rtlCol="0">
            <a:spAutoFit/>
          </a:bodyPr>
          <a:lstStyle/>
          <a:p>
            <a:pPr marL="12700">
              <a:lnSpc>
                <a:spcPct val="100000"/>
              </a:lnSpc>
              <a:spcBef>
                <a:spcPts val="100"/>
              </a:spcBef>
            </a:pPr>
            <a:r>
              <a:rPr sz="2350" spc="-180" dirty="0">
                <a:solidFill>
                  <a:srgbClr val="0078D6"/>
                </a:solidFill>
                <a:latin typeface="Arial Black"/>
                <a:cs typeface="Arial Black"/>
              </a:rPr>
              <a:t>D</a:t>
            </a:r>
            <a:r>
              <a:rPr sz="2350" spc="-340" dirty="0">
                <a:solidFill>
                  <a:srgbClr val="0078D6"/>
                </a:solidFill>
                <a:latin typeface="Arial Black"/>
                <a:cs typeface="Arial Black"/>
              </a:rPr>
              <a:t>e</a:t>
            </a:r>
            <a:r>
              <a:rPr sz="2350" spc="-295" dirty="0">
                <a:solidFill>
                  <a:srgbClr val="0078D6"/>
                </a:solidFill>
                <a:latin typeface="Arial Black"/>
                <a:cs typeface="Arial Black"/>
              </a:rPr>
              <a:t>v</a:t>
            </a:r>
            <a:r>
              <a:rPr sz="2350" spc="-175" dirty="0">
                <a:solidFill>
                  <a:srgbClr val="0078D6"/>
                </a:solidFill>
                <a:latin typeface="Arial Black"/>
                <a:cs typeface="Arial Black"/>
              </a:rPr>
              <a:t>O</a:t>
            </a:r>
            <a:r>
              <a:rPr sz="2350" spc="-180" dirty="0">
                <a:solidFill>
                  <a:srgbClr val="0078D6"/>
                </a:solidFill>
                <a:latin typeface="Arial Black"/>
                <a:cs typeface="Arial Black"/>
              </a:rPr>
              <a:t>p</a:t>
            </a:r>
            <a:r>
              <a:rPr sz="2350" spc="-440" dirty="0">
                <a:solidFill>
                  <a:srgbClr val="0078D6"/>
                </a:solidFill>
                <a:latin typeface="Arial Black"/>
                <a:cs typeface="Arial Black"/>
              </a:rPr>
              <a:t>s</a:t>
            </a:r>
            <a:endParaRPr sz="2350">
              <a:latin typeface="Arial Black"/>
              <a:cs typeface="Arial Black"/>
            </a:endParaRPr>
          </a:p>
        </p:txBody>
      </p:sp>
      <p:grpSp>
        <p:nvGrpSpPr>
          <p:cNvPr id="5" name="object 5"/>
          <p:cNvGrpSpPr/>
          <p:nvPr/>
        </p:nvGrpSpPr>
        <p:grpSpPr>
          <a:xfrm>
            <a:off x="3648455" y="2966973"/>
            <a:ext cx="5356860" cy="1696720"/>
            <a:chOff x="3648455" y="2966973"/>
            <a:chExt cx="5356860" cy="1696720"/>
          </a:xfrm>
        </p:grpSpPr>
        <p:sp>
          <p:nvSpPr>
            <p:cNvPr id="6" name="object 6"/>
            <p:cNvSpPr/>
            <p:nvPr/>
          </p:nvSpPr>
          <p:spPr>
            <a:xfrm>
              <a:off x="5574791" y="3080003"/>
              <a:ext cx="1483360" cy="1470660"/>
            </a:xfrm>
            <a:custGeom>
              <a:avLst/>
              <a:gdLst/>
              <a:ahLst/>
              <a:cxnLst/>
              <a:rect l="l" t="t" r="r" b="b"/>
              <a:pathLst>
                <a:path w="1483359" h="1470660">
                  <a:moveTo>
                    <a:pt x="1006348" y="45719"/>
                  </a:moveTo>
                  <a:lnTo>
                    <a:pt x="1049133" y="64191"/>
                  </a:lnTo>
                  <a:lnTo>
                    <a:pt x="1090586" y="85139"/>
                  </a:lnTo>
                  <a:lnTo>
                    <a:pt x="1130595" y="108474"/>
                  </a:lnTo>
                  <a:lnTo>
                    <a:pt x="1169047" y="134110"/>
                  </a:lnTo>
                  <a:lnTo>
                    <a:pt x="1205831" y="161960"/>
                  </a:lnTo>
                  <a:lnTo>
                    <a:pt x="1240835" y="191936"/>
                  </a:lnTo>
                  <a:lnTo>
                    <a:pt x="1273946" y="223952"/>
                  </a:lnTo>
                  <a:lnTo>
                    <a:pt x="1305052" y="257919"/>
                  </a:lnTo>
                  <a:lnTo>
                    <a:pt x="1334042" y="293752"/>
                  </a:lnTo>
                  <a:lnTo>
                    <a:pt x="1360802" y="331362"/>
                  </a:lnTo>
                  <a:lnTo>
                    <a:pt x="1385222" y="370662"/>
                  </a:lnTo>
                  <a:lnTo>
                    <a:pt x="1407188" y="411566"/>
                  </a:lnTo>
                  <a:lnTo>
                    <a:pt x="1426590" y="453986"/>
                  </a:lnTo>
                  <a:lnTo>
                    <a:pt x="1443314" y="497834"/>
                  </a:lnTo>
                  <a:lnTo>
                    <a:pt x="1457248" y="543024"/>
                  </a:lnTo>
                  <a:lnTo>
                    <a:pt x="1468282" y="589469"/>
                  </a:lnTo>
                  <a:lnTo>
                    <a:pt x="1476301" y="637081"/>
                  </a:lnTo>
                  <a:lnTo>
                    <a:pt x="1481195" y="685772"/>
                  </a:lnTo>
                  <a:lnTo>
                    <a:pt x="1482852" y="735456"/>
                  </a:lnTo>
                  <a:lnTo>
                    <a:pt x="1481284" y="784061"/>
                  </a:lnTo>
                  <a:lnTo>
                    <a:pt x="1476646" y="831787"/>
                  </a:lnTo>
                  <a:lnTo>
                    <a:pt x="1469031" y="878541"/>
                  </a:lnTo>
                  <a:lnTo>
                    <a:pt x="1458534" y="924228"/>
                  </a:lnTo>
                  <a:lnTo>
                    <a:pt x="1445251" y="968755"/>
                  </a:lnTo>
                  <a:lnTo>
                    <a:pt x="1429277" y="1012028"/>
                  </a:lnTo>
                  <a:lnTo>
                    <a:pt x="1410706" y="1053952"/>
                  </a:lnTo>
                  <a:lnTo>
                    <a:pt x="1389634" y="1094433"/>
                  </a:lnTo>
                  <a:lnTo>
                    <a:pt x="1366154" y="1133377"/>
                  </a:lnTo>
                  <a:lnTo>
                    <a:pt x="1340364" y="1170691"/>
                  </a:lnTo>
                  <a:lnTo>
                    <a:pt x="1312356" y="1206279"/>
                  </a:lnTo>
                  <a:lnTo>
                    <a:pt x="1282227" y="1240047"/>
                  </a:lnTo>
                  <a:lnTo>
                    <a:pt x="1250070" y="1271903"/>
                  </a:lnTo>
                  <a:lnTo>
                    <a:pt x="1215982" y="1301750"/>
                  </a:lnTo>
                  <a:lnTo>
                    <a:pt x="1180057" y="1329496"/>
                  </a:lnTo>
                  <a:lnTo>
                    <a:pt x="1142390" y="1355047"/>
                  </a:lnTo>
                  <a:lnTo>
                    <a:pt x="1103076" y="1378307"/>
                  </a:lnTo>
                  <a:lnTo>
                    <a:pt x="1062210" y="1399184"/>
                  </a:lnTo>
                  <a:lnTo>
                    <a:pt x="1019886" y="1417582"/>
                  </a:lnTo>
                  <a:lnTo>
                    <a:pt x="976201" y="1433408"/>
                  </a:lnTo>
                  <a:lnTo>
                    <a:pt x="931248" y="1446567"/>
                  </a:lnTo>
                  <a:lnTo>
                    <a:pt x="885123" y="1456967"/>
                  </a:lnTo>
                  <a:lnTo>
                    <a:pt x="837920" y="1464511"/>
                  </a:lnTo>
                  <a:lnTo>
                    <a:pt x="789736" y="1469107"/>
                  </a:lnTo>
                  <a:lnTo>
                    <a:pt x="740663" y="1470659"/>
                  </a:lnTo>
                </a:path>
                <a:path w="1483359" h="1470660">
                  <a:moveTo>
                    <a:pt x="475488" y="1429511"/>
                  </a:moveTo>
                  <a:lnTo>
                    <a:pt x="431505" y="1410994"/>
                  </a:lnTo>
                  <a:lnTo>
                    <a:pt x="389129" y="1389992"/>
                  </a:lnTo>
                  <a:lnTo>
                    <a:pt x="348450" y="1366591"/>
                  </a:lnTo>
                  <a:lnTo>
                    <a:pt x="309554" y="1340880"/>
                  </a:lnTo>
                  <a:lnTo>
                    <a:pt x="272530" y="1312946"/>
                  </a:lnTo>
                  <a:lnTo>
                    <a:pt x="237466" y="1282876"/>
                  </a:lnTo>
                  <a:lnTo>
                    <a:pt x="204450" y="1250759"/>
                  </a:lnTo>
                  <a:lnTo>
                    <a:pt x="173569" y="1216681"/>
                  </a:lnTo>
                  <a:lnTo>
                    <a:pt x="144912" y="1180731"/>
                  </a:lnTo>
                  <a:lnTo>
                    <a:pt x="118566" y="1142996"/>
                  </a:lnTo>
                  <a:lnTo>
                    <a:pt x="94620" y="1103563"/>
                  </a:lnTo>
                  <a:lnTo>
                    <a:pt x="73162" y="1062520"/>
                  </a:lnTo>
                  <a:lnTo>
                    <a:pt x="54280" y="1019954"/>
                  </a:lnTo>
                  <a:lnTo>
                    <a:pt x="38061" y="975953"/>
                  </a:lnTo>
                  <a:lnTo>
                    <a:pt x="24593" y="930605"/>
                  </a:lnTo>
                  <a:lnTo>
                    <a:pt x="13965" y="883997"/>
                  </a:lnTo>
                  <a:lnTo>
                    <a:pt x="6265" y="836216"/>
                  </a:lnTo>
                  <a:lnTo>
                    <a:pt x="1581" y="787351"/>
                  </a:lnTo>
                  <a:lnTo>
                    <a:pt x="0" y="737488"/>
                  </a:lnTo>
                  <a:lnTo>
                    <a:pt x="1564" y="688733"/>
                  </a:lnTo>
                  <a:lnTo>
                    <a:pt x="6193" y="640859"/>
                  </a:lnTo>
                  <a:lnTo>
                    <a:pt x="13794" y="593959"/>
                  </a:lnTo>
                  <a:lnTo>
                    <a:pt x="24270" y="548130"/>
                  </a:lnTo>
                  <a:lnTo>
                    <a:pt x="37526" y="503464"/>
                  </a:lnTo>
                  <a:lnTo>
                    <a:pt x="53470" y="460057"/>
                  </a:lnTo>
                  <a:lnTo>
                    <a:pt x="72004" y="418003"/>
                  </a:lnTo>
                  <a:lnTo>
                    <a:pt x="93035" y="377396"/>
                  </a:lnTo>
                  <a:lnTo>
                    <a:pt x="116467" y="338330"/>
                  </a:lnTo>
                  <a:lnTo>
                    <a:pt x="142207" y="300901"/>
                  </a:lnTo>
                  <a:lnTo>
                    <a:pt x="170159" y="265202"/>
                  </a:lnTo>
                  <a:lnTo>
                    <a:pt x="200228" y="231329"/>
                  </a:lnTo>
                  <a:lnTo>
                    <a:pt x="232319" y="199374"/>
                  </a:lnTo>
                  <a:lnTo>
                    <a:pt x="266338" y="169434"/>
                  </a:lnTo>
                  <a:lnTo>
                    <a:pt x="302190" y="141601"/>
                  </a:lnTo>
                  <a:lnTo>
                    <a:pt x="339781" y="115972"/>
                  </a:lnTo>
                  <a:lnTo>
                    <a:pt x="379014" y="92639"/>
                  </a:lnTo>
                  <a:lnTo>
                    <a:pt x="419796" y="71698"/>
                  </a:lnTo>
                  <a:lnTo>
                    <a:pt x="462032" y="53242"/>
                  </a:lnTo>
                  <a:lnTo>
                    <a:pt x="505626" y="37367"/>
                  </a:lnTo>
                  <a:lnTo>
                    <a:pt x="550485" y="24166"/>
                  </a:lnTo>
                  <a:lnTo>
                    <a:pt x="596513" y="13735"/>
                  </a:lnTo>
                  <a:lnTo>
                    <a:pt x="643615" y="6167"/>
                  </a:lnTo>
                  <a:lnTo>
                    <a:pt x="691697" y="1557"/>
                  </a:lnTo>
                  <a:lnTo>
                    <a:pt x="740663" y="0"/>
                  </a:lnTo>
                </a:path>
              </a:pathLst>
            </a:custGeom>
            <a:ln w="12192">
              <a:solidFill>
                <a:srgbClr val="0078D6"/>
              </a:solidFill>
            </a:ln>
          </p:spPr>
          <p:txBody>
            <a:bodyPr wrap="square" lIns="0" tIns="0" rIns="0" bIns="0" rtlCol="0"/>
            <a:lstStyle/>
            <a:p>
              <a:endParaRPr/>
            </a:p>
          </p:txBody>
        </p:sp>
        <p:sp>
          <p:nvSpPr>
            <p:cNvPr id="7" name="object 7"/>
            <p:cNvSpPr/>
            <p:nvPr/>
          </p:nvSpPr>
          <p:spPr>
            <a:xfrm>
              <a:off x="6315455" y="3688079"/>
              <a:ext cx="0" cy="0"/>
            </a:xfrm>
            <a:custGeom>
              <a:avLst/>
              <a:gdLst/>
              <a:ahLst/>
              <a:cxnLst/>
              <a:rect l="l" t="t" r="r" b="b"/>
              <a:pathLst>
                <a:path>
                  <a:moveTo>
                    <a:pt x="0" y="0"/>
                  </a:moveTo>
                  <a:lnTo>
                    <a:pt x="0" y="0"/>
                  </a:lnTo>
                </a:path>
              </a:pathLst>
            </a:custGeom>
            <a:ln w="12192">
              <a:solidFill>
                <a:srgbClr val="0078D6"/>
              </a:solidFill>
            </a:ln>
          </p:spPr>
          <p:txBody>
            <a:bodyPr wrap="square" lIns="0" tIns="0" rIns="0" bIns="0" rtlCol="0"/>
            <a:lstStyle/>
            <a:p>
              <a:endParaRPr/>
            </a:p>
          </p:txBody>
        </p:sp>
        <p:sp>
          <p:nvSpPr>
            <p:cNvPr id="8" name="object 8"/>
            <p:cNvSpPr/>
            <p:nvPr/>
          </p:nvSpPr>
          <p:spPr>
            <a:xfrm>
              <a:off x="6224016" y="2973323"/>
              <a:ext cx="187960" cy="1684020"/>
            </a:xfrm>
            <a:custGeom>
              <a:avLst/>
              <a:gdLst/>
              <a:ahLst/>
              <a:cxnLst/>
              <a:rect l="l" t="t" r="r" b="b"/>
              <a:pathLst>
                <a:path w="187960" h="1684020">
                  <a:moveTo>
                    <a:pt x="88392" y="208787"/>
                  </a:moveTo>
                  <a:lnTo>
                    <a:pt x="187451" y="105410"/>
                  </a:lnTo>
                  <a:lnTo>
                    <a:pt x="88392" y="0"/>
                  </a:lnTo>
                </a:path>
                <a:path w="187960" h="1684020">
                  <a:moveTo>
                    <a:pt x="91439" y="106680"/>
                  </a:moveTo>
                  <a:lnTo>
                    <a:pt x="182880" y="106680"/>
                  </a:lnTo>
                </a:path>
                <a:path w="187960" h="1684020">
                  <a:moveTo>
                    <a:pt x="100584" y="1475232"/>
                  </a:moveTo>
                  <a:lnTo>
                    <a:pt x="0" y="1578610"/>
                  </a:lnTo>
                  <a:lnTo>
                    <a:pt x="100584" y="1684020"/>
                  </a:lnTo>
                </a:path>
                <a:path w="187960" h="1684020">
                  <a:moveTo>
                    <a:pt x="91439" y="1577340"/>
                  </a:moveTo>
                  <a:lnTo>
                    <a:pt x="0" y="1577340"/>
                  </a:lnTo>
                </a:path>
              </a:pathLst>
            </a:custGeom>
            <a:ln w="12192">
              <a:solidFill>
                <a:srgbClr val="0078D6"/>
              </a:solidFill>
            </a:ln>
          </p:spPr>
          <p:txBody>
            <a:bodyPr wrap="square" lIns="0" tIns="0" rIns="0" bIns="0" rtlCol="0"/>
            <a:lstStyle/>
            <a:p>
              <a:endParaRPr/>
            </a:p>
          </p:txBody>
        </p:sp>
        <p:sp>
          <p:nvSpPr>
            <p:cNvPr id="9" name="object 9"/>
            <p:cNvSpPr/>
            <p:nvPr/>
          </p:nvSpPr>
          <p:spPr>
            <a:xfrm>
              <a:off x="3648455" y="3422903"/>
              <a:ext cx="852169" cy="852169"/>
            </a:xfrm>
            <a:custGeom>
              <a:avLst/>
              <a:gdLst/>
              <a:ahLst/>
              <a:cxnLst/>
              <a:rect l="l" t="t" r="r" b="b"/>
              <a:pathLst>
                <a:path w="852170" h="852170">
                  <a:moveTo>
                    <a:pt x="425958"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5" y="210989"/>
                  </a:lnTo>
                  <a:lnTo>
                    <a:pt x="37919" y="250051"/>
                  </a:lnTo>
                  <a:lnTo>
                    <a:pt x="21720" y="291340"/>
                  </a:lnTo>
                  <a:lnTo>
                    <a:pt x="9826" y="334593"/>
                  </a:lnTo>
                  <a:lnTo>
                    <a:pt x="2500" y="379553"/>
                  </a:lnTo>
                  <a:lnTo>
                    <a:pt x="0" y="425957"/>
                  </a:lnTo>
                  <a:lnTo>
                    <a:pt x="2500" y="472362"/>
                  </a:lnTo>
                  <a:lnTo>
                    <a:pt x="9826" y="517322"/>
                  </a:lnTo>
                  <a:lnTo>
                    <a:pt x="21720" y="560575"/>
                  </a:lnTo>
                  <a:lnTo>
                    <a:pt x="37919" y="601864"/>
                  </a:lnTo>
                  <a:lnTo>
                    <a:pt x="58166" y="640926"/>
                  </a:lnTo>
                  <a:lnTo>
                    <a:pt x="82198" y="677503"/>
                  </a:lnTo>
                  <a:lnTo>
                    <a:pt x="109757" y="711334"/>
                  </a:lnTo>
                  <a:lnTo>
                    <a:pt x="140581" y="742158"/>
                  </a:lnTo>
                  <a:lnTo>
                    <a:pt x="174412" y="769717"/>
                  </a:lnTo>
                  <a:lnTo>
                    <a:pt x="210989" y="793749"/>
                  </a:lnTo>
                  <a:lnTo>
                    <a:pt x="250051" y="813996"/>
                  </a:lnTo>
                  <a:lnTo>
                    <a:pt x="291340" y="830195"/>
                  </a:lnTo>
                  <a:lnTo>
                    <a:pt x="334593" y="842089"/>
                  </a:lnTo>
                  <a:lnTo>
                    <a:pt x="379553" y="849415"/>
                  </a:lnTo>
                  <a:lnTo>
                    <a:pt x="425958" y="851915"/>
                  </a:lnTo>
                  <a:lnTo>
                    <a:pt x="472362" y="849415"/>
                  </a:lnTo>
                  <a:lnTo>
                    <a:pt x="517322" y="842089"/>
                  </a:lnTo>
                  <a:lnTo>
                    <a:pt x="560575" y="830195"/>
                  </a:lnTo>
                  <a:lnTo>
                    <a:pt x="601864" y="813996"/>
                  </a:lnTo>
                  <a:lnTo>
                    <a:pt x="640926" y="793749"/>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7"/>
                  </a:lnTo>
                  <a:lnTo>
                    <a:pt x="849415" y="379553"/>
                  </a:lnTo>
                  <a:lnTo>
                    <a:pt x="842089" y="334593"/>
                  </a:lnTo>
                  <a:lnTo>
                    <a:pt x="830195" y="291340"/>
                  </a:lnTo>
                  <a:lnTo>
                    <a:pt x="813996" y="250051"/>
                  </a:lnTo>
                  <a:lnTo>
                    <a:pt x="793749" y="210989"/>
                  </a:lnTo>
                  <a:lnTo>
                    <a:pt x="769717" y="174412"/>
                  </a:lnTo>
                  <a:lnTo>
                    <a:pt x="742158" y="140581"/>
                  </a:lnTo>
                  <a:lnTo>
                    <a:pt x="711334" y="109757"/>
                  </a:lnTo>
                  <a:lnTo>
                    <a:pt x="677503" y="82198"/>
                  </a:lnTo>
                  <a:lnTo>
                    <a:pt x="640926" y="58165"/>
                  </a:lnTo>
                  <a:lnTo>
                    <a:pt x="601864" y="37919"/>
                  </a:lnTo>
                  <a:lnTo>
                    <a:pt x="560575" y="21720"/>
                  </a:lnTo>
                  <a:lnTo>
                    <a:pt x="517322" y="9826"/>
                  </a:lnTo>
                  <a:lnTo>
                    <a:pt x="472362" y="2500"/>
                  </a:lnTo>
                  <a:lnTo>
                    <a:pt x="425958" y="0"/>
                  </a:lnTo>
                  <a:close/>
                </a:path>
              </a:pathLst>
            </a:custGeom>
            <a:solidFill>
              <a:srgbClr val="F1F1F1"/>
            </a:solidFill>
          </p:spPr>
          <p:txBody>
            <a:bodyPr wrap="square" lIns="0" tIns="0" rIns="0" bIns="0" rtlCol="0"/>
            <a:lstStyle/>
            <a:p>
              <a:endParaRPr/>
            </a:p>
          </p:txBody>
        </p:sp>
        <p:sp>
          <p:nvSpPr>
            <p:cNvPr id="10" name="object 10"/>
            <p:cNvSpPr/>
            <p:nvPr/>
          </p:nvSpPr>
          <p:spPr>
            <a:xfrm>
              <a:off x="4027360" y="3802475"/>
              <a:ext cx="95630" cy="9496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3824477" y="3598925"/>
              <a:ext cx="501650" cy="501650"/>
            </a:xfrm>
            <a:custGeom>
              <a:avLst/>
              <a:gdLst/>
              <a:ahLst/>
              <a:cxnLst/>
              <a:rect l="l" t="t" r="r" b="b"/>
              <a:pathLst>
                <a:path w="501650" h="501650">
                  <a:moveTo>
                    <a:pt x="249809" y="0"/>
                  </a:moveTo>
                  <a:lnTo>
                    <a:pt x="205050" y="4045"/>
                  </a:lnTo>
                  <a:lnTo>
                    <a:pt x="162865" y="15711"/>
                  </a:lnTo>
                  <a:lnTo>
                    <a:pt x="123970" y="34294"/>
                  </a:lnTo>
                  <a:lnTo>
                    <a:pt x="89087" y="59089"/>
                  </a:lnTo>
                  <a:lnTo>
                    <a:pt x="58933" y="89392"/>
                  </a:lnTo>
                  <a:lnTo>
                    <a:pt x="34228" y="124497"/>
                  </a:lnTo>
                  <a:lnTo>
                    <a:pt x="15692" y="163701"/>
                  </a:lnTo>
                  <a:lnTo>
                    <a:pt x="4042" y="206299"/>
                  </a:lnTo>
                  <a:lnTo>
                    <a:pt x="0" y="251587"/>
                  </a:lnTo>
                  <a:lnTo>
                    <a:pt x="4042" y="296345"/>
                  </a:lnTo>
                  <a:lnTo>
                    <a:pt x="15692" y="338530"/>
                  </a:lnTo>
                  <a:lnTo>
                    <a:pt x="34228" y="377425"/>
                  </a:lnTo>
                  <a:lnTo>
                    <a:pt x="58933" y="412308"/>
                  </a:lnTo>
                  <a:lnTo>
                    <a:pt x="89087" y="442462"/>
                  </a:lnTo>
                  <a:lnTo>
                    <a:pt x="123970" y="467167"/>
                  </a:lnTo>
                  <a:lnTo>
                    <a:pt x="162865" y="485703"/>
                  </a:lnTo>
                  <a:lnTo>
                    <a:pt x="205050" y="497353"/>
                  </a:lnTo>
                  <a:lnTo>
                    <a:pt x="249809" y="501396"/>
                  </a:lnTo>
                  <a:lnTo>
                    <a:pt x="295096" y="497353"/>
                  </a:lnTo>
                  <a:lnTo>
                    <a:pt x="337694" y="485703"/>
                  </a:lnTo>
                  <a:lnTo>
                    <a:pt x="376898" y="467167"/>
                  </a:lnTo>
                  <a:lnTo>
                    <a:pt x="412003" y="442462"/>
                  </a:lnTo>
                  <a:lnTo>
                    <a:pt x="442306" y="412308"/>
                  </a:lnTo>
                  <a:lnTo>
                    <a:pt x="467101" y="377425"/>
                  </a:lnTo>
                  <a:lnTo>
                    <a:pt x="485684" y="338530"/>
                  </a:lnTo>
                  <a:lnTo>
                    <a:pt x="497350" y="296345"/>
                  </a:lnTo>
                  <a:lnTo>
                    <a:pt x="501396" y="251587"/>
                  </a:lnTo>
                  <a:lnTo>
                    <a:pt x="497350" y="206299"/>
                  </a:lnTo>
                  <a:lnTo>
                    <a:pt x="485684" y="163701"/>
                  </a:lnTo>
                  <a:lnTo>
                    <a:pt x="467101" y="124497"/>
                  </a:lnTo>
                  <a:lnTo>
                    <a:pt x="442306" y="89392"/>
                  </a:lnTo>
                  <a:lnTo>
                    <a:pt x="412003" y="59089"/>
                  </a:lnTo>
                  <a:lnTo>
                    <a:pt x="376898" y="34294"/>
                  </a:lnTo>
                  <a:lnTo>
                    <a:pt x="337694" y="15711"/>
                  </a:lnTo>
                  <a:lnTo>
                    <a:pt x="295096" y="4045"/>
                  </a:lnTo>
                  <a:lnTo>
                    <a:pt x="249809" y="0"/>
                  </a:lnTo>
                  <a:close/>
                </a:path>
              </a:pathLst>
            </a:custGeom>
            <a:ln w="19812">
              <a:solidFill>
                <a:srgbClr val="0078D6"/>
              </a:solidFill>
            </a:ln>
          </p:spPr>
          <p:txBody>
            <a:bodyPr wrap="square" lIns="0" tIns="0" rIns="0" bIns="0" rtlCol="0"/>
            <a:lstStyle/>
            <a:p>
              <a:endParaRPr/>
            </a:p>
          </p:txBody>
        </p:sp>
        <p:sp>
          <p:nvSpPr>
            <p:cNvPr id="12" name="object 12"/>
            <p:cNvSpPr/>
            <p:nvPr/>
          </p:nvSpPr>
          <p:spPr>
            <a:xfrm>
              <a:off x="4196461" y="3776344"/>
              <a:ext cx="67944" cy="207137"/>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3895851" y="3670299"/>
              <a:ext cx="307340" cy="303530"/>
            </a:xfrm>
            <a:custGeom>
              <a:avLst/>
              <a:gdLst/>
              <a:ahLst/>
              <a:cxnLst/>
              <a:rect l="l" t="t" r="r" b="b"/>
              <a:pathLst>
                <a:path w="307339" h="303529">
                  <a:moveTo>
                    <a:pt x="239140" y="8889"/>
                  </a:moveTo>
                  <a:lnTo>
                    <a:pt x="224369" y="5250"/>
                  </a:lnTo>
                  <a:lnTo>
                    <a:pt x="209454" y="2444"/>
                  </a:lnTo>
                  <a:lnTo>
                    <a:pt x="194206" y="638"/>
                  </a:lnTo>
                  <a:lnTo>
                    <a:pt x="178435" y="0"/>
                  </a:lnTo>
                  <a:lnTo>
                    <a:pt x="131130" y="6408"/>
                  </a:lnTo>
                  <a:lnTo>
                    <a:pt x="88542" y="24511"/>
                  </a:lnTo>
                  <a:lnTo>
                    <a:pt x="52403" y="52625"/>
                  </a:lnTo>
                  <a:lnTo>
                    <a:pt x="24445" y="89069"/>
                  </a:lnTo>
                  <a:lnTo>
                    <a:pt x="6399" y="132159"/>
                  </a:lnTo>
                  <a:lnTo>
                    <a:pt x="0" y="180212"/>
                  </a:lnTo>
                  <a:lnTo>
                    <a:pt x="3252" y="215247"/>
                  </a:lnTo>
                  <a:lnTo>
                    <a:pt x="12684" y="247792"/>
                  </a:lnTo>
                  <a:lnTo>
                    <a:pt x="27807" y="277314"/>
                  </a:lnTo>
                  <a:lnTo>
                    <a:pt x="48133" y="303276"/>
                  </a:lnTo>
                </a:path>
                <a:path w="307339" h="303529">
                  <a:moveTo>
                    <a:pt x="306959" y="51688"/>
                  </a:moveTo>
                  <a:lnTo>
                    <a:pt x="250203" y="108444"/>
                  </a:lnTo>
                  <a:lnTo>
                    <a:pt x="221059" y="137588"/>
                  </a:lnTo>
                  <a:lnTo>
                    <a:pt x="210321" y="148326"/>
                  </a:lnTo>
                  <a:lnTo>
                    <a:pt x="208787" y="149860"/>
                  </a:lnTo>
                </a:path>
              </a:pathLst>
            </a:custGeom>
            <a:ln w="19812">
              <a:solidFill>
                <a:srgbClr val="0078D6"/>
              </a:solidFill>
            </a:ln>
          </p:spPr>
          <p:txBody>
            <a:bodyPr wrap="square" lIns="0" tIns="0" rIns="0" bIns="0" rtlCol="0"/>
            <a:lstStyle/>
            <a:p>
              <a:endParaRPr/>
            </a:p>
          </p:txBody>
        </p:sp>
        <p:sp>
          <p:nvSpPr>
            <p:cNvPr id="14" name="object 14"/>
            <p:cNvSpPr/>
            <p:nvPr/>
          </p:nvSpPr>
          <p:spPr>
            <a:xfrm>
              <a:off x="8153400" y="3401567"/>
              <a:ext cx="852169" cy="852169"/>
            </a:xfrm>
            <a:custGeom>
              <a:avLst/>
              <a:gdLst/>
              <a:ahLst/>
              <a:cxnLst/>
              <a:rect l="l" t="t" r="r" b="b"/>
              <a:pathLst>
                <a:path w="852170" h="852170">
                  <a:moveTo>
                    <a:pt x="425957" y="0"/>
                  </a:moveTo>
                  <a:lnTo>
                    <a:pt x="379553" y="2500"/>
                  </a:lnTo>
                  <a:lnTo>
                    <a:pt x="334593" y="9826"/>
                  </a:lnTo>
                  <a:lnTo>
                    <a:pt x="291340" y="21720"/>
                  </a:lnTo>
                  <a:lnTo>
                    <a:pt x="250051" y="37919"/>
                  </a:lnTo>
                  <a:lnTo>
                    <a:pt x="210989" y="58166"/>
                  </a:lnTo>
                  <a:lnTo>
                    <a:pt x="174412" y="82198"/>
                  </a:lnTo>
                  <a:lnTo>
                    <a:pt x="140581" y="109757"/>
                  </a:lnTo>
                  <a:lnTo>
                    <a:pt x="109757" y="140581"/>
                  </a:lnTo>
                  <a:lnTo>
                    <a:pt x="82198" y="174412"/>
                  </a:lnTo>
                  <a:lnTo>
                    <a:pt x="58166" y="210989"/>
                  </a:lnTo>
                  <a:lnTo>
                    <a:pt x="37919" y="250051"/>
                  </a:lnTo>
                  <a:lnTo>
                    <a:pt x="21720" y="291340"/>
                  </a:lnTo>
                  <a:lnTo>
                    <a:pt x="9826" y="334593"/>
                  </a:lnTo>
                  <a:lnTo>
                    <a:pt x="2500" y="379553"/>
                  </a:lnTo>
                  <a:lnTo>
                    <a:pt x="0" y="425957"/>
                  </a:lnTo>
                  <a:lnTo>
                    <a:pt x="2500" y="472362"/>
                  </a:lnTo>
                  <a:lnTo>
                    <a:pt x="9826" y="517322"/>
                  </a:lnTo>
                  <a:lnTo>
                    <a:pt x="21720" y="560575"/>
                  </a:lnTo>
                  <a:lnTo>
                    <a:pt x="37919" y="601864"/>
                  </a:lnTo>
                  <a:lnTo>
                    <a:pt x="58165" y="640926"/>
                  </a:lnTo>
                  <a:lnTo>
                    <a:pt x="82198" y="677503"/>
                  </a:lnTo>
                  <a:lnTo>
                    <a:pt x="109757" y="711334"/>
                  </a:lnTo>
                  <a:lnTo>
                    <a:pt x="140581" y="742158"/>
                  </a:lnTo>
                  <a:lnTo>
                    <a:pt x="174412" y="769717"/>
                  </a:lnTo>
                  <a:lnTo>
                    <a:pt x="210989" y="793749"/>
                  </a:lnTo>
                  <a:lnTo>
                    <a:pt x="250051" y="813996"/>
                  </a:lnTo>
                  <a:lnTo>
                    <a:pt x="291340" y="830195"/>
                  </a:lnTo>
                  <a:lnTo>
                    <a:pt x="334593" y="842089"/>
                  </a:lnTo>
                  <a:lnTo>
                    <a:pt x="379553" y="849415"/>
                  </a:lnTo>
                  <a:lnTo>
                    <a:pt x="425957" y="851915"/>
                  </a:lnTo>
                  <a:lnTo>
                    <a:pt x="472362" y="849415"/>
                  </a:lnTo>
                  <a:lnTo>
                    <a:pt x="517322" y="842089"/>
                  </a:lnTo>
                  <a:lnTo>
                    <a:pt x="560575" y="830195"/>
                  </a:lnTo>
                  <a:lnTo>
                    <a:pt x="601864" y="813996"/>
                  </a:lnTo>
                  <a:lnTo>
                    <a:pt x="640926" y="793749"/>
                  </a:lnTo>
                  <a:lnTo>
                    <a:pt x="677503" y="769717"/>
                  </a:lnTo>
                  <a:lnTo>
                    <a:pt x="711334" y="742158"/>
                  </a:lnTo>
                  <a:lnTo>
                    <a:pt x="742158" y="711334"/>
                  </a:lnTo>
                  <a:lnTo>
                    <a:pt x="769717" y="677503"/>
                  </a:lnTo>
                  <a:lnTo>
                    <a:pt x="793750" y="640926"/>
                  </a:lnTo>
                  <a:lnTo>
                    <a:pt x="813996" y="601864"/>
                  </a:lnTo>
                  <a:lnTo>
                    <a:pt x="830195" y="560575"/>
                  </a:lnTo>
                  <a:lnTo>
                    <a:pt x="842089" y="517322"/>
                  </a:lnTo>
                  <a:lnTo>
                    <a:pt x="849415" y="472362"/>
                  </a:lnTo>
                  <a:lnTo>
                    <a:pt x="851916" y="425957"/>
                  </a:lnTo>
                  <a:lnTo>
                    <a:pt x="849415" y="379553"/>
                  </a:lnTo>
                  <a:lnTo>
                    <a:pt x="842089" y="334593"/>
                  </a:lnTo>
                  <a:lnTo>
                    <a:pt x="830195" y="291340"/>
                  </a:lnTo>
                  <a:lnTo>
                    <a:pt x="813996" y="250051"/>
                  </a:lnTo>
                  <a:lnTo>
                    <a:pt x="793750" y="210989"/>
                  </a:lnTo>
                  <a:lnTo>
                    <a:pt x="769717" y="174412"/>
                  </a:lnTo>
                  <a:lnTo>
                    <a:pt x="742158" y="140581"/>
                  </a:lnTo>
                  <a:lnTo>
                    <a:pt x="711334" y="109757"/>
                  </a:lnTo>
                  <a:lnTo>
                    <a:pt x="677503" y="82198"/>
                  </a:lnTo>
                  <a:lnTo>
                    <a:pt x="640926" y="58165"/>
                  </a:lnTo>
                  <a:lnTo>
                    <a:pt x="601864" y="37919"/>
                  </a:lnTo>
                  <a:lnTo>
                    <a:pt x="560575" y="21720"/>
                  </a:lnTo>
                  <a:lnTo>
                    <a:pt x="517322" y="9826"/>
                  </a:lnTo>
                  <a:lnTo>
                    <a:pt x="472362" y="2500"/>
                  </a:lnTo>
                  <a:lnTo>
                    <a:pt x="425957" y="0"/>
                  </a:lnTo>
                  <a:close/>
                </a:path>
              </a:pathLst>
            </a:custGeom>
            <a:solidFill>
              <a:srgbClr val="F1F1F1"/>
            </a:solidFill>
          </p:spPr>
          <p:txBody>
            <a:bodyPr wrap="square" lIns="0" tIns="0" rIns="0" bIns="0" rtlCol="0"/>
            <a:lstStyle/>
            <a:p>
              <a:endParaRPr/>
            </a:p>
          </p:txBody>
        </p:sp>
      </p:grpSp>
      <p:sp>
        <p:nvSpPr>
          <p:cNvPr id="15" name="object 15"/>
          <p:cNvSpPr txBox="1"/>
          <p:nvPr/>
        </p:nvSpPr>
        <p:spPr>
          <a:xfrm>
            <a:off x="1210462" y="3243249"/>
            <a:ext cx="2119630" cy="946785"/>
          </a:xfrm>
          <a:prstGeom prst="rect">
            <a:avLst/>
          </a:prstGeom>
        </p:spPr>
        <p:txBody>
          <a:bodyPr vert="horz" wrap="square" lIns="0" tIns="12700" rIns="0" bIns="0" rtlCol="0">
            <a:spAutoFit/>
          </a:bodyPr>
          <a:lstStyle/>
          <a:p>
            <a:pPr marL="12700" marR="5080" indent="644525">
              <a:lnSpc>
                <a:spcPct val="128600"/>
              </a:lnSpc>
              <a:spcBef>
                <a:spcPts val="100"/>
              </a:spcBef>
            </a:pPr>
            <a:r>
              <a:rPr sz="2350" b="1" spc="-120" dirty="0">
                <a:latin typeface="Arial"/>
                <a:cs typeface="Arial"/>
              </a:rPr>
              <a:t>Faster  </a:t>
            </a:r>
            <a:r>
              <a:rPr sz="2350" b="1" spc="-55" dirty="0">
                <a:latin typeface="Arial"/>
                <a:cs typeface="Arial"/>
              </a:rPr>
              <a:t>Time </a:t>
            </a:r>
            <a:r>
              <a:rPr sz="2350" b="1" spc="15" dirty="0">
                <a:latin typeface="Arial"/>
                <a:cs typeface="Arial"/>
              </a:rPr>
              <a:t>to</a:t>
            </a:r>
            <a:r>
              <a:rPr sz="2350" b="1" spc="-10" dirty="0">
                <a:latin typeface="Arial"/>
                <a:cs typeface="Arial"/>
              </a:rPr>
              <a:t> </a:t>
            </a:r>
            <a:r>
              <a:rPr sz="2350" b="1" spc="5" dirty="0">
                <a:latin typeface="Arial"/>
                <a:cs typeface="Arial"/>
              </a:rPr>
              <a:t>Market</a:t>
            </a:r>
            <a:endParaRPr sz="2350">
              <a:latin typeface="Arial"/>
              <a:cs typeface="Arial"/>
            </a:endParaRPr>
          </a:p>
        </p:txBody>
      </p:sp>
      <p:sp>
        <p:nvSpPr>
          <p:cNvPr id="16" name="object 16"/>
          <p:cNvSpPr txBox="1"/>
          <p:nvPr/>
        </p:nvSpPr>
        <p:spPr>
          <a:xfrm>
            <a:off x="9566529" y="3276396"/>
            <a:ext cx="1327150" cy="946150"/>
          </a:xfrm>
          <a:prstGeom prst="rect">
            <a:avLst/>
          </a:prstGeom>
        </p:spPr>
        <p:txBody>
          <a:bodyPr vert="horz" wrap="square" lIns="0" tIns="12700" rIns="0" bIns="0" rtlCol="0">
            <a:spAutoFit/>
          </a:bodyPr>
          <a:lstStyle/>
          <a:p>
            <a:pPr marL="85725" marR="5080" indent="-73660">
              <a:lnSpc>
                <a:spcPct val="128499"/>
              </a:lnSpc>
              <a:spcBef>
                <a:spcPts val="100"/>
              </a:spcBef>
            </a:pPr>
            <a:r>
              <a:rPr sz="2350" b="1" spc="35" dirty="0">
                <a:latin typeface="Arial"/>
                <a:cs typeface="Arial"/>
              </a:rPr>
              <a:t>I</a:t>
            </a:r>
            <a:r>
              <a:rPr sz="2350" b="1" spc="-60" dirty="0">
                <a:latin typeface="Arial"/>
                <a:cs typeface="Arial"/>
              </a:rPr>
              <a:t>n</a:t>
            </a:r>
            <a:r>
              <a:rPr sz="2350" b="1" spc="-200" dirty="0">
                <a:latin typeface="Arial"/>
                <a:cs typeface="Arial"/>
              </a:rPr>
              <a:t>c</a:t>
            </a:r>
            <a:r>
              <a:rPr sz="2350" b="1" spc="-65" dirty="0">
                <a:latin typeface="Arial"/>
                <a:cs typeface="Arial"/>
              </a:rPr>
              <a:t>re</a:t>
            </a:r>
            <a:r>
              <a:rPr sz="2350" b="1" spc="-60" dirty="0">
                <a:latin typeface="Arial"/>
                <a:cs typeface="Arial"/>
              </a:rPr>
              <a:t>a</a:t>
            </a:r>
            <a:r>
              <a:rPr sz="2350" b="1" spc="-280" dirty="0">
                <a:latin typeface="Arial"/>
                <a:cs typeface="Arial"/>
              </a:rPr>
              <a:t>s</a:t>
            </a:r>
            <a:r>
              <a:rPr sz="2350" b="1" spc="-55" dirty="0">
                <a:latin typeface="Arial"/>
                <a:cs typeface="Arial"/>
              </a:rPr>
              <a:t>e</a:t>
            </a:r>
            <a:r>
              <a:rPr sz="2350" b="1" spc="-15" dirty="0">
                <a:latin typeface="Arial"/>
                <a:cs typeface="Arial"/>
              </a:rPr>
              <a:t>d  </a:t>
            </a:r>
            <a:r>
              <a:rPr sz="2350" b="1" spc="-100" dirty="0">
                <a:latin typeface="Arial"/>
                <a:cs typeface="Arial"/>
              </a:rPr>
              <a:t>Revenue</a:t>
            </a:r>
            <a:endParaRPr sz="2350">
              <a:latin typeface="Arial"/>
              <a:cs typeface="Arial"/>
            </a:endParaRPr>
          </a:p>
        </p:txBody>
      </p:sp>
      <p:sp>
        <p:nvSpPr>
          <p:cNvPr id="17" name="object 17"/>
          <p:cNvSpPr txBox="1"/>
          <p:nvPr/>
        </p:nvSpPr>
        <p:spPr>
          <a:xfrm>
            <a:off x="8799703" y="5132628"/>
            <a:ext cx="2571115" cy="946150"/>
          </a:xfrm>
          <a:prstGeom prst="rect">
            <a:avLst/>
          </a:prstGeom>
        </p:spPr>
        <p:txBody>
          <a:bodyPr vert="horz" wrap="square" lIns="0" tIns="12700" rIns="0" bIns="0" rtlCol="0">
            <a:spAutoFit/>
          </a:bodyPr>
          <a:lstStyle/>
          <a:p>
            <a:pPr marL="256540" marR="5080" indent="-243840">
              <a:lnSpc>
                <a:spcPct val="128499"/>
              </a:lnSpc>
              <a:spcBef>
                <a:spcPts val="100"/>
              </a:spcBef>
            </a:pPr>
            <a:r>
              <a:rPr sz="2350" spc="-320" dirty="0">
                <a:latin typeface="Arial Black"/>
                <a:cs typeface="Arial Black"/>
              </a:rPr>
              <a:t>2,604x </a:t>
            </a:r>
            <a:r>
              <a:rPr sz="2350" spc="-355" dirty="0">
                <a:latin typeface="Arial Black"/>
                <a:cs typeface="Arial Black"/>
              </a:rPr>
              <a:t>Faster </a:t>
            </a:r>
            <a:r>
              <a:rPr sz="2350" spc="-260" dirty="0">
                <a:latin typeface="Arial Black"/>
                <a:cs typeface="Arial Black"/>
              </a:rPr>
              <a:t>Mean  </a:t>
            </a:r>
            <a:r>
              <a:rPr sz="2350" spc="-330" dirty="0">
                <a:latin typeface="Arial Black"/>
                <a:cs typeface="Arial Black"/>
              </a:rPr>
              <a:t>Time </a:t>
            </a:r>
            <a:r>
              <a:rPr sz="2350" spc="-229" dirty="0">
                <a:latin typeface="Arial Black"/>
                <a:cs typeface="Arial Black"/>
              </a:rPr>
              <a:t>to</a:t>
            </a:r>
            <a:r>
              <a:rPr sz="2350" spc="-390" dirty="0">
                <a:latin typeface="Arial Black"/>
                <a:cs typeface="Arial Black"/>
              </a:rPr>
              <a:t> </a:t>
            </a:r>
            <a:r>
              <a:rPr sz="2350" spc="-335" dirty="0">
                <a:latin typeface="Arial Black"/>
                <a:cs typeface="Arial Black"/>
              </a:rPr>
              <a:t>Recover</a:t>
            </a:r>
            <a:endParaRPr sz="2350">
              <a:latin typeface="Arial Black"/>
              <a:cs typeface="Arial Black"/>
            </a:endParaRPr>
          </a:p>
        </p:txBody>
      </p:sp>
      <p:sp>
        <p:nvSpPr>
          <p:cNvPr id="18" name="object 18"/>
          <p:cNvSpPr txBox="1"/>
          <p:nvPr/>
        </p:nvSpPr>
        <p:spPr>
          <a:xfrm>
            <a:off x="8859393" y="1628090"/>
            <a:ext cx="2472055" cy="946150"/>
          </a:xfrm>
          <a:prstGeom prst="rect">
            <a:avLst/>
          </a:prstGeom>
        </p:spPr>
        <p:txBody>
          <a:bodyPr vert="horz" wrap="square" lIns="0" tIns="114300" rIns="0" bIns="0" rtlCol="0">
            <a:spAutoFit/>
          </a:bodyPr>
          <a:lstStyle/>
          <a:p>
            <a:pPr marL="12700">
              <a:lnSpc>
                <a:spcPct val="100000"/>
              </a:lnSpc>
              <a:spcBef>
                <a:spcPts val="900"/>
              </a:spcBef>
            </a:pPr>
            <a:r>
              <a:rPr sz="2350" spc="-320" dirty="0">
                <a:latin typeface="Arial Black"/>
                <a:cs typeface="Arial Black"/>
              </a:rPr>
              <a:t>2,555x </a:t>
            </a:r>
            <a:r>
              <a:rPr sz="2350" spc="-355" dirty="0">
                <a:latin typeface="Arial Black"/>
                <a:cs typeface="Arial Black"/>
              </a:rPr>
              <a:t>Faster</a:t>
            </a:r>
            <a:r>
              <a:rPr sz="2350" spc="-30" dirty="0">
                <a:latin typeface="Arial Black"/>
                <a:cs typeface="Arial Black"/>
              </a:rPr>
              <a:t> </a:t>
            </a:r>
            <a:r>
              <a:rPr sz="2350" spc="-335" dirty="0">
                <a:latin typeface="Arial Black"/>
                <a:cs typeface="Arial Black"/>
              </a:rPr>
              <a:t>Lead</a:t>
            </a:r>
            <a:endParaRPr sz="2350">
              <a:latin typeface="Arial Black"/>
              <a:cs typeface="Arial Black"/>
            </a:endParaRPr>
          </a:p>
          <a:p>
            <a:pPr marL="76200">
              <a:lnSpc>
                <a:spcPct val="100000"/>
              </a:lnSpc>
              <a:spcBef>
                <a:spcPts val="805"/>
              </a:spcBef>
            </a:pPr>
            <a:r>
              <a:rPr sz="2350" spc="-330" dirty="0">
                <a:latin typeface="Arial Black"/>
                <a:cs typeface="Arial Black"/>
              </a:rPr>
              <a:t>Time  </a:t>
            </a:r>
            <a:r>
              <a:rPr sz="2350" spc="-275" dirty="0">
                <a:latin typeface="Arial Black"/>
                <a:cs typeface="Arial Black"/>
              </a:rPr>
              <a:t>For</a:t>
            </a:r>
            <a:r>
              <a:rPr sz="2350" spc="-470" dirty="0">
                <a:latin typeface="Arial Black"/>
                <a:cs typeface="Arial Black"/>
              </a:rPr>
              <a:t> </a:t>
            </a:r>
            <a:r>
              <a:rPr sz="2350" spc="-305" dirty="0">
                <a:latin typeface="Arial Black"/>
                <a:cs typeface="Arial Black"/>
              </a:rPr>
              <a:t>Changes</a:t>
            </a:r>
            <a:endParaRPr sz="2350">
              <a:latin typeface="Arial Black"/>
              <a:cs typeface="Arial Black"/>
            </a:endParaRPr>
          </a:p>
        </p:txBody>
      </p:sp>
      <p:sp>
        <p:nvSpPr>
          <p:cNvPr id="19" name="object 19"/>
          <p:cNvSpPr txBox="1"/>
          <p:nvPr/>
        </p:nvSpPr>
        <p:spPr>
          <a:xfrm>
            <a:off x="1278127" y="5132628"/>
            <a:ext cx="2297430" cy="946150"/>
          </a:xfrm>
          <a:prstGeom prst="rect">
            <a:avLst/>
          </a:prstGeom>
        </p:spPr>
        <p:txBody>
          <a:bodyPr vert="horz" wrap="square" lIns="0" tIns="12700" rIns="0" bIns="0" rtlCol="0">
            <a:spAutoFit/>
          </a:bodyPr>
          <a:lstStyle/>
          <a:p>
            <a:pPr marL="423545" marR="5080" indent="-411480">
              <a:lnSpc>
                <a:spcPct val="128499"/>
              </a:lnSpc>
              <a:spcBef>
                <a:spcPts val="100"/>
              </a:spcBef>
            </a:pPr>
            <a:r>
              <a:rPr sz="2350" spc="-390" dirty="0">
                <a:latin typeface="Arial Black"/>
                <a:cs typeface="Arial Black"/>
              </a:rPr>
              <a:t>7x </a:t>
            </a:r>
            <a:r>
              <a:rPr sz="2350" spc="-345" dirty="0">
                <a:latin typeface="Arial Black"/>
                <a:cs typeface="Arial Black"/>
              </a:rPr>
              <a:t>Lower </a:t>
            </a:r>
            <a:r>
              <a:rPr sz="2350" spc="-285" dirty="0">
                <a:latin typeface="Arial Black"/>
                <a:cs typeface="Arial Black"/>
              </a:rPr>
              <a:t>Change  </a:t>
            </a:r>
            <a:r>
              <a:rPr sz="2350" spc="-300" dirty="0">
                <a:latin typeface="Arial Black"/>
                <a:cs typeface="Arial Black"/>
              </a:rPr>
              <a:t>Failure</a:t>
            </a:r>
            <a:r>
              <a:rPr sz="2350" spc="-130" dirty="0">
                <a:latin typeface="Arial Black"/>
                <a:cs typeface="Arial Black"/>
              </a:rPr>
              <a:t> </a:t>
            </a:r>
            <a:r>
              <a:rPr sz="2350" spc="-350" dirty="0">
                <a:latin typeface="Arial Black"/>
                <a:cs typeface="Arial Black"/>
              </a:rPr>
              <a:t>Rate</a:t>
            </a:r>
            <a:endParaRPr sz="2350">
              <a:latin typeface="Arial Black"/>
              <a:cs typeface="Arial Black"/>
            </a:endParaRPr>
          </a:p>
        </p:txBody>
      </p:sp>
      <p:sp>
        <p:nvSpPr>
          <p:cNvPr id="20" name="object 20"/>
          <p:cNvSpPr txBox="1"/>
          <p:nvPr/>
        </p:nvSpPr>
        <p:spPr>
          <a:xfrm>
            <a:off x="1373250" y="1700326"/>
            <a:ext cx="2195195" cy="946150"/>
          </a:xfrm>
          <a:prstGeom prst="rect">
            <a:avLst/>
          </a:prstGeom>
        </p:spPr>
        <p:txBody>
          <a:bodyPr vert="horz" wrap="square" lIns="0" tIns="12700" rIns="0" bIns="0" rtlCol="0">
            <a:spAutoFit/>
          </a:bodyPr>
          <a:lstStyle/>
          <a:p>
            <a:pPr marL="414655" marR="5080" indent="-402590">
              <a:lnSpc>
                <a:spcPct val="128499"/>
              </a:lnSpc>
              <a:spcBef>
                <a:spcPts val="100"/>
              </a:spcBef>
            </a:pPr>
            <a:r>
              <a:rPr sz="2350" spc="-360" dirty="0">
                <a:latin typeface="Arial Black"/>
                <a:cs typeface="Arial Black"/>
              </a:rPr>
              <a:t>46x </a:t>
            </a:r>
            <a:r>
              <a:rPr sz="2350" spc="-250" dirty="0">
                <a:latin typeface="Arial Black"/>
                <a:cs typeface="Arial Black"/>
              </a:rPr>
              <a:t>Deployment  </a:t>
            </a:r>
            <a:r>
              <a:rPr sz="2350" spc="-305" dirty="0">
                <a:latin typeface="Arial Black"/>
                <a:cs typeface="Arial Black"/>
              </a:rPr>
              <a:t>Frequency</a:t>
            </a:r>
            <a:endParaRPr sz="2350">
              <a:latin typeface="Arial Black"/>
              <a:cs typeface="Arial Black"/>
            </a:endParaRPr>
          </a:p>
        </p:txBody>
      </p:sp>
      <p:sp>
        <p:nvSpPr>
          <p:cNvPr id="21" name="object 21"/>
          <p:cNvSpPr txBox="1"/>
          <p:nvPr/>
        </p:nvSpPr>
        <p:spPr>
          <a:xfrm>
            <a:off x="8454643" y="3553205"/>
            <a:ext cx="246379" cy="502920"/>
          </a:xfrm>
          <a:prstGeom prst="rect">
            <a:avLst/>
          </a:prstGeom>
        </p:spPr>
        <p:txBody>
          <a:bodyPr vert="horz" wrap="square" lIns="0" tIns="16510" rIns="0" bIns="0" rtlCol="0">
            <a:spAutoFit/>
          </a:bodyPr>
          <a:lstStyle/>
          <a:p>
            <a:pPr marL="12700">
              <a:lnSpc>
                <a:spcPct val="100000"/>
              </a:lnSpc>
              <a:spcBef>
                <a:spcPts val="130"/>
              </a:spcBef>
            </a:pPr>
            <a:r>
              <a:rPr sz="3100" b="1" spc="10" dirty="0">
                <a:solidFill>
                  <a:srgbClr val="0078D6"/>
                </a:solidFill>
                <a:latin typeface="Arial"/>
                <a:cs typeface="Arial"/>
              </a:rPr>
              <a:t>$</a:t>
            </a:r>
            <a:endParaRPr sz="3100">
              <a:latin typeface="Arial"/>
              <a:cs typeface="Arial"/>
            </a:endParaRPr>
          </a:p>
        </p:txBody>
      </p:sp>
      <p:grpSp>
        <p:nvGrpSpPr>
          <p:cNvPr id="22" name="object 22"/>
          <p:cNvGrpSpPr/>
          <p:nvPr/>
        </p:nvGrpSpPr>
        <p:grpSpPr>
          <a:xfrm>
            <a:off x="4337303" y="1807463"/>
            <a:ext cx="4055745" cy="4083050"/>
            <a:chOff x="4337303" y="1807463"/>
            <a:chExt cx="4055745" cy="4083050"/>
          </a:xfrm>
        </p:grpSpPr>
        <p:sp>
          <p:nvSpPr>
            <p:cNvPr id="23" name="object 23"/>
            <p:cNvSpPr/>
            <p:nvPr/>
          </p:nvSpPr>
          <p:spPr>
            <a:xfrm>
              <a:off x="7540752" y="1807463"/>
              <a:ext cx="852169" cy="4083050"/>
            </a:xfrm>
            <a:custGeom>
              <a:avLst/>
              <a:gdLst/>
              <a:ahLst/>
              <a:cxnLst/>
              <a:rect l="l" t="t" r="r" b="b"/>
              <a:pathLst>
                <a:path w="852170" h="4083050">
                  <a:moveTo>
                    <a:pt x="851916" y="3656838"/>
                  </a:moveTo>
                  <a:lnTo>
                    <a:pt x="849414" y="3610445"/>
                  </a:lnTo>
                  <a:lnTo>
                    <a:pt x="842086" y="3565474"/>
                  </a:lnTo>
                  <a:lnTo>
                    <a:pt x="830186" y="3522230"/>
                  </a:lnTo>
                  <a:lnTo>
                    <a:pt x="813993" y="3480943"/>
                  </a:lnTo>
                  <a:lnTo>
                    <a:pt x="793750" y="3441877"/>
                  </a:lnTo>
                  <a:lnTo>
                    <a:pt x="769708" y="3405301"/>
                  </a:lnTo>
                  <a:lnTo>
                    <a:pt x="742149" y="3371469"/>
                  </a:lnTo>
                  <a:lnTo>
                    <a:pt x="711327" y="3340646"/>
                  </a:lnTo>
                  <a:lnTo>
                    <a:pt x="677494" y="3313087"/>
                  </a:lnTo>
                  <a:lnTo>
                    <a:pt x="640918" y="3289046"/>
                  </a:lnTo>
                  <a:lnTo>
                    <a:pt x="601853" y="3268802"/>
                  </a:lnTo>
                  <a:lnTo>
                    <a:pt x="560565" y="3252609"/>
                  </a:lnTo>
                  <a:lnTo>
                    <a:pt x="517321" y="3240709"/>
                  </a:lnTo>
                  <a:lnTo>
                    <a:pt x="472351" y="3233382"/>
                  </a:lnTo>
                  <a:lnTo>
                    <a:pt x="425958" y="3230880"/>
                  </a:lnTo>
                  <a:lnTo>
                    <a:pt x="379552" y="3233382"/>
                  </a:lnTo>
                  <a:lnTo>
                    <a:pt x="334581" y="3240709"/>
                  </a:lnTo>
                  <a:lnTo>
                    <a:pt x="291338" y="3252609"/>
                  </a:lnTo>
                  <a:lnTo>
                    <a:pt x="250050" y="3268802"/>
                  </a:lnTo>
                  <a:lnTo>
                    <a:pt x="210985" y="3289046"/>
                  </a:lnTo>
                  <a:lnTo>
                    <a:pt x="174409" y="3313087"/>
                  </a:lnTo>
                  <a:lnTo>
                    <a:pt x="140576" y="3340646"/>
                  </a:lnTo>
                  <a:lnTo>
                    <a:pt x="109753" y="3371469"/>
                  </a:lnTo>
                  <a:lnTo>
                    <a:pt x="82194" y="3405301"/>
                  </a:lnTo>
                  <a:lnTo>
                    <a:pt x="58166" y="3441877"/>
                  </a:lnTo>
                  <a:lnTo>
                    <a:pt x="37909" y="3480943"/>
                  </a:lnTo>
                  <a:lnTo>
                    <a:pt x="21717" y="3522230"/>
                  </a:lnTo>
                  <a:lnTo>
                    <a:pt x="9817" y="3565474"/>
                  </a:lnTo>
                  <a:lnTo>
                    <a:pt x="2489" y="3610445"/>
                  </a:lnTo>
                  <a:lnTo>
                    <a:pt x="0" y="3656838"/>
                  </a:lnTo>
                  <a:lnTo>
                    <a:pt x="2489" y="3703243"/>
                  </a:lnTo>
                  <a:lnTo>
                    <a:pt x="9817" y="3748214"/>
                  </a:lnTo>
                  <a:lnTo>
                    <a:pt x="21717" y="3791458"/>
                  </a:lnTo>
                  <a:lnTo>
                    <a:pt x="37909" y="3832745"/>
                  </a:lnTo>
                  <a:lnTo>
                    <a:pt x="58153" y="3871811"/>
                  </a:lnTo>
                  <a:lnTo>
                    <a:pt x="82194" y="3908387"/>
                  </a:lnTo>
                  <a:lnTo>
                    <a:pt x="109753" y="3942219"/>
                  </a:lnTo>
                  <a:lnTo>
                    <a:pt x="140576" y="3973042"/>
                  </a:lnTo>
                  <a:lnTo>
                    <a:pt x="174409" y="4000601"/>
                  </a:lnTo>
                  <a:lnTo>
                    <a:pt x="210985" y="4024630"/>
                  </a:lnTo>
                  <a:lnTo>
                    <a:pt x="250050" y="4044886"/>
                  </a:lnTo>
                  <a:lnTo>
                    <a:pt x="291338" y="4061079"/>
                  </a:lnTo>
                  <a:lnTo>
                    <a:pt x="334581" y="4072979"/>
                  </a:lnTo>
                  <a:lnTo>
                    <a:pt x="379552" y="4080306"/>
                  </a:lnTo>
                  <a:lnTo>
                    <a:pt x="425958" y="4082796"/>
                  </a:lnTo>
                  <a:lnTo>
                    <a:pt x="472351" y="4080306"/>
                  </a:lnTo>
                  <a:lnTo>
                    <a:pt x="517321" y="4072979"/>
                  </a:lnTo>
                  <a:lnTo>
                    <a:pt x="560565" y="4061079"/>
                  </a:lnTo>
                  <a:lnTo>
                    <a:pt x="601853" y="4044886"/>
                  </a:lnTo>
                  <a:lnTo>
                    <a:pt x="640918" y="4024642"/>
                  </a:lnTo>
                  <a:lnTo>
                    <a:pt x="677494" y="4000601"/>
                  </a:lnTo>
                  <a:lnTo>
                    <a:pt x="711327" y="3973042"/>
                  </a:lnTo>
                  <a:lnTo>
                    <a:pt x="742149" y="3942219"/>
                  </a:lnTo>
                  <a:lnTo>
                    <a:pt x="769708" y="3908387"/>
                  </a:lnTo>
                  <a:lnTo>
                    <a:pt x="793750" y="3871811"/>
                  </a:lnTo>
                  <a:lnTo>
                    <a:pt x="813993" y="3832745"/>
                  </a:lnTo>
                  <a:lnTo>
                    <a:pt x="830186" y="3791458"/>
                  </a:lnTo>
                  <a:lnTo>
                    <a:pt x="842086" y="3748214"/>
                  </a:lnTo>
                  <a:lnTo>
                    <a:pt x="849414" y="3703243"/>
                  </a:lnTo>
                  <a:lnTo>
                    <a:pt x="851916" y="3656838"/>
                  </a:lnTo>
                  <a:close/>
                </a:path>
                <a:path w="852170" h="4083050">
                  <a:moveTo>
                    <a:pt x="851916" y="425958"/>
                  </a:moveTo>
                  <a:lnTo>
                    <a:pt x="849414" y="379564"/>
                  </a:lnTo>
                  <a:lnTo>
                    <a:pt x="842086" y="334594"/>
                  </a:lnTo>
                  <a:lnTo>
                    <a:pt x="830186" y="291350"/>
                  </a:lnTo>
                  <a:lnTo>
                    <a:pt x="813993" y="250063"/>
                  </a:lnTo>
                  <a:lnTo>
                    <a:pt x="793750" y="210997"/>
                  </a:lnTo>
                  <a:lnTo>
                    <a:pt x="769708" y="174421"/>
                  </a:lnTo>
                  <a:lnTo>
                    <a:pt x="742149" y="140589"/>
                  </a:lnTo>
                  <a:lnTo>
                    <a:pt x="711327" y="109766"/>
                  </a:lnTo>
                  <a:lnTo>
                    <a:pt x="677494" y="82207"/>
                  </a:lnTo>
                  <a:lnTo>
                    <a:pt x="640918" y="58166"/>
                  </a:lnTo>
                  <a:lnTo>
                    <a:pt x="601853" y="37922"/>
                  </a:lnTo>
                  <a:lnTo>
                    <a:pt x="560565" y="21729"/>
                  </a:lnTo>
                  <a:lnTo>
                    <a:pt x="517321" y="9829"/>
                  </a:lnTo>
                  <a:lnTo>
                    <a:pt x="472351" y="2501"/>
                  </a:lnTo>
                  <a:lnTo>
                    <a:pt x="425958" y="0"/>
                  </a:lnTo>
                  <a:lnTo>
                    <a:pt x="379552" y="2501"/>
                  </a:lnTo>
                  <a:lnTo>
                    <a:pt x="334581" y="9829"/>
                  </a:lnTo>
                  <a:lnTo>
                    <a:pt x="291338" y="21729"/>
                  </a:lnTo>
                  <a:lnTo>
                    <a:pt x="250050" y="37922"/>
                  </a:lnTo>
                  <a:lnTo>
                    <a:pt x="210985" y="58178"/>
                  </a:lnTo>
                  <a:lnTo>
                    <a:pt x="174409" y="82207"/>
                  </a:lnTo>
                  <a:lnTo>
                    <a:pt x="140576" y="109766"/>
                  </a:lnTo>
                  <a:lnTo>
                    <a:pt x="109753" y="140589"/>
                  </a:lnTo>
                  <a:lnTo>
                    <a:pt x="82194" y="174421"/>
                  </a:lnTo>
                  <a:lnTo>
                    <a:pt x="58166" y="210997"/>
                  </a:lnTo>
                  <a:lnTo>
                    <a:pt x="37909" y="250063"/>
                  </a:lnTo>
                  <a:lnTo>
                    <a:pt x="21717" y="291350"/>
                  </a:lnTo>
                  <a:lnTo>
                    <a:pt x="9817" y="334594"/>
                  </a:lnTo>
                  <a:lnTo>
                    <a:pt x="2489" y="379564"/>
                  </a:lnTo>
                  <a:lnTo>
                    <a:pt x="0" y="425958"/>
                  </a:lnTo>
                  <a:lnTo>
                    <a:pt x="2489" y="472363"/>
                  </a:lnTo>
                  <a:lnTo>
                    <a:pt x="9817" y="517334"/>
                  </a:lnTo>
                  <a:lnTo>
                    <a:pt x="21717" y="560578"/>
                  </a:lnTo>
                  <a:lnTo>
                    <a:pt x="37909" y="601865"/>
                  </a:lnTo>
                  <a:lnTo>
                    <a:pt x="58153" y="640930"/>
                  </a:lnTo>
                  <a:lnTo>
                    <a:pt x="82194" y="677506"/>
                  </a:lnTo>
                  <a:lnTo>
                    <a:pt x="109753" y="711339"/>
                  </a:lnTo>
                  <a:lnTo>
                    <a:pt x="140576" y="742162"/>
                  </a:lnTo>
                  <a:lnTo>
                    <a:pt x="174409" y="769721"/>
                  </a:lnTo>
                  <a:lnTo>
                    <a:pt x="210985" y="793762"/>
                  </a:lnTo>
                  <a:lnTo>
                    <a:pt x="250050" y="814006"/>
                  </a:lnTo>
                  <a:lnTo>
                    <a:pt x="291338" y="830199"/>
                  </a:lnTo>
                  <a:lnTo>
                    <a:pt x="334581" y="842098"/>
                  </a:lnTo>
                  <a:lnTo>
                    <a:pt x="379552" y="849426"/>
                  </a:lnTo>
                  <a:lnTo>
                    <a:pt x="425958" y="851916"/>
                  </a:lnTo>
                  <a:lnTo>
                    <a:pt x="472351" y="849426"/>
                  </a:lnTo>
                  <a:lnTo>
                    <a:pt x="517321" y="842098"/>
                  </a:lnTo>
                  <a:lnTo>
                    <a:pt x="560565" y="830199"/>
                  </a:lnTo>
                  <a:lnTo>
                    <a:pt x="601853" y="814006"/>
                  </a:lnTo>
                  <a:lnTo>
                    <a:pt x="640918" y="793750"/>
                  </a:lnTo>
                  <a:lnTo>
                    <a:pt x="677494" y="769721"/>
                  </a:lnTo>
                  <a:lnTo>
                    <a:pt x="711327" y="742162"/>
                  </a:lnTo>
                  <a:lnTo>
                    <a:pt x="742149" y="711339"/>
                  </a:lnTo>
                  <a:lnTo>
                    <a:pt x="769708" y="677506"/>
                  </a:lnTo>
                  <a:lnTo>
                    <a:pt x="793750" y="640930"/>
                  </a:lnTo>
                  <a:lnTo>
                    <a:pt x="813993" y="601865"/>
                  </a:lnTo>
                  <a:lnTo>
                    <a:pt x="830186" y="560578"/>
                  </a:lnTo>
                  <a:lnTo>
                    <a:pt x="842086" y="517334"/>
                  </a:lnTo>
                  <a:lnTo>
                    <a:pt x="849414" y="472363"/>
                  </a:lnTo>
                  <a:lnTo>
                    <a:pt x="851916" y="425958"/>
                  </a:lnTo>
                  <a:close/>
                </a:path>
              </a:pathLst>
            </a:custGeom>
            <a:solidFill>
              <a:srgbClr val="F1F1F1"/>
            </a:solidFill>
          </p:spPr>
          <p:txBody>
            <a:bodyPr wrap="square" lIns="0" tIns="0" rIns="0" bIns="0" rtlCol="0"/>
            <a:lstStyle/>
            <a:p>
              <a:endParaRPr/>
            </a:p>
          </p:txBody>
        </p:sp>
        <p:sp>
          <p:nvSpPr>
            <p:cNvPr id="24" name="object 24"/>
            <p:cNvSpPr/>
            <p:nvPr/>
          </p:nvSpPr>
          <p:spPr>
            <a:xfrm>
              <a:off x="7766303" y="2016251"/>
              <a:ext cx="409955" cy="409955"/>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4337304" y="1807463"/>
              <a:ext cx="852169" cy="4083050"/>
            </a:xfrm>
            <a:custGeom>
              <a:avLst/>
              <a:gdLst/>
              <a:ahLst/>
              <a:cxnLst/>
              <a:rect l="l" t="t" r="r" b="b"/>
              <a:pathLst>
                <a:path w="852170" h="4083050">
                  <a:moveTo>
                    <a:pt x="851916" y="3656838"/>
                  </a:moveTo>
                  <a:lnTo>
                    <a:pt x="849414" y="3610445"/>
                  </a:lnTo>
                  <a:lnTo>
                    <a:pt x="842086" y="3565474"/>
                  </a:lnTo>
                  <a:lnTo>
                    <a:pt x="830186" y="3522230"/>
                  </a:lnTo>
                  <a:lnTo>
                    <a:pt x="813993" y="3480943"/>
                  </a:lnTo>
                  <a:lnTo>
                    <a:pt x="793737" y="3441877"/>
                  </a:lnTo>
                  <a:lnTo>
                    <a:pt x="769708" y="3405301"/>
                  </a:lnTo>
                  <a:lnTo>
                    <a:pt x="742149" y="3371469"/>
                  </a:lnTo>
                  <a:lnTo>
                    <a:pt x="711327" y="3340646"/>
                  </a:lnTo>
                  <a:lnTo>
                    <a:pt x="677494" y="3313087"/>
                  </a:lnTo>
                  <a:lnTo>
                    <a:pt x="640918" y="3289046"/>
                  </a:lnTo>
                  <a:lnTo>
                    <a:pt x="601853" y="3268802"/>
                  </a:lnTo>
                  <a:lnTo>
                    <a:pt x="560565" y="3252609"/>
                  </a:lnTo>
                  <a:lnTo>
                    <a:pt x="517321" y="3240709"/>
                  </a:lnTo>
                  <a:lnTo>
                    <a:pt x="472351" y="3233382"/>
                  </a:lnTo>
                  <a:lnTo>
                    <a:pt x="425958" y="3230880"/>
                  </a:lnTo>
                  <a:lnTo>
                    <a:pt x="379552" y="3233382"/>
                  </a:lnTo>
                  <a:lnTo>
                    <a:pt x="334581" y="3240709"/>
                  </a:lnTo>
                  <a:lnTo>
                    <a:pt x="291338" y="3252609"/>
                  </a:lnTo>
                  <a:lnTo>
                    <a:pt x="250050" y="3268802"/>
                  </a:lnTo>
                  <a:lnTo>
                    <a:pt x="210985" y="3289046"/>
                  </a:lnTo>
                  <a:lnTo>
                    <a:pt x="174409" y="3313087"/>
                  </a:lnTo>
                  <a:lnTo>
                    <a:pt x="140576" y="3340646"/>
                  </a:lnTo>
                  <a:lnTo>
                    <a:pt x="109753" y="3371469"/>
                  </a:lnTo>
                  <a:lnTo>
                    <a:pt x="82194" y="3405301"/>
                  </a:lnTo>
                  <a:lnTo>
                    <a:pt x="58153" y="3441877"/>
                  </a:lnTo>
                  <a:lnTo>
                    <a:pt x="37909" y="3480943"/>
                  </a:lnTo>
                  <a:lnTo>
                    <a:pt x="21717" y="3522230"/>
                  </a:lnTo>
                  <a:lnTo>
                    <a:pt x="9817" y="3565474"/>
                  </a:lnTo>
                  <a:lnTo>
                    <a:pt x="2489" y="3610445"/>
                  </a:lnTo>
                  <a:lnTo>
                    <a:pt x="0" y="3656838"/>
                  </a:lnTo>
                  <a:lnTo>
                    <a:pt x="2489" y="3703243"/>
                  </a:lnTo>
                  <a:lnTo>
                    <a:pt x="9817" y="3748214"/>
                  </a:lnTo>
                  <a:lnTo>
                    <a:pt x="21717" y="3791458"/>
                  </a:lnTo>
                  <a:lnTo>
                    <a:pt x="37909" y="3832745"/>
                  </a:lnTo>
                  <a:lnTo>
                    <a:pt x="58166" y="3871811"/>
                  </a:lnTo>
                  <a:lnTo>
                    <a:pt x="82194" y="3908387"/>
                  </a:lnTo>
                  <a:lnTo>
                    <a:pt x="109753" y="3942219"/>
                  </a:lnTo>
                  <a:lnTo>
                    <a:pt x="140576" y="3973042"/>
                  </a:lnTo>
                  <a:lnTo>
                    <a:pt x="174409" y="4000601"/>
                  </a:lnTo>
                  <a:lnTo>
                    <a:pt x="210985" y="4024630"/>
                  </a:lnTo>
                  <a:lnTo>
                    <a:pt x="250050" y="4044886"/>
                  </a:lnTo>
                  <a:lnTo>
                    <a:pt x="291338" y="4061079"/>
                  </a:lnTo>
                  <a:lnTo>
                    <a:pt x="334581" y="4072979"/>
                  </a:lnTo>
                  <a:lnTo>
                    <a:pt x="379552" y="4080306"/>
                  </a:lnTo>
                  <a:lnTo>
                    <a:pt x="425958" y="4082796"/>
                  </a:lnTo>
                  <a:lnTo>
                    <a:pt x="472351" y="4080306"/>
                  </a:lnTo>
                  <a:lnTo>
                    <a:pt x="517321" y="4072979"/>
                  </a:lnTo>
                  <a:lnTo>
                    <a:pt x="560565" y="4061079"/>
                  </a:lnTo>
                  <a:lnTo>
                    <a:pt x="601853" y="4044886"/>
                  </a:lnTo>
                  <a:lnTo>
                    <a:pt x="640918" y="4024642"/>
                  </a:lnTo>
                  <a:lnTo>
                    <a:pt x="677494" y="4000601"/>
                  </a:lnTo>
                  <a:lnTo>
                    <a:pt x="711327" y="3973042"/>
                  </a:lnTo>
                  <a:lnTo>
                    <a:pt x="742149" y="3942219"/>
                  </a:lnTo>
                  <a:lnTo>
                    <a:pt x="769708" y="3908387"/>
                  </a:lnTo>
                  <a:lnTo>
                    <a:pt x="793750" y="3871811"/>
                  </a:lnTo>
                  <a:lnTo>
                    <a:pt x="813993" y="3832745"/>
                  </a:lnTo>
                  <a:lnTo>
                    <a:pt x="830186" y="3791458"/>
                  </a:lnTo>
                  <a:lnTo>
                    <a:pt x="842086" y="3748214"/>
                  </a:lnTo>
                  <a:lnTo>
                    <a:pt x="849414" y="3703243"/>
                  </a:lnTo>
                  <a:lnTo>
                    <a:pt x="851916" y="3656838"/>
                  </a:lnTo>
                  <a:close/>
                </a:path>
                <a:path w="852170" h="4083050">
                  <a:moveTo>
                    <a:pt x="851916" y="425958"/>
                  </a:moveTo>
                  <a:lnTo>
                    <a:pt x="849414" y="379564"/>
                  </a:lnTo>
                  <a:lnTo>
                    <a:pt x="842086" y="334594"/>
                  </a:lnTo>
                  <a:lnTo>
                    <a:pt x="830186" y="291350"/>
                  </a:lnTo>
                  <a:lnTo>
                    <a:pt x="813993" y="250063"/>
                  </a:lnTo>
                  <a:lnTo>
                    <a:pt x="793737" y="210997"/>
                  </a:lnTo>
                  <a:lnTo>
                    <a:pt x="769708" y="174421"/>
                  </a:lnTo>
                  <a:lnTo>
                    <a:pt x="742149" y="140589"/>
                  </a:lnTo>
                  <a:lnTo>
                    <a:pt x="711327" y="109766"/>
                  </a:lnTo>
                  <a:lnTo>
                    <a:pt x="677494" y="82207"/>
                  </a:lnTo>
                  <a:lnTo>
                    <a:pt x="640918" y="58166"/>
                  </a:lnTo>
                  <a:lnTo>
                    <a:pt x="601853" y="37922"/>
                  </a:lnTo>
                  <a:lnTo>
                    <a:pt x="560565" y="21729"/>
                  </a:lnTo>
                  <a:lnTo>
                    <a:pt x="517321" y="9829"/>
                  </a:lnTo>
                  <a:lnTo>
                    <a:pt x="472351" y="2501"/>
                  </a:lnTo>
                  <a:lnTo>
                    <a:pt x="425958" y="0"/>
                  </a:lnTo>
                  <a:lnTo>
                    <a:pt x="379552" y="2501"/>
                  </a:lnTo>
                  <a:lnTo>
                    <a:pt x="334581" y="9829"/>
                  </a:lnTo>
                  <a:lnTo>
                    <a:pt x="291338" y="21729"/>
                  </a:lnTo>
                  <a:lnTo>
                    <a:pt x="250050" y="37922"/>
                  </a:lnTo>
                  <a:lnTo>
                    <a:pt x="210985" y="58178"/>
                  </a:lnTo>
                  <a:lnTo>
                    <a:pt x="174409" y="82207"/>
                  </a:lnTo>
                  <a:lnTo>
                    <a:pt x="140576" y="109766"/>
                  </a:lnTo>
                  <a:lnTo>
                    <a:pt x="109753" y="140589"/>
                  </a:lnTo>
                  <a:lnTo>
                    <a:pt x="82194" y="174421"/>
                  </a:lnTo>
                  <a:lnTo>
                    <a:pt x="58153" y="210997"/>
                  </a:lnTo>
                  <a:lnTo>
                    <a:pt x="37909" y="250063"/>
                  </a:lnTo>
                  <a:lnTo>
                    <a:pt x="21717" y="291350"/>
                  </a:lnTo>
                  <a:lnTo>
                    <a:pt x="9817" y="334594"/>
                  </a:lnTo>
                  <a:lnTo>
                    <a:pt x="2489" y="379564"/>
                  </a:lnTo>
                  <a:lnTo>
                    <a:pt x="0" y="425958"/>
                  </a:lnTo>
                  <a:lnTo>
                    <a:pt x="2489" y="472363"/>
                  </a:lnTo>
                  <a:lnTo>
                    <a:pt x="9817" y="517334"/>
                  </a:lnTo>
                  <a:lnTo>
                    <a:pt x="21717" y="560578"/>
                  </a:lnTo>
                  <a:lnTo>
                    <a:pt x="37909" y="601865"/>
                  </a:lnTo>
                  <a:lnTo>
                    <a:pt x="58166" y="640930"/>
                  </a:lnTo>
                  <a:lnTo>
                    <a:pt x="82194" y="677506"/>
                  </a:lnTo>
                  <a:lnTo>
                    <a:pt x="109753" y="711339"/>
                  </a:lnTo>
                  <a:lnTo>
                    <a:pt x="140576" y="742162"/>
                  </a:lnTo>
                  <a:lnTo>
                    <a:pt x="174409" y="769721"/>
                  </a:lnTo>
                  <a:lnTo>
                    <a:pt x="210985" y="793762"/>
                  </a:lnTo>
                  <a:lnTo>
                    <a:pt x="250050" y="814006"/>
                  </a:lnTo>
                  <a:lnTo>
                    <a:pt x="291338" y="830199"/>
                  </a:lnTo>
                  <a:lnTo>
                    <a:pt x="334581" y="842098"/>
                  </a:lnTo>
                  <a:lnTo>
                    <a:pt x="379552" y="849426"/>
                  </a:lnTo>
                  <a:lnTo>
                    <a:pt x="425958" y="851916"/>
                  </a:lnTo>
                  <a:lnTo>
                    <a:pt x="472351" y="849426"/>
                  </a:lnTo>
                  <a:lnTo>
                    <a:pt x="517321" y="842098"/>
                  </a:lnTo>
                  <a:lnTo>
                    <a:pt x="560565" y="830199"/>
                  </a:lnTo>
                  <a:lnTo>
                    <a:pt x="601853" y="814006"/>
                  </a:lnTo>
                  <a:lnTo>
                    <a:pt x="640918" y="793750"/>
                  </a:lnTo>
                  <a:lnTo>
                    <a:pt x="677494" y="769721"/>
                  </a:lnTo>
                  <a:lnTo>
                    <a:pt x="711327" y="742162"/>
                  </a:lnTo>
                  <a:lnTo>
                    <a:pt x="742149" y="711339"/>
                  </a:lnTo>
                  <a:lnTo>
                    <a:pt x="769708" y="677506"/>
                  </a:lnTo>
                  <a:lnTo>
                    <a:pt x="793750" y="640930"/>
                  </a:lnTo>
                  <a:lnTo>
                    <a:pt x="813993" y="601865"/>
                  </a:lnTo>
                  <a:lnTo>
                    <a:pt x="830186" y="560578"/>
                  </a:lnTo>
                  <a:lnTo>
                    <a:pt x="842086" y="517334"/>
                  </a:lnTo>
                  <a:lnTo>
                    <a:pt x="849414" y="472363"/>
                  </a:lnTo>
                  <a:lnTo>
                    <a:pt x="851916" y="425958"/>
                  </a:lnTo>
                  <a:close/>
                </a:path>
              </a:pathLst>
            </a:custGeom>
            <a:solidFill>
              <a:srgbClr val="F1F1F1"/>
            </a:solidFill>
          </p:spPr>
          <p:txBody>
            <a:bodyPr wrap="square" lIns="0" tIns="0" rIns="0" bIns="0" rtlCol="0"/>
            <a:lstStyle/>
            <a:p>
              <a:endParaRPr/>
            </a:p>
          </p:txBody>
        </p:sp>
        <p:sp>
          <p:nvSpPr>
            <p:cNvPr id="26" name="object 26"/>
            <p:cNvSpPr/>
            <p:nvPr/>
          </p:nvSpPr>
          <p:spPr>
            <a:xfrm>
              <a:off x="4561331" y="2001011"/>
              <a:ext cx="464820" cy="464820"/>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4580763" y="5242559"/>
              <a:ext cx="3472179" cy="425450"/>
            </a:xfrm>
            <a:custGeom>
              <a:avLst/>
              <a:gdLst/>
              <a:ahLst/>
              <a:cxnLst/>
              <a:rect l="l" t="t" r="r" b="b"/>
              <a:pathLst>
                <a:path w="3472179" h="425450">
                  <a:moveTo>
                    <a:pt x="365506" y="252603"/>
                  </a:moveTo>
                  <a:lnTo>
                    <a:pt x="365188" y="244983"/>
                  </a:lnTo>
                  <a:lnTo>
                    <a:pt x="364248" y="238633"/>
                  </a:lnTo>
                  <a:lnTo>
                    <a:pt x="362661" y="232283"/>
                  </a:lnTo>
                  <a:lnTo>
                    <a:pt x="360426" y="227203"/>
                  </a:lnTo>
                  <a:lnTo>
                    <a:pt x="357124" y="219583"/>
                  </a:lnTo>
                  <a:lnTo>
                    <a:pt x="354152" y="214503"/>
                  </a:lnTo>
                  <a:lnTo>
                    <a:pt x="352679" y="211963"/>
                  </a:lnTo>
                  <a:lnTo>
                    <a:pt x="341249" y="200533"/>
                  </a:lnTo>
                  <a:lnTo>
                    <a:pt x="334518" y="195453"/>
                  </a:lnTo>
                  <a:lnTo>
                    <a:pt x="326771" y="192913"/>
                  </a:lnTo>
                  <a:lnTo>
                    <a:pt x="320840" y="190373"/>
                  </a:lnTo>
                  <a:lnTo>
                    <a:pt x="314706" y="187833"/>
                  </a:lnTo>
                  <a:lnTo>
                    <a:pt x="308368" y="186563"/>
                  </a:lnTo>
                  <a:lnTo>
                    <a:pt x="301879" y="186563"/>
                  </a:lnTo>
                  <a:lnTo>
                    <a:pt x="298488" y="178943"/>
                  </a:lnTo>
                  <a:lnTo>
                    <a:pt x="294640" y="172593"/>
                  </a:lnTo>
                  <a:lnTo>
                    <a:pt x="290296" y="166243"/>
                  </a:lnTo>
                  <a:lnTo>
                    <a:pt x="287147" y="161251"/>
                  </a:lnTo>
                  <a:lnTo>
                    <a:pt x="287147" y="238633"/>
                  </a:lnTo>
                  <a:lnTo>
                    <a:pt x="287083" y="291973"/>
                  </a:lnTo>
                  <a:lnTo>
                    <a:pt x="278765" y="332613"/>
                  </a:lnTo>
                  <a:lnTo>
                    <a:pt x="256413" y="365633"/>
                  </a:lnTo>
                  <a:lnTo>
                    <a:pt x="223266" y="387223"/>
                  </a:lnTo>
                  <a:lnTo>
                    <a:pt x="182753" y="396113"/>
                  </a:lnTo>
                  <a:lnTo>
                    <a:pt x="161759" y="393573"/>
                  </a:lnTo>
                  <a:lnTo>
                    <a:pt x="124333" y="378333"/>
                  </a:lnTo>
                  <a:lnTo>
                    <a:pt x="96227" y="350393"/>
                  </a:lnTo>
                  <a:lnTo>
                    <a:pt x="80302" y="312293"/>
                  </a:lnTo>
                  <a:lnTo>
                    <a:pt x="78232" y="238633"/>
                  </a:lnTo>
                  <a:lnTo>
                    <a:pt x="78752" y="228473"/>
                  </a:lnTo>
                  <a:lnTo>
                    <a:pt x="91160" y="189103"/>
                  </a:lnTo>
                  <a:lnTo>
                    <a:pt x="116522" y="158623"/>
                  </a:lnTo>
                  <a:lnTo>
                    <a:pt x="151955" y="138303"/>
                  </a:lnTo>
                  <a:lnTo>
                    <a:pt x="172148" y="134493"/>
                  </a:lnTo>
                  <a:lnTo>
                    <a:pt x="193268" y="134493"/>
                  </a:lnTo>
                  <a:lnTo>
                    <a:pt x="232270" y="147193"/>
                  </a:lnTo>
                  <a:lnTo>
                    <a:pt x="262915" y="172593"/>
                  </a:lnTo>
                  <a:lnTo>
                    <a:pt x="282422" y="208153"/>
                  </a:lnTo>
                  <a:lnTo>
                    <a:pt x="287147" y="238633"/>
                  </a:lnTo>
                  <a:lnTo>
                    <a:pt x="287147" y="161251"/>
                  </a:lnTo>
                  <a:lnTo>
                    <a:pt x="285496" y="158623"/>
                  </a:lnTo>
                  <a:lnTo>
                    <a:pt x="293243" y="157353"/>
                  </a:lnTo>
                  <a:lnTo>
                    <a:pt x="300482" y="154813"/>
                  </a:lnTo>
                  <a:lnTo>
                    <a:pt x="332613" y="124333"/>
                  </a:lnTo>
                  <a:lnTo>
                    <a:pt x="339344" y="102743"/>
                  </a:lnTo>
                  <a:lnTo>
                    <a:pt x="339344" y="55753"/>
                  </a:lnTo>
                  <a:lnTo>
                    <a:pt x="313309" y="55753"/>
                  </a:lnTo>
                  <a:lnTo>
                    <a:pt x="313309" y="100203"/>
                  </a:lnTo>
                  <a:lnTo>
                    <a:pt x="312293" y="105283"/>
                  </a:lnTo>
                  <a:lnTo>
                    <a:pt x="308229" y="115443"/>
                  </a:lnTo>
                  <a:lnTo>
                    <a:pt x="305435" y="119253"/>
                  </a:lnTo>
                  <a:lnTo>
                    <a:pt x="298323" y="125603"/>
                  </a:lnTo>
                  <a:lnTo>
                    <a:pt x="294132" y="129413"/>
                  </a:lnTo>
                  <a:lnTo>
                    <a:pt x="289433" y="130683"/>
                  </a:lnTo>
                  <a:lnTo>
                    <a:pt x="284607" y="133223"/>
                  </a:lnTo>
                  <a:lnTo>
                    <a:pt x="279527" y="134493"/>
                  </a:lnTo>
                  <a:lnTo>
                    <a:pt x="261112" y="134493"/>
                  </a:lnTo>
                  <a:lnTo>
                    <a:pt x="257937" y="131953"/>
                  </a:lnTo>
                  <a:lnTo>
                    <a:pt x="254762" y="130683"/>
                  </a:lnTo>
                  <a:lnTo>
                    <a:pt x="251460" y="128143"/>
                  </a:lnTo>
                  <a:lnTo>
                    <a:pt x="248412" y="125603"/>
                  </a:lnTo>
                  <a:lnTo>
                    <a:pt x="244983" y="124333"/>
                  </a:lnTo>
                  <a:lnTo>
                    <a:pt x="241427" y="123063"/>
                  </a:lnTo>
                  <a:lnTo>
                    <a:pt x="243459" y="117983"/>
                  </a:lnTo>
                  <a:lnTo>
                    <a:pt x="245110" y="114185"/>
                  </a:lnTo>
                  <a:lnTo>
                    <a:pt x="245364" y="112903"/>
                  </a:lnTo>
                  <a:lnTo>
                    <a:pt x="246126" y="109093"/>
                  </a:lnTo>
                  <a:lnTo>
                    <a:pt x="247396" y="104013"/>
                  </a:lnTo>
                  <a:lnTo>
                    <a:pt x="248031" y="98933"/>
                  </a:lnTo>
                  <a:lnTo>
                    <a:pt x="248031" y="95135"/>
                  </a:lnTo>
                  <a:lnTo>
                    <a:pt x="247624" y="87503"/>
                  </a:lnTo>
                  <a:lnTo>
                    <a:pt x="246418" y="81153"/>
                  </a:lnTo>
                  <a:lnTo>
                    <a:pt x="244436" y="73533"/>
                  </a:lnTo>
                  <a:lnTo>
                    <a:pt x="241681" y="67183"/>
                  </a:lnTo>
                  <a:lnTo>
                    <a:pt x="252857" y="55753"/>
                  </a:lnTo>
                  <a:lnTo>
                    <a:pt x="262801" y="45593"/>
                  </a:lnTo>
                  <a:lnTo>
                    <a:pt x="270256" y="37973"/>
                  </a:lnTo>
                  <a:lnTo>
                    <a:pt x="251841" y="20193"/>
                  </a:lnTo>
                  <a:lnTo>
                    <a:pt x="225933" y="45593"/>
                  </a:lnTo>
                  <a:lnTo>
                    <a:pt x="221869" y="42214"/>
                  </a:lnTo>
                  <a:lnTo>
                    <a:pt x="221869" y="88785"/>
                  </a:lnTo>
                  <a:lnTo>
                    <a:pt x="221869" y="101485"/>
                  </a:lnTo>
                  <a:lnTo>
                    <a:pt x="220218" y="107835"/>
                  </a:lnTo>
                  <a:lnTo>
                    <a:pt x="217043" y="112903"/>
                  </a:lnTo>
                  <a:lnTo>
                    <a:pt x="205613" y="110363"/>
                  </a:lnTo>
                  <a:lnTo>
                    <a:pt x="199898" y="110363"/>
                  </a:lnTo>
                  <a:lnTo>
                    <a:pt x="188595" y="107835"/>
                  </a:lnTo>
                  <a:lnTo>
                    <a:pt x="176911" y="107835"/>
                  </a:lnTo>
                  <a:lnTo>
                    <a:pt x="165354" y="110363"/>
                  </a:lnTo>
                  <a:lnTo>
                    <a:pt x="159766" y="110363"/>
                  </a:lnTo>
                  <a:lnTo>
                    <a:pt x="148463" y="112903"/>
                  </a:lnTo>
                  <a:lnTo>
                    <a:pt x="145161" y="107835"/>
                  </a:lnTo>
                  <a:lnTo>
                    <a:pt x="143510" y="101485"/>
                  </a:lnTo>
                  <a:lnTo>
                    <a:pt x="143510" y="88785"/>
                  </a:lnTo>
                  <a:lnTo>
                    <a:pt x="144526" y="83693"/>
                  </a:lnTo>
                  <a:lnTo>
                    <a:pt x="146685" y="79883"/>
                  </a:lnTo>
                  <a:lnTo>
                    <a:pt x="148717" y="74803"/>
                  </a:lnTo>
                  <a:lnTo>
                    <a:pt x="177292" y="55753"/>
                  </a:lnTo>
                  <a:lnTo>
                    <a:pt x="188214" y="55753"/>
                  </a:lnTo>
                  <a:lnTo>
                    <a:pt x="218821" y="79883"/>
                  </a:lnTo>
                  <a:lnTo>
                    <a:pt x="220853" y="83693"/>
                  </a:lnTo>
                  <a:lnTo>
                    <a:pt x="221869" y="88785"/>
                  </a:lnTo>
                  <a:lnTo>
                    <a:pt x="221869" y="42214"/>
                  </a:lnTo>
                  <a:lnTo>
                    <a:pt x="219837" y="40513"/>
                  </a:lnTo>
                  <a:lnTo>
                    <a:pt x="213106" y="36703"/>
                  </a:lnTo>
                  <a:lnTo>
                    <a:pt x="205740" y="34163"/>
                  </a:lnTo>
                  <a:lnTo>
                    <a:pt x="198628" y="30353"/>
                  </a:lnTo>
                  <a:lnTo>
                    <a:pt x="190881" y="29083"/>
                  </a:lnTo>
                  <a:lnTo>
                    <a:pt x="174625" y="29083"/>
                  </a:lnTo>
                  <a:lnTo>
                    <a:pt x="166878" y="30353"/>
                  </a:lnTo>
                  <a:lnTo>
                    <a:pt x="159512" y="34163"/>
                  </a:lnTo>
                  <a:lnTo>
                    <a:pt x="152273" y="36703"/>
                  </a:lnTo>
                  <a:lnTo>
                    <a:pt x="145542" y="40513"/>
                  </a:lnTo>
                  <a:lnTo>
                    <a:pt x="139446" y="45593"/>
                  </a:lnTo>
                  <a:lnTo>
                    <a:pt x="113538" y="20193"/>
                  </a:lnTo>
                  <a:lnTo>
                    <a:pt x="95250" y="37973"/>
                  </a:lnTo>
                  <a:lnTo>
                    <a:pt x="123825" y="67183"/>
                  </a:lnTo>
                  <a:lnTo>
                    <a:pt x="121005" y="73533"/>
                  </a:lnTo>
                  <a:lnTo>
                    <a:pt x="119024" y="81153"/>
                  </a:lnTo>
                  <a:lnTo>
                    <a:pt x="117856" y="87503"/>
                  </a:lnTo>
                  <a:lnTo>
                    <a:pt x="117475" y="95135"/>
                  </a:lnTo>
                  <a:lnTo>
                    <a:pt x="117602" y="100203"/>
                  </a:lnTo>
                  <a:lnTo>
                    <a:pt x="117983" y="104013"/>
                  </a:lnTo>
                  <a:lnTo>
                    <a:pt x="120269" y="114185"/>
                  </a:lnTo>
                  <a:lnTo>
                    <a:pt x="121920" y="117983"/>
                  </a:lnTo>
                  <a:lnTo>
                    <a:pt x="123952" y="123063"/>
                  </a:lnTo>
                  <a:lnTo>
                    <a:pt x="117348" y="125603"/>
                  </a:lnTo>
                  <a:lnTo>
                    <a:pt x="110744" y="129413"/>
                  </a:lnTo>
                  <a:lnTo>
                    <a:pt x="104394" y="134493"/>
                  </a:lnTo>
                  <a:lnTo>
                    <a:pt x="85852" y="134493"/>
                  </a:lnTo>
                  <a:lnTo>
                    <a:pt x="80772" y="133223"/>
                  </a:lnTo>
                  <a:lnTo>
                    <a:pt x="76073" y="130683"/>
                  </a:lnTo>
                  <a:lnTo>
                    <a:pt x="71247" y="129413"/>
                  </a:lnTo>
                  <a:lnTo>
                    <a:pt x="67183" y="125603"/>
                  </a:lnTo>
                  <a:lnTo>
                    <a:pt x="60071" y="119253"/>
                  </a:lnTo>
                  <a:lnTo>
                    <a:pt x="57277" y="115443"/>
                  </a:lnTo>
                  <a:lnTo>
                    <a:pt x="53213" y="105283"/>
                  </a:lnTo>
                  <a:lnTo>
                    <a:pt x="52197" y="100203"/>
                  </a:lnTo>
                  <a:lnTo>
                    <a:pt x="52197" y="55753"/>
                  </a:lnTo>
                  <a:lnTo>
                    <a:pt x="26035" y="55753"/>
                  </a:lnTo>
                  <a:lnTo>
                    <a:pt x="26035" y="102743"/>
                  </a:lnTo>
                  <a:lnTo>
                    <a:pt x="27432" y="110363"/>
                  </a:lnTo>
                  <a:lnTo>
                    <a:pt x="51816" y="147193"/>
                  </a:lnTo>
                  <a:lnTo>
                    <a:pt x="79883" y="158623"/>
                  </a:lnTo>
                  <a:lnTo>
                    <a:pt x="75145" y="166243"/>
                  </a:lnTo>
                  <a:lnTo>
                    <a:pt x="70840" y="172593"/>
                  </a:lnTo>
                  <a:lnTo>
                    <a:pt x="67005" y="178943"/>
                  </a:lnTo>
                  <a:lnTo>
                    <a:pt x="63627" y="186563"/>
                  </a:lnTo>
                  <a:lnTo>
                    <a:pt x="57073" y="186563"/>
                  </a:lnTo>
                  <a:lnTo>
                    <a:pt x="50749" y="187833"/>
                  </a:lnTo>
                  <a:lnTo>
                    <a:pt x="44640" y="190373"/>
                  </a:lnTo>
                  <a:lnTo>
                    <a:pt x="38735" y="192913"/>
                  </a:lnTo>
                  <a:lnTo>
                    <a:pt x="30988" y="195453"/>
                  </a:lnTo>
                  <a:lnTo>
                    <a:pt x="4826" y="227203"/>
                  </a:lnTo>
                  <a:lnTo>
                    <a:pt x="0" y="252603"/>
                  </a:lnTo>
                  <a:lnTo>
                    <a:pt x="0" y="290703"/>
                  </a:lnTo>
                  <a:lnTo>
                    <a:pt x="26035" y="290703"/>
                  </a:lnTo>
                  <a:lnTo>
                    <a:pt x="26035" y="247523"/>
                  </a:lnTo>
                  <a:lnTo>
                    <a:pt x="26797" y="243713"/>
                  </a:lnTo>
                  <a:lnTo>
                    <a:pt x="28067" y="239903"/>
                  </a:lnTo>
                  <a:lnTo>
                    <a:pt x="29591" y="234823"/>
                  </a:lnTo>
                  <a:lnTo>
                    <a:pt x="31623" y="231013"/>
                  </a:lnTo>
                  <a:lnTo>
                    <a:pt x="34036" y="228473"/>
                  </a:lnTo>
                  <a:lnTo>
                    <a:pt x="36576" y="224663"/>
                  </a:lnTo>
                  <a:lnTo>
                    <a:pt x="39624" y="222123"/>
                  </a:lnTo>
                  <a:lnTo>
                    <a:pt x="46736" y="217043"/>
                  </a:lnTo>
                  <a:lnTo>
                    <a:pt x="50673" y="215773"/>
                  </a:lnTo>
                  <a:lnTo>
                    <a:pt x="54864" y="214503"/>
                  </a:lnTo>
                  <a:lnTo>
                    <a:pt x="53975" y="218313"/>
                  </a:lnTo>
                  <a:lnTo>
                    <a:pt x="53340" y="222123"/>
                  </a:lnTo>
                  <a:lnTo>
                    <a:pt x="52832" y="227203"/>
                  </a:lnTo>
                  <a:lnTo>
                    <a:pt x="52324" y="231013"/>
                  </a:lnTo>
                  <a:lnTo>
                    <a:pt x="52324" y="294513"/>
                  </a:lnTo>
                  <a:lnTo>
                    <a:pt x="52578" y="294513"/>
                  </a:lnTo>
                  <a:lnTo>
                    <a:pt x="52832" y="297053"/>
                  </a:lnTo>
                  <a:lnTo>
                    <a:pt x="51562" y="295783"/>
                  </a:lnTo>
                  <a:lnTo>
                    <a:pt x="45796" y="302133"/>
                  </a:lnTo>
                  <a:lnTo>
                    <a:pt x="27660" y="340233"/>
                  </a:lnTo>
                  <a:lnTo>
                    <a:pt x="26035" y="356743"/>
                  </a:lnTo>
                  <a:lnTo>
                    <a:pt x="26441" y="365633"/>
                  </a:lnTo>
                  <a:lnTo>
                    <a:pt x="40716" y="405003"/>
                  </a:lnTo>
                  <a:lnTo>
                    <a:pt x="45796" y="411353"/>
                  </a:lnTo>
                  <a:lnTo>
                    <a:pt x="51562" y="418973"/>
                  </a:lnTo>
                  <a:lnTo>
                    <a:pt x="69977" y="399923"/>
                  </a:lnTo>
                  <a:lnTo>
                    <a:pt x="64262" y="393573"/>
                  </a:lnTo>
                  <a:lnTo>
                    <a:pt x="59817" y="387223"/>
                  </a:lnTo>
                  <a:lnTo>
                    <a:pt x="53848" y="373253"/>
                  </a:lnTo>
                  <a:lnTo>
                    <a:pt x="52324" y="365633"/>
                  </a:lnTo>
                  <a:lnTo>
                    <a:pt x="52324" y="356743"/>
                  </a:lnTo>
                  <a:lnTo>
                    <a:pt x="52717" y="350393"/>
                  </a:lnTo>
                  <a:lnTo>
                    <a:pt x="53924" y="342773"/>
                  </a:lnTo>
                  <a:lnTo>
                    <a:pt x="55905" y="336423"/>
                  </a:lnTo>
                  <a:lnTo>
                    <a:pt x="58674" y="330073"/>
                  </a:lnTo>
                  <a:lnTo>
                    <a:pt x="62191" y="340233"/>
                  </a:lnTo>
                  <a:lnTo>
                    <a:pt x="66446" y="349123"/>
                  </a:lnTo>
                  <a:lnTo>
                    <a:pt x="90322" y="383413"/>
                  </a:lnTo>
                  <a:lnTo>
                    <a:pt x="122758" y="407543"/>
                  </a:lnTo>
                  <a:lnTo>
                    <a:pt x="172097" y="421513"/>
                  </a:lnTo>
                  <a:lnTo>
                    <a:pt x="193319" y="421513"/>
                  </a:lnTo>
                  <a:lnTo>
                    <a:pt x="233438" y="411353"/>
                  </a:lnTo>
                  <a:lnTo>
                    <a:pt x="267741" y="389763"/>
                  </a:lnTo>
                  <a:lnTo>
                    <a:pt x="293941" y="359283"/>
                  </a:lnTo>
                  <a:lnTo>
                    <a:pt x="306705" y="330073"/>
                  </a:lnTo>
                  <a:lnTo>
                    <a:pt x="309511" y="336423"/>
                  </a:lnTo>
                  <a:lnTo>
                    <a:pt x="311492" y="344043"/>
                  </a:lnTo>
                  <a:lnTo>
                    <a:pt x="312661" y="350393"/>
                  </a:lnTo>
                  <a:lnTo>
                    <a:pt x="313055" y="356743"/>
                  </a:lnTo>
                  <a:lnTo>
                    <a:pt x="313055" y="365633"/>
                  </a:lnTo>
                  <a:lnTo>
                    <a:pt x="295529" y="399923"/>
                  </a:lnTo>
                  <a:lnTo>
                    <a:pt x="313944" y="418973"/>
                  </a:lnTo>
                  <a:lnTo>
                    <a:pt x="319671" y="411353"/>
                  </a:lnTo>
                  <a:lnTo>
                    <a:pt x="324700" y="405003"/>
                  </a:lnTo>
                  <a:lnTo>
                    <a:pt x="329006" y="397383"/>
                  </a:lnTo>
                  <a:lnTo>
                    <a:pt x="339217" y="356743"/>
                  </a:lnTo>
                  <a:lnTo>
                    <a:pt x="338797" y="347853"/>
                  </a:lnTo>
                  <a:lnTo>
                    <a:pt x="337578" y="340233"/>
                  </a:lnTo>
                  <a:lnTo>
                    <a:pt x="335508" y="331343"/>
                  </a:lnTo>
                  <a:lnTo>
                    <a:pt x="335026" y="330073"/>
                  </a:lnTo>
                  <a:lnTo>
                    <a:pt x="332613" y="323723"/>
                  </a:lnTo>
                  <a:lnTo>
                    <a:pt x="329006" y="316103"/>
                  </a:lnTo>
                  <a:lnTo>
                    <a:pt x="324700" y="308483"/>
                  </a:lnTo>
                  <a:lnTo>
                    <a:pt x="319671" y="302133"/>
                  </a:lnTo>
                  <a:lnTo>
                    <a:pt x="315087" y="297053"/>
                  </a:lnTo>
                  <a:lnTo>
                    <a:pt x="313944" y="295783"/>
                  </a:lnTo>
                  <a:lnTo>
                    <a:pt x="312674" y="297053"/>
                  </a:lnTo>
                  <a:lnTo>
                    <a:pt x="312801" y="295783"/>
                  </a:lnTo>
                  <a:lnTo>
                    <a:pt x="313309" y="291973"/>
                  </a:lnTo>
                  <a:lnTo>
                    <a:pt x="313309" y="234823"/>
                  </a:lnTo>
                  <a:lnTo>
                    <a:pt x="313055" y="231013"/>
                  </a:lnTo>
                  <a:lnTo>
                    <a:pt x="312420" y="227203"/>
                  </a:lnTo>
                  <a:lnTo>
                    <a:pt x="312039" y="222123"/>
                  </a:lnTo>
                  <a:lnTo>
                    <a:pt x="311404" y="218313"/>
                  </a:lnTo>
                  <a:lnTo>
                    <a:pt x="310642" y="214503"/>
                  </a:lnTo>
                  <a:lnTo>
                    <a:pt x="314833" y="215773"/>
                  </a:lnTo>
                  <a:lnTo>
                    <a:pt x="331216" y="228473"/>
                  </a:lnTo>
                  <a:lnTo>
                    <a:pt x="333883" y="231013"/>
                  </a:lnTo>
                  <a:lnTo>
                    <a:pt x="335788" y="234823"/>
                  </a:lnTo>
                  <a:lnTo>
                    <a:pt x="337185" y="239903"/>
                  </a:lnTo>
                  <a:lnTo>
                    <a:pt x="338709" y="243713"/>
                  </a:lnTo>
                  <a:lnTo>
                    <a:pt x="339344" y="247523"/>
                  </a:lnTo>
                  <a:lnTo>
                    <a:pt x="339344" y="290703"/>
                  </a:lnTo>
                  <a:lnTo>
                    <a:pt x="365506" y="290703"/>
                  </a:lnTo>
                  <a:lnTo>
                    <a:pt x="365506" y="252603"/>
                  </a:lnTo>
                  <a:close/>
                </a:path>
                <a:path w="3472179" h="425450">
                  <a:moveTo>
                    <a:pt x="3472053" y="81661"/>
                  </a:moveTo>
                  <a:lnTo>
                    <a:pt x="3459607" y="41402"/>
                  </a:lnTo>
                  <a:lnTo>
                    <a:pt x="3456597" y="36957"/>
                  </a:lnTo>
                  <a:lnTo>
                    <a:pt x="3455924" y="35941"/>
                  </a:lnTo>
                  <a:lnTo>
                    <a:pt x="3451987" y="31242"/>
                  </a:lnTo>
                  <a:lnTo>
                    <a:pt x="3448100" y="27254"/>
                  </a:lnTo>
                  <a:lnTo>
                    <a:pt x="3448100" y="84709"/>
                  </a:lnTo>
                  <a:lnTo>
                    <a:pt x="3447415" y="91440"/>
                  </a:lnTo>
                  <a:lnTo>
                    <a:pt x="3446653" y="95135"/>
                  </a:lnTo>
                  <a:lnTo>
                    <a:pt x="3446018" y="98806"/>
                  </a:lnTo>
                  <a:lnTo>
                    <a:pt x="3445002" y="102489"/>
                  </a:lnTo>
                  <a:lnTo>
                    <a:pt x="3443605" y="105918"/>
                  </a:lnTo>
                  <a:lnTo>
                    <a:pt x="3441827" y="109220"/>
                  </a:lnTo>
                  <a:lnTo>
                    <a:pt x="3439922" y="112649"/>
                  </a:lnTo>
                  <a:lnTo>
                    <a:pt x="3437763" y="115709"/>
                  </a:lnTo>
                  <a:lnTo>
                    <a:pt x="3435731" y="118618"/>
                  </a:lnTo>
                  <a:lnTo>
                    <a:pt x="3410712" y="135509"/>
                  </a:lnTo>
                  <a:lnTo>
                    <a:pt x="3409315" y="377825"/>
                  </a:lnTo>
                  <a:lnTo>
                    <a:pt x="3382899" y="402590"/>
                  </a:lnTo>
                  <a:lnTo>
                    <a:pt x="3381121" y="402336"/>
                  </a:lnTo>
                  <a:lnTo>
                    <a:pt x="3379343" y="401955"/>
                  </a:lnTo>
                  <a:lnTo>
                    <a:pt x="3377184" y="401701"/>
                  </a:lnTo>
                  <a:lnTo>
                    <a:pt x="3375025" y="400685"/>
                  </a:lnTo>
                  <a:lnTo>
                    <a:pt x="3372612" y="399669"/>
                  </a:lnTo>
                  <a:lnTo>
                    <a:pt x="3367913" y="396621"/>
                  </a:lnTo>
                  <a:lnTo>
                    <a:pt x="3359023" y="380111"/>
                  </a:lnTo>
                  <a:lnTo>
                    <a:pt x="3360420" y="137795"/>
                  </a:lnTo>
                  <a:lnTo>
                    <a:pt x="3356102" y="133858"/>
                  </a:lnTo>
                  <a:lnTo>
                    <a:pt x="3330956" y="108597"/>
                  </a:lnTo>
                  <a:lnTo>
                    <a:pt x="3329051" y="105156"/>
                  </a:lnTo>
                  <a:lnTo>
                    <a:pt x="3327273" y="101485"/>
                  </a:lnTo>
                  <a:lnTo>
                    <a:pt x="3326257" y="97790"/>
                  </a:lnTo>
                  <a:lnTo>
                    <a:pt x="3325114" y="94107"/>
                  </a:lnTo>
                  <a:lnTo>
                    <a:pt x="3324479" y="90043"/>
                  </a:lnTo>
                  <a:lnTo>
                    <a:pt x="3324199" y="87376"/>
                  </a:lnTo>
                  <a:lnTo>
                    <a:pt x="3324225" y="81661"/>
                  </a:lnTo>
                  <a:lnTo>
                    <a:pt x="3324860" y="76962"/>
                  </a:lnTo>
                  <a:lnTo>
                    <a:pt x="3326346" y="71247"/>
                  </a:lnTo>
                  <a:lnTo>
                    <a:pt x="3327654" y="65913"/>
                  </a:lnTo>
                  <a:lnTo>
                    <a:pt x="3345815" y="39370"/>
                  </a:lnTo>
                  <a:lnTo>
                    <a:pt x="3348355" y="38354"/>
                  </a:lnTo>
                  <a:lnTo>
                    <a:pt x="3349371" y="37973"/>
                  </a:lnTo>
                  <a:lnTo>
                    <a:pt x="3350514" y="37338"/>
                  </a:lnTo>
                  <a:lnTo>
                    <a:pt x="3350361" y="48006"/>
                  </a:lnTo>
                  <a:lnTo>
                    <a:pt x="3356102" y="86106"/>
                  </a:lnTo>
                  <a:lnTo>
                    <a:pt x="3382899" y="100457"/>
                  </a:lnTo>
                  <a:lnTo>
                    <a:pt x="3386836" y="100838"/>
                  </a:lnTo>
                  <a:lnTo>
                    <a:pt x="3419983" y="78994"/>
                  </a:lnTo>
                  <a:lnTo>
                    <a:pt x="3420389" y="77978"/>
                  </a:lnTo>
                  <a:lnTo>
                    <a:pt x="3421380" y="75565"/>
                  </a:lnTo>
                  <a:lnTo>
                    <a:pt x="3422904" y="72263"/>
                  </a:lnTo>
                  <a:lnTo>
                    <a:pt x="3423615" y="68580"/>
                  </a:lnTo>
                  <a:lnTo>
                    <a:pt x="3424212" y="65913"/>
                  </a:lnTo>
                  <a:lnTo>
                    <a:pt x="3424301" y="36957"/>
                  </a:lnTo>
                  <a:lnTo>
                    <a:pt x="3427095" y="38735"/>
                  </a:lnTo>
                  <a:lnTo>
                    <a:pt x="3429889" y="41021"/>
                  </a:lnTo>
                  <a:lnTo>
                    <a:pt x="3445637" y="65913"/>
                  </a:lnTo>
                  <a:lnTo>
                    <a:pt x="3446653" y="69215"/>
                  </a:lnTo>
                  <a:lnTo>
                    <a:pt x="3447732" y="75946"/>
                  </a:lnTo>
                  <a:lnTo>
                    <a:pt x="3447821" y="76962"/>
                  </a:lnTo>
                  <a:lnTo>
                    <a:pt x="3448050" y="81661"/>
                  </a:lnTo>
                  <a:lnTo>
                    <a:pt x="3448100" y="84709"/>
                  </a:lnTo>
                  <a:lnTo>
                    <a:pt x="3448100" y="27254"/>
                  </a:lnTo>
                  <a:lnTo>
                    <a:pt x="3413506" y="6096"/>
                  </a:lnTo>
                  <a:lnTo>
                    <a:pt x="3398647" y="0"/>
                  </a:lnTo>
                  <a:lnTo>
                    <a:pt x="3398266" y="65913"/>
                  </a:lnTo>
                  <a:lnTo>
                    <a:pt x="3387852" y="77978"/>
                  </a:lnTo>
                  <a:lnTo>
                    <a:pt x="3383280" y="77978"/>
                  </a:lnTo>
                  <a:lnTo>
                    <a:pt x="3379724" y="75946"/>
                  </a:lnTo>
                  <a:lnTo>
                    <a:pt x="3377946" y="74676"/>
                  </a:lnTo>
                  <a:lnTo>
                    <a:pt x="3376549" y="72898"/>
                  </a:lnTo>
                  <a:lnTo>
                    <a:pt x="3375025" y="71247"/>
                  </a:lnTo>
                  <a:lnTo>
                    <a:pt x="3374390" y="69596"/>
                  </a:lnTo>
                  <a:lnTo>
                    <a:pt x="3374009" y="67818"/>
                  </a:lnTo>
                  <a:lnTo>
                    <a:pt x="3374352" y="37338"/>
                  </a:lnTo>
                  <a:lnTo>
                    <a:pt x="3374771" y="2413"/>
                  </a:lnTo>
                  <a:lnTo>
                    <a:pt x="3357245" y="6477"/>
                  </a:lnTo>
                  <a:lnTo>
                    <a:pt x="3352292" y="8128"/>
                  </a:lnTo>
                  <a:lnTo>
                    <a:pt x="3347593" y="9779"/>
                  </a:lnTo>
                  <a:lnTo>
                    <a:pt x="3343275" y="12065"/>
                  </a:lnTo>
                  <a:lnTo>
                    <a:pt x="3339084" y="14097"/>
                  </a:lnTo>
                  <a:lnTo>
                    <a:pt x="3335147" y="16510"/>
                  </a:lnTo>
                  <a:lnTo>
                    <a:pt x="3331210" y="19177"/>
                  </a:lnTo>
                  <a:lnTo>
                    <a:pt x="3327654" y="22225"/>
                  </a:lnTo>
                  <a:lnTo>
                    <a:pt x="3324479" y="25273"/>
                  </a:lnTo>
                  <a:lnTo>
                    <a:pt x="3321558" y="27940"/>
                  </a:lnTo>
                  <a:lnTo>
                    <a:pt x="3318764" y="30861"/>
                  </a:lnTo>
                  <a:lnTo>
                    <a:pt x="3316224" y="33909"/>
                  </a:lnTo>
                  <a:lnTo>
                    <a:pt x="3314192" y="36957"/>
                  </a:lnTo>
                  <a:lnTo>
                    <a:pt x="3312033" y="40386"/>
                  </a:lnTo>
                  <a:lnTo>
                    <a:pt x="3309874" y="43688"/>
                  </a:lnTo>
                  <a:lnTo>
                    <a:pt x="3300057" y="82042"/>
                  </a:lnTo>
                  <a:lnTo>
                    <a:pt x="3299942" y="86106"/>
                  </a:lnTo>
                  <a:lnTo>
                    <a:pt x="3300603" y="94107"/>
                  </a:lnTo>
                  <a:lnTo>
                    <a:pt x="3301174" y="98171"/>
                  </a:lnTo>
                  <a:lnTo>
                    <a:pt x="3301301" y="98806"/>
                  </a:lnTo>
                  <a:lnTo>
                    <a:pt x="3302381" y="103124"/>
                  </a:lnTo>
                  <a:lnTo>
                    <a:pt x="3303397" y="107569"/>
                  </a:lnTo>
                  <a:lnTo>
                    <a:pt x="3305175" y="111887"/>
                  </a:lnTo>
                  <a:lnTo>
                    <a:pt x="3306953" y="116332"/>
                  </a:lnTo>
                  <a:lnTo>
                    <a:pt x="3309112" y="120269"/>
                  </a:lnTo>
                  <a:lnTo>
                    <a:pt x="3336544" y="148209"/>
                  </a:lnTo>
                  <a:lnTo>
                    <a:pt x="3335147" y="377825"/>
                  </a:lnTo>
                  <a:lnTo>
                    <a:pt x="3352292" y="414401"/>
                  </a:lnTo>
                  <a:lnTo>
                    <a:pt x="3385058" y="425196"/>
                  </a:lnTo>
                  <a:lnTo>
                    <a:pt x="3389630" y="424815"/>
                  </a:lnTo>
                  <a:lnTo>
                    <a:pt x="3414268" y="413385"/>
                  </a:lnTo>
                  <a:lnTo>
                    <a:pt x="3417824" y="410718"/>
                  </a:lnTo>
                  <a:lnTo>
                    <a:pt x="3420745" y="407289"/>
                  </a:lnTo>
                  <a:lnTo>
                    <a:pt x="3423920" y="403987"/>
                  </a:lnTo>
                  <a:lnTo>
                    <a:pt x="3424872" y="402590"/>
                  </a:lnTo>
                  <a:lnTo>
                    <a:pt x="3426460" y="400304"/>
                  </a:lnTo>
                  <a:lnTo>
                    <a:pt x="3428492" y="396621"/>
                  </a:lnTo>
                  <a:lnTo>
                    <a:pt x="3430651" y="392557"/>
                  </a:lnTo>
                  <a:lnTo>
                    <a:pt x="3431667" y="388493"/>
                  </a:lnTo>
                  <a:lnTo>
                    <a:pt x="3432810" y="384175"/>
                  </a:lnTo>
                  <a:lnTo>
                    <a:pt x="3433165" y="380111"/>
                  </a:lnTo>
                  <a:lnTo>
                    <a:pt x="3433191" y="377825"/>
                  </a:lnTo>
                  <a:lnTo>
                    <a:pt x="3434588" y="149606"/>
                  </a:lnTo>
                  <a:lnTo>
                    <a:pt x="3445637" y="139446"/>
                  </a:lnTo>
                  <a:lnTo>
                    <a:pt x="3468116" y="104521"/>
                  </a:lnTo>
                  <a:lnTo>
                    <a:pt x="3471672" y="89408"/>
                  </a:lnTo>
                  <a:lnTo>
                    <a:pt x="3472053" y="81661"/>
                  </a:lnTo>
                  <a:close/>
                </a:path>
              </a:pathLst>
            </a:custGeom>
            <a:solidFill>
              <a:srgbClr val="0078D6"/>
            </a:solidFill>
          </p:spPr>
          <p:txBody>
            <a:bodyPr wrap="square" lIns="0" tIns="0" rIns="0" bIns="0" rtlCol="0"/>
            <a:lstStyle/>
            <a:p>
              <a:endParaRPr/>
            </a:p>
          </p:txBody>
        </p:sp>
        <p:sp>
          <p:nvSpPr>
            <p:cNvPr id="28" name="object 28"/>
            <p:cNvSpPr/>
            <p:nvPr/>
          </p:nvSpPr>
          <p:spPr>
            <a:xfrm>
              <a:off x="7719059" y="5376672"/>
              <a:ext cx="99060" cy="156972"/>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8115300" y="5376672"/>
              <a:ext cx="99059" cy="156972"/>
            </a:xfrm>
            <a:prstGeom prst="rect">
              <a:avLst/>
            </a:prstGeom>
            <a:blipFill>
              <a:blip r:embed="rId7" cstate="print"/>
              <a:stretch>
                <a:fillRect/>
              </a:stretch>
            </a:blipFill>
          </p:spPr>
          <p:txBody>
            <a:bodyPr wrap="square" lIns="0" tIns="0" rIns="0" bIns="0" rtlCol="0"/>
            <a:lstStyle/>
            <a:p>
              <a:endParaRPr/>
            </a:p>
          </p:txBody>
        </p:sp>
      </p:grpSp>
      <p:sp>
        <p:nvSpPr>
          <p:cNvPr id="30" name="object 30"/>
          <p:cNvSpPr txBox="1"/>
          <p:nvPr/>
        </p:nvSpPr>
        <p:spPr>
          <a:xfrm>
            <a:off x="4034154" y="6700824"/>
            <a:ext cx="8324215" cy="186690"/>
          </a:xfrm>
          <a:prstGeom prst="rect">
            <a:avLst/>
          </a:prstGeom>
        </p:spPr>
        <p:txBody>
          <a:bodyPr vert="horz" wrap="square" lIns="0" tIns="13335" rIns="0" bIns="0" rtlCol="0">
            <a:spAutoFit/>
          </a:bodyPr>
          <a:lstStyle/>
          <a:p>
            <a:pPr marL="12700">
              <a:lnSpc>
                <a:spcPct val="100000"/>
              </a:lnSpc>
              <a:spcBef>
                <a:spcPts val="105"/>
              </a:spcBef>
            </a:pPr>
            <a:r>
              <a:rPr sz="1050" spc="-165" dirty="0">
                <a:solidFill>
                  <a:srgbClr val="737373"/>
                </a:solidFill>
                <a:latin typeface="Arial Black"/>
                <a:cs typeface="Arial Black"/>
              </a:rPr>
              <a:t>Source: </a:t>
            </a:r>
            <a:r>
              <a:rPr sz="1050" spc="-204" dirty="0">
                <a:solidFill>
                  <a:srgbClr val="737373"/>
                </a:solidFill>
                <a:latin typeface="Arial Black"/>
                <a:cs typeface="Arial Black"/>
              </a:rPr>
              <a:t>2018 </a:t>
            </a:r>
            <a:r>
              <a:rPr sz="1050" spc="-170" dirty="0">
                <a:solidFill>
                  <a:srgbClr val="737373"/>
                </a:solidFill>
                <a:latin typeface="Arial Black"/>
                <a:cs typeface="Arial Black"/>
              </a:rPr>
              <a:t>Accelerate: </a:t>
            </a:r>
            <a:r>
              <a:rPr sz="1050" spc="-180" dirty="0">
                <a:solidFill>
                  <a:srgbClr val="737373"/>
                </a:solidFill>
                <a:latin typeface="Arial Black"/>
                <a:cs typeface="Arial Black"/>
              </a:rPr>
              <a:t>State </a:t>
            </a:r>
            <a:r>
              <a:rPr sz="1050" spc="-120" dirty="0">
                <a:solidFill>
                  <a:srgbClr val="737373"/>
                </a:solidFill>
                <a:latin typeface="Arial Black"/>
                <a:cs typeface="Arial Black"/>
              </a:rPr>
              <a:t>of </a:t>
            </a:r>
            <a:r>
              <a:rPr sz="1050" spc="-145" dirty="0">
                <a:solidFill>
                  <a:srgbClr val="737373"/>
                </a:solidFill>
                <a:latin typeface="Arial Black"/>
                <a:cs typeface="Arial Black"/>
              </a:rPr>
              <a:t>DevOps: </a:t>
            </a:r>
            <a:r>
              <a:rPr sz="1050" spc="-170" dirty="0">
                <a:solidFill>
                  <a:srgbClr val="737373"/>
                </a:solidFill>
                <a:latin typeface="Arial Black"/>
                <a:cs typeface="Arial Black"/>
              </a:rPr>
              <a:t>Strategies </a:t>
            </a:r>
            <a:r>
              <a:rPr sz="1050" spc="-120" dirty="0">
                <a:solidFill>
                  <a:srgbClr val="737373"/>
                </a:solidFill>
                <a:latin typeface="Arial Black"/>
                <a:cs typeface="Arial Black"/>
              </a:rPr>
              <a:t>for </a:t>
            </a:r>
            <a:r>
              <a:rPr sz="1050" spc="-180" dirty="0">
                <a:solidFill>
                  <a:srgbClr val="737373"/>
                </a:solidFill>
                <a:latin typeface="Arial Black"/>
                <a:cs typeface="Arial Black"/>
              </a:rPr>
              <a:t>a </a:t>
            </a:r>
            <a:r>
              <a:rPr sz="1050" spc="-195" dirty="0">
                <a:solidFill>
                  <a:srgbClr val="737373"/>
                </a:solidFill>
                <a:latin typeface="Arial Black"/>
                <a:cs typeface="Arial Black"/>
              </a:rPr>
              <a:t>New </a:t>
            </a:r>
            <a:r>
              <a:rPr sz="1050" spc="-165" dirty="0">
                <a:solidFill>
                  <a:srgbClr val="737373"/>
                </a:solidFill>
                <a:latin typeface="Arial Black"/>
                <a:cs typeface="Arial Black"/>
              </a:rPr>
              <a:t>Economy." </a:t>
            </a:r>
            <a:r>
              <a:rPr sz="1050" spc="-125" dirty="0">
                <a:solidFill>
                  <a:srgbClr val="737373"/>
                </a:solidFill>
                <a:latin typeface="Arial Black"/>
                <a:cs typeface="Arial Black"/>
              </a:rPr>
              <a:t>N. </a:t>
            </a:r>
            <a:r>
              <a:rPr sz="1050" spc="-155" dirty="0">
                <a:solidFill>
                  <a:srgbClr val="737373"/>
                </a:solidFill>
                <a:latin typeface="Arial Black"/>
                <a:cs typeface="Arial Black"/>
              </a:rPr>
              <a:t>Forsgren, </a:t>
            </a:r>
            <a:r>
              <a:rPr sz="1050" spc="-240" dirty="0">
                <a:solidFill>
                  <a:srgbClr val="737373"/>
                </a:solidFill>
                <a:latin typeface="Arial Black"/>
                <a:cs typeface="Arial Black"/>
              </a:rPr>
              <a:t>J. </a:t>
            </a:r>
            <a:r>
              <a:rPr sz="1050" spc="-150" dirty="0">
                <a:solidFill>
                  <a:srgbClr val="737373"/>
                </a:solidFill>
                <a:latin typeface="Arial Black"/>
                <a:cs typeface="Arial Black"/>
              </a:rPr>
              <a:t>Humble, </a:t>
            </a:r>
            <a:r>
              <a:rPr sz="1050" spc="-145" dirty="0">
                <a:solidFill>
                  <a:srgbClr val="737373"/>
                </a:solidFill>
                <a:latin typeface="Arial Black"/>
                <a:cs typeface="Arial Black"/>
              </a:rPr>
              <a:t>G. </a:t>
            </a:r>
            <a:r>
              <a:rPr sz="1050" spc="-195" dirty="0">
                <a:solidFill>
                  <a:srgbClr val="737373"/>
                </a:solidFill>
                <a:latin typeface="Arial Black"/>
                <a:cs typeface="Arial Black"/>
              </a:rPr>
              <a:t>Kim. </a:t>
            </a:r>
            <a:r>
              <a:rPr sz="1050" spc="-150" dirty="0">
                <a:solidFill>
                  <a:srgbClr val="737373"/>
                </a:solidFill>
                <a:latin typeface="Arial Black"/>
                <a:cs typeface="Arial Black"/>
              </a:rPr>
              <a:t>DevOps </a:t>
            </a:r>
            <a:r>
              <a:rPr sz="1050" spc="-190" dirty="0">
                <a:solidFill>
                  <a:srgbClr val="737373"/>
                </a:solidFill>
                <a:latin typeface="Arial Black"/>
                <a:cs typeface="Arial Black"/>
              </a:rPr>
              <a:t>Research </a:t>
            </a:r>
            <a:r>
              <a:rPr sz="1050" spc="-150" dirty="0">
                <a:solidFill>
                  <a:srgbClr val="737373"/>
                </a:solidFill>
                <a:latin typeface="Arial Black"/>
                <a:cs typeface="Arial Black"/>
              </a:rPr>
              <a:t>and </a:t>
            </a:r>
            <a:r>
              <a:rPr sz="1050" spc="-195" dirty="0">
                <a:solidFill>
                  <a:srgbClr val="737373"/>
                </a:solidFill>
                <a:latin typeface="Arial Black"/>
                <a:cs typeface="Arial Black"/>
              </a:rPr>
              <a:t>Assessment</a:t>
            </a:r>
            <a:r>
              <a:rPr sz="1050" spc="-110" dirty="0">
                <a:solidFill>
                  <a:srgbClr val="737373"/>
                </a:solidFill>
                <a:latin typeface="Arial Black"/>
                <a:cs typeface="Arial Black"/>
              </a:rPr>
              <a:t> </a:t>
            </a:r>
            <a:r>
              <a:rPr sz="1050" spc="-135" dirty="0">
                <a:solidFill>
                  <a:srgbClr val="737373"/>
                </a:solidFill>
                <a:latin typeface="Arial Black"/>
                <a:cs typeface="Arial Black"/>
              </a:rPr>
              <a:t>(DORA)</a:t>
            </a:r>
            <a:endParaRPr sz="1050">
              <a:latin typeface="Arial Black"/>
              <a:cs typeface="Arial Black"/>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2249" y="1016634"/>
            <a:ext cx="11523345" cy="574040"/>
          </a:xfrm>
          <a:prstGeom prst="rect">
            <a:avLst/>
          </a:prstGeom>
        </p:spPr>
        <p:txBody>
          <a:bodyPr vert="horz" wrap="square" lIns="0" tIns="12700" rIns="0" bIns="0" rtlCol="0">
            <a:spAutoFit/>
          </a:bodyPr>
          <a:lstStyle/>
          <a:p>
            <a:pPr marL="12700" marR="5080">
              <a:lnSpc>
                <a:spcPct val="100000"/>
              </a:lnSpc>
              <a:spcBef>
                <a:spcPts val="100"/>
              </a:spcBef>
            </a:pPr>
            <a:r>
              <a:rPr sz="1800" spc="-200" dirty="0">
                <a:latin typeface="Arial Black"/>
                <a:cs typeface="Arial Black"/>
              </a:rPr>
              <a:t>Microsoft </a:t>
            </a:r>
            <a:r>
              <a:rPr sz="1800" spc="-215" dirty="0">
                <a:latin typeface="Arial Black"/>
                <a:cs typeface="Arial Black"/>
              </a:rPr>
              <a:t>Azure </a:t>
            </a:r>
            <a:r>
              <a:rPr sz="1800" spc="-254" dirty="0">
                <a:latin typeface="Arial Black"/>
                <a:cs typeface="Arial Black"/>
              </a:rPr>
              <a:t>is </a:t>
            </a:r>
            <a:r>
              <a:rPr sz="1800" spc="-285" dirty="0">
                <a:latin typeface="Arial Black"/>
                <a:cs typeface="Arial Black"/>
              </a:rPr>
              <a:t>a </a:t>
            </a:r>
            <a:r>
              <a:rPr sz="1800" spc="-204" dirty="0">
                <a:latin typeface="Arial Black"/>
                <a:cs typeface="Arial Black"/>
              </a:rPr>
              <a:t>powerful </a:t>
            </a:r>
            <a:r>
              <a:rPr sz="1800" spc="-210" dirty="0">
                <a:latin typeface="Arial Black"/>
                <a:cs typeface="Arial Black"/>
              </a:rPr>
              <a:t>and </a:t>
            </a:r>
            <a:r>
              <a:rPr sz="1800" spc="-215" dirty="0">
                <a:latin typeface="Arial Black"/>
                <a:cs typeface="Arial Black"/>
              </a:rPr>
              <a:t>flexible </a:t>
            </a:r>
            <a:r>
              <a:rPr sz="1800" spc="-180" dirty="0">
                <a:latin typeface="Arial Black"/>
                <a:cs typeface="Arial Black"/>
              </a:rPr>
              <a:t>foundation </a:t>
            </a:r>
            <a:r>
              <a:rPr sz="1800" spc="-155" dirty="0">
                <a:latin typeface="Arial Black"/>
                <a:cs typeface="Arial Black"/>
              </a:rPr>
              <a:t>for </a:t>
            </a:r>
            <a:r>
              <a:rPr sz="1800" spc="-240" dirty="0">
                <a:latin typeface="Arial Black"/>
                <a:cs typeface="Arial Black"/>
              </a:rPr>
              <a:t>past, </a:t>
            </a:r>
            <a:r>
              <a:rPr sz="1800" spc="-229" dirty="0">
                <a:latin typeface="Arial Black"/>
                <a:cs typeface="Arial Black"/>
              </a:rPr>
              <a:t>present, </a:t>
            </a:r>
            <a:r>
              <a:rPr sz="1800" spc="-204" dirty="0">
                <a:latin typeface="Arial Black"/>
                <a:cs typeface="Arial Black"/>
              </a:rPr>
              <a:t>and </a:t>
            </a:r>
            <a:r>
              <a:rPr sz="1800" spc="-195" dirty="0">
                <a:latin typeface="Arial Black"/>
                <a:cs typeface="Arial Black"/>
              </a:rPr>
              <a:t>future </a:t>
            </a:r>
            <a:r>
              <a:rPr sz="1800" spc="-229" dirty="0">
                <a:latin typeface="Arial Black"/>
                <a:cs typeface="Arial Black"/>
              </a:rPr>
              <a:t>apps </a:t>
            </a:r>
            <a:r>
              <a:rPr sz="1800" dirty="0">
                <a:latin typeface="Arial Black"/>
                <a:cs typeface="Arial Black"/>
              </a:rPr>
              <a:t>– </a:t>
            </a:r>
            <a:r>
              <a:rPr sz="1800" spc="-245" dirty="0">
                <a:latin typeface="Arial Black"/>
                <a:cs typeface="Arial Black"/>
              </a:rPr>
              <a:t>easily </a:t>
            </a:r>
            <a:r>
              <a:rPr sz="1800" spc="-170" dirty="0">
                <a:latin typeface="Arial Black"/>
                <a:cs typeface="Arial Black"/>
              </a:rPr>
              <a:t>build, </a:t>
            </a:r>
            <a:r>
              <a:rPr sz="1800" spc="-235" dirty="0">
                <a:latin typeface="Arial Black"/>
                <a:cs typeface="Arial Black"/>
              </a:rPr>
              <a:t>manage, </a:t>
            </a:r>
            <a:r>
              <a:rPr sz="1800" spc="-204" dirty="0">
                <a:latin typeface="Arial Black"/>
                <a:cs typeface="Arial Black"/>
              </a:rPr>
              <a:t>and  </a:t>
            </a:r>
            <a:r>
              <a:rPr sz="1800" spc="-185" dirty="0">
                <a:latin typeface="Arial Black"/>
                <a:cs typeface="Arial Black"/>
              </a:rPr>
              <a:t>deploy </a:t>
            </a:r>
            <a:r>
              <a:rPr sz="1800" spc="-235" dirty="0">
                <a:latin typeface="Arial Black"/>
                <a:cs typeface="Arial Black"/>
              </a:rPr>
              <a:t>any </a:t>
            </a:r>
            <a:r>
              <a:rPr sz="1800" spc="-210" dirty="0">
                <a:latin typeface="Arial Black"/>
                <a:cs typeface="Arial Black"/>
              </a:rPr>
              <a:t>application </a:t>
            </a:r>
            <a:r>
              <a:rPr sz="1800" spc="-204" dirty="0">
                <a:latin typeface="Arial Black"/>
                <a:cs typeface="Arial Black"/>
              </a:rPr>
              <a:t>and </a:t>
            </a:r>
            <a:r>
              <a:rPr sz="1800" spc="-235" dirty="0">
                <a:latin typeface="Arial Black"/>
                <a:cs typeface="Arial Black"/>
              </a:rPr>
              <a:t>any </a:t>
            </a:r>
            <a:r>
              <a:rPr sz="1800" spc="-300" dirty="0">
                <a:latin typeface="Arial Black"/>
                <a:cs typeface="Arial Black"/>
              </a:rPr>
              <a:t>stack </a:t>
            </a:r>
            <a:r>
              <a:rPr sz="1800" spc="-165" dirty="0">
                <a:latin typeface="Arial Black"/>
                <a:cs typeface="Arial Black"/>
              </a:rPr>
              <a:t>on </a:t>
            </a:r>
            <a:r>
              <a:rPr sz="1800" spc="-285" dirty="0">
                <a:latin typeface="Arial Black"/>
                <a:cs typeface="Arial Black"/>
              </a:rPr>
              <a:t>a </a:t>
            </a:r>
            <a:r>
              <a:rPr sz="1800" spc="-265" dirty="0">
                <a:latin typeface="Arial Black"/>
                <a:cs typeface="Arial Black"/>
              </a:rPr>
              <a:t>massive, </a:t>
            </a:r>
            <a:r>
              <a:rPr sz="1800" spc="-185" dirty="0">
                <a:latin typeface="Arial Black"/>
                <a:cs typeface="Arial Black"/>
              </a:rPr>
              <a:t>global </a:t>
            </a:r>
            <a:r>
              <a:rPr sz="1800" spc="-240" dirty="0">
                <a:latin typeface="Arial Black"/>
                <a:cs typeface="Arial Black"/>
              </a:rPr>
              <a:t>network </a:t>
            </a:r>
            <a:r>
              <a:rPr sz="1800" spc="-204" dirty="0">
                <a:latin typeface="Arial Black"/>
                <a:cs typeface="Arial Black"/>
              </a:rPr>
              <a:t>using </a:t>
            </a:r>
            <a:r>
              <a:rPr sz="1800" spc="-185" dirty="0">
                <a:latin typeface="Arial Black"/>
                <a:cs typeface="Arial Black"/>
              </a:rPr>
              <a:t>your </a:t>
            </a:r>
            <a:r>
              <a:rPr sz="1800" spc="-204" dirty="0">
                <a:latin typeface="Arial Black"/>
                <a:cs typeface="Arial Black"/>
              </a:rPr>
              <a:t>favorite </a:t>
            </a:r>
            <a:r>
              <a:rPr sz="1800" spc="-200" dirty="0">
                <a:latin typeface="Arial Black"/>
                <a:cs typeface="Arial Black"/>
              </a:rPr>
              <a:t>tools </a:t>
            </a:r>
            <a:r>
              <a:rPr sz="1800" spc="-204" dirty="0">
                <a:latin typeface="Arial Black"/>
                <a:cs typeface="Arial Black"/>
              </a:rPr>
              <a:t>and </a:t>
            </a:r>
            <a:r>
              <a:rPr sz="1800" spc="-250" dirty="0">
                <a:latin typeface="Arial Black"/>
                <a:cs typeface="Arial Black"/>
              </a:rPr>
              <a:t>frameworks.</a:t>
            </a:r>
            <a:endParaRPr sz="1800">
              <a:latin typeface="Arial Black"/>
              <a:cs typeface="Arial Black"/>
            </a:endParaRPr>
          </a:p>
        </p:txBody>
      </p:sp>
      <p:sp>
        <p:nvSpPr>
          <p:cNvPr id="3" name="object 3"/>
          <p:cNvSpPr txBox="1">
            <a:spLocks noGrp="1"/>
          </p:cNvSpPr>
          <p:nvPr>
            <p:ph type="title" idx="4294967295"/>
          </p:nvPr>
        </p:nvSpPr>
        <p:spPr>
          <a:xfrm>
            <a:off x="422249" y="311607"/>
            <a:ext cx="4702810" cy="574675"/>
          </a:xfrm>
          <a:prstGeom prst="rect">
            <a:avLst/>
          </a:prstGeom>
        </p:spPr>
        <p:txBody>
          <a:bodyPr vert="horz" wrap="square" lIns="0" tIns="12700" rIns="0" bIns="0" rtlCol="0">
            <a:spAutoFit/>
          </a:bodyPr>
          <a:lstStyle/>
          <a:p>
            <a:pPr marL="12700">
              <a:lnSpc>
                <a:spcPct val="100000"/>
              </a:lnSpc>
              <a:spcBef>
                <a:spcPts val="100"/>
              </a:spcBef>
            </a:pPr>
            <a:r>
              <a:rPr sz="3600" spc="-90" dirty="0"/>
              <a:t>How </a:t>
            </a:r>
            <a:r>
              <a:rPr sz="3600" spc="-150" dirty="0"/>
              <a:t>Microsoft </a:t>
            </a:r>
            <a:r>
              <a:rPr sz="3600" spc="-245" dirty="0"/>
              <a:t>can</a:t>
            </a:r>
            <a:r>
              <a:rPr sz="3600" spc="-520" dirty="0"/>
              <a:t> </a:t>
            </a:r>
            <a:r>
              <a:rPr sz="3600" spc="-150" dirty="0"/>
              <a:t>help</a:t>
            </a:r>
            <a:endParaRPr sz="3600"/>
          </a:p>
        </p:txBody>
      </p:sp>
      <p:sp>
        <p:nvSpPr>
          <p:cNvPr id="4" name="object 4"/>
          <p:cNvSpPr txBox="1"/>
          <p:nvPr/>
        </p:nvSpPr>
        <p:spPr>
          <a:xfrm>
            <a:off x="532282" y="4409313"/>
            <a:ext cx="3482340" cy="2280920"/>
          </a:xfrm>
          <a:prstGeom prst="rect">
            <a:avLst/>
          </a:prstGeom>
        </p:spPr>
        <p:txBody>
          <a:bodyPr vert="horz" wrap="square" lIns="0" tIns="12065" rIns="0" bIns="0" rtlCol="0">
            <a:spAutoFit/>
          </a:bodyPr>
          <a:lstStyle/>
          <a:p>
            <a:pPr marL="12700" marR="234950">
              <a:lnSpc>
                <a:spcPct val="100000"/>
              </a:lnSpc>
              <a:spcBef>
                <a:spcPts val="95"/>
              </a:spcBef>
            </a:pPr>
            <a:r>
              <a:rPr sz="1600" spc="-215" dirty="0">
                <a:latin typeface="Arial Black"/>
                <a:cs typeface="Arial Black"/>
              </a:rPr>
              <a:t>Choice </a:t>
            </a:r>
            <a:r>
              <a:rPr sz="1600" spc="-145" dirty="0">
                <a:latin typeface="Arial Black"/>
                <a:cs typeface="Arial Black"/>
              </a:rPr>
              <a:t>of </a:t>
            </a:r>
            <a:r>
              <a:rPr sz="1600" spc="-245" dirty="0">
                <a:latin typeface="Arial Black"/>
                <a:cs typeface="Arial Black"/>
              </a:rPr>
              <a:t>IaaS, </a:t>
            </a:r>
            <a:r>
              <a:rPr sz="1600" spc="-265" dirty="0">
                <a:latin typeface="Arial Black"/>
                <a:cs typeface="Arial Black"/>
              </a:rPr>
              <a:t>PaaS, </a:t>
            </a:r>
            <a:r>
              <a:rPr sz="1600" spc="-180" dirty="0">
                <a:latin typeface="Arial Black"/>
                <a:cs typeface="Arial Black"/>
              </a:rPr>
              <a:t>public </a:t>
            </a:r>
            <a:r>
              <a:rPr sz="1600" spc="-185" dirty="0">
                <a:latin typeface="Arial Black"/>
                <a:cs typeface="Arial Black"/>
              </a:rPr>
              <a:t>cloud </a:t>
            </a:r>
            <a:r>
              <a:rPr sz="1600" spc="-145" dirty="0">
                <a:latin typeface="Arial Black"/>
                <a:cs typeface="Arial Black"/>
              </a:rPr>
              <a:t>or  </a:t>
            </a:r>
            <a:r>
              <a:rPr sz="1600" spc="-165" dirty="0">
                <a:latin typeface="Arial Black"/>
                <a:cs typeface="Arial Black"/>
              </a:rPr>
              <a:t>hybrid.</a:t>
            </a:r>
            <a:endParaRPr sz="1600">
              <a:latin typeface="Arial Black"/>
              <a:cs typeface="Arial Black"/>
            </a:endParaRPr>
          </a:p>
          <a:p>
            <a:pPr marL="12700" marR="5080" algn="just">
              <a:lnSpc>
                <a:spcPct val="100000"/>
              </a:lnSpc>
              <a:spcBef>
                <a:spcPts val="1200"/>
              </a:spcBef>
            </a:pPr>
            <a:r>
              <a:rPr sz="1600" spc="-150" dirty="0">
                <a:latin typeface="Arial Black"/>
                <a:cs typeface="Arial Black"/>
              </a:rPr>
              <a:t>Mirror </a:t>
            </a:r>
            <a:r>
              <a:rPr sz="1600" spc="-145" dirty="0">
                <a:latin typeface="Arial Black"/>
                <a:cs typeface="Arial Black"/>
              </a:rPr>
              <a:t>or </a:t>
            </a:r>
            <a:r>
              <a:rPr sz="1600" spc="-180" dirty="0">
                <a:latin typeface="Arial Black"/>
                <a:cs typeface="Arial Black"/>
              </a:rPr>
              <a:t>modernize </a:t>
            </a:r>
            <a:r>
              <a:rPr sz="1600" spc="-175" dirty="0">
                <a:latin typeface="Arial Black"/>
                <a:cs typeface="Arial Black"/>
              </a:rPr>
              <a:t>app </a:t>
            </a:r>
            <a:r>
              <a:rPr sz="1600" spc="-200" dirty="0">
                <a:latin typeface="Arial Black"/>
                <a:cs typeface="Arial Black"/>
              </a:rPr>
              <a:t>infrastructure  </a:t>
            </a:r>
            <a:r>
              <a:rPr sz="1600" spc="-215" dirty="0">
                <a:latin typeface="Arial Black"/>
                <a:cs typeface="Arial Black"/>
              </a:rPr>
              <a:t>with </a:t>
            </a:r>
            <a:r>
              <a:rPr sz="1600" spc="-210" dirty="0">
                <a:latin typeface="Arial Black"/>
                <a:cs typeface="Arial Black"/>
              </a:rPr>
              <a:t>VMs, </a:t>
            </a:r>
            <a:r>
              <a:rPr sz="1600" spc="-204" dirty="0">
                <a:latin typeface="Arial Black"/>
                <a:cs typeface="Arial Black"/>
              </a:rPr>
              <a:t>containers, </a:t>
            </a:r>
            <a:r>
              <a:rPr sz="1600" spc="-225" dirty="0">
                <a:latin typeface="Arial Black"/>
                <a:cs typeface="Arial Black"/>
              </a:rPr>
              <a:t>microservices </a:t>
            </a:r>
            <a:r>
              <a:rPr sz="1600" spc="-145" dirty="0">
                <a:latin typeface="Arial Black"/>
                <a:cs typeface="Arial Black"/>
              </a:rPr>
              <a:t>or  </a:t>
            </a:r>
            <a:r>
              <a:rPr sz="1600" spc="-225" dirty="0">
                <a:latin typeface="Arial Black"/>
                <a:cs typeface="Arial Black"/>
              </a:rPr>
              <a:t>serverless.</a:t>
            </a:r>
            <a:endParaRPr sz="1600">
              <a:latin typeface="Arial Black"/>
              <a:cs typeface="Arial Black"/>
            </a:endParaRPr>
          </a:p>
          <a:p>
            <a:pPr marL="12700" marR="23495">
              <a:lnSpc>
                <a:spcPct val="100000"/>
              </a:lnSpc>
              <a:spcBef>
                <a:spcPts val="1200"/>
              </a:spcBef>
            </a:pPr>
            <a:r>
              <a:rPr sz="1600" spc="-195" dirty="0">
                <a:latin typeface="Arial Black"/>
                <a:cs typeface="Arial Black"/>
              </a:rPr>
              <a:t>Supports all </a:t>
            </a:r>
            <a:r>
              <a:rPr sz="1600" spc="-245" dirty="0">
                <a:latin typeface="Arial Black"/>
                <a:cs typeface="Arial Black"/>
              </a:rPr>
              <a:t>stages </a:t>
            </a:r>
            <a:r>
              <a:rPr sz="1600" spc="-150" dirty="0">
                <a:latin typeface="Arial Black"/>
                <a:cs typeface="Arial Black"/>
              </a:rPr>
              <a:t>of </a:t>
            </a:r>
            <a:r>
              <a:rPr sz="1600" spc="-204" dirty="0">
                <a:latin typeface="Arial Black"/>
                <a:cs typeface="Arial Black"/>
              </a:rPr>
              <a:t>the </a:t>
            </a:r>
            <a:r>
              <a:rPr sz="1600" spc="-180" dirty="0">
                <a:latin typeface="Arial Black"/>
                <a:cs typeface="Arial Black"/>
              </a:rPr>
              <a:t>app  </a:t>
            </a:r>
            <a:r>
              <a:rPr sz="1600" spc="-185" dirty="0">
                <a:latin typeface="Arial Black"/>
                <a:cs typeface="Arial Black"/>
              </a:rPr>
              <a:t>modernization </a:t>
            </a:r>
            <a:r>
              <a:rPr sz="1600" spc="-180" dirty="0">
                <a:latin typeface="Arial Black"/>
                <a:cs typeface="Arial Black"/>
              </a:rPr>
              <a:t>journey </a:t>
            </a:r>
            <a:r>
              <a:rPr sz="1600" spc="-5" dirty="0">
                <a:latin typeface="Arial Black"/>
                <a:cs typeface="Arial Black"/>
              </a:rPr>
              <a:t>– </a:t>
            </a:r>
            <a:r>
              <a:rPr sz="1600" spc="-170" dirty="0">
                <a:latin typeface="Arial Black"/>
                <a:cs typeface="Arial Black"/>
              </a:rPr>
              <a:t>from </a:t>
            </a:r>
            <a:r>
              <a:rPr sz="1600" spc="-105" dirty="0">
                <a:latin typeface="Arial Black"/>
                <a:cs typeface="Arial Black"/>
              </a:rPr>
              <a:t>lift-and-  </a:t>
            </a:r>
            <a:r>
              <a:rPr sz="1600" spc="-180" dirty="0">
                <a:latin typeface="Arial Black"/>
                <a:cs typeface="Arial Black"/>
              </a:rPr>
              <a:t>shift </a:t>
            </a:r>
            <a:r>
              <a:rPr sz="1600" spc="-155" dirty="0">
                <a:latin typeface="Arial Black"/>
                <a:cs typeface="Arial Black"/>
              </a:rPr>
              <a:t>to</a:t>
            </a:r>
            <a:r>
              <a:rPr sz="1600" spc="-30" dirty="0">
                <a:latin typeface="Arial Black"/>
                <a:cs typeface="Arial Black"/>
              </a:rPr>
              <a:t> </a:t>
            </a:r>
            <a:r>
              <a:rPr sz="1600" spc="-165" dirty="0">
                <a:latin typeface="Arial Black"/>
                <a:cs typeface="Arial Black"/>
              </a:rPr>
              <a:t>Cloud-Native.</a:t>
            </a:r>
            <a:endParaRPr sz="1600">
              <a:latin typeface="Arial Black"/>
              <a:cs typeface="Arial Black"/>
            </a:endParaRPr>
          </a:p>
        </p:txBody>
      </p:sp>
      <p:sp>
        <p:nvSpPr>
          <p:cNvPr id="5" name="object 5"/>
          <p:cNvSpPr txBox="1"/>
          <p:nvPr/>
        </p:nvSpPr>
        <p:spPr>
          <a:xfrm>
            <a:off x="1731010" y="3710762"/>
            <a:ext cx="1008380" cy="391795"/>
          </a:xfrm>
          <a:prstGeom prst="rect">
            <a:avLst/>
          </a:prstGeom>
        </p:spPr>
        <p:txBody>
          <a:bodyPr vert="horz" wrap="square" lIns="0" tIns="12700" rIns="0" bIns="0" rtlCol="0">
            <a:spAutoFit/>
          </a:bodyPr>
          <a:lstStyle/>
          <a:p>
            <a:pPr marL="12700">
              <a:lnSpc>
                <a:spcPct val="100000"/>
              </a:lnSpc>
              <a:spcBef>
                <a:spcPts val="100"/>
              </a:spcBef>
            </a:pPr>
            <a:r>
              <a:rPr sz="2400" spc="-235" dirty="0">
                <a:solidFill>
                  <a:srgbClr val="0078D6"/>
                </a:solidFill>
                <a:latin typeface="Arial"/>
                <a:cs typeface="Arial"/>
              </a:rPr>
              <a:t>F</a:t>
            </a:r>
            <a:r>
              <a:rPr sz="2400" spc="-70" dirty="0">
                <a:solidFill>
                  <a:srgbClr val="0078D6"/>
                </a:solidFill>
                <a:latin typeface="Arial"/>
                <a:cs typeface="Arial"/>
              </a:rPr>
              <a:t>l</a:t>
            </a:r>
            <a:r>
              <a:rPr sz="2400" spc="-95" dirty="0">
                <a:solidFill>
                  <a:srgbClr val="0078D6"/>
                </a:solidFill>
                <a:latin typeface="Arial"/>
                <a:cs typeface="Arial"/>
              </a:rPr>
              <a:t>e</a:t>
            </a:r>
            <a:r>
              <a:rPr sz="2400" spc="-140" dirty="0">
                <a:solidFill>
                  <a:srgbClr val="0078D6"/>
                </a:solidFill>
                <a:latin typeface="Arial"/>
                <a:cs typeface="Arial"/>
              </a:rPr>
              <a:t>x</a:t>
            </a:r>
            <a:r>
              <a:rPr sz="2400" spc="10" dirty="0">
                <a:solidFill>
                  <a:srgbClr val="0078D6"/>
                </a:solidFill>
                <a:latin typeface="Arial"/>
                <a:cs typeface="Arial"/>
              </a:rPr>
              <a:t>i</a:t>
            </a:r>
            <a:r>
              <a:rPr sz="2400" spc="50" dirty="0">
                <a:solidFill>
                  <a:srgbClr val="0078D6"/>
                </a:solidFill>
                <a:latin typeface="Arial"/>
                <a:cs typeface="Arial"/>
              </a:rPr>
              <a:t>b</a:t>
            </a:r>
            <a:r>
              <a:rPr sz="2400" spc="10" dirty="0">
                <a:solidFill>
                  <a:srgbClr val="0078D6"/>
                </a:solidFill>
                <a:latin typeface="Arial"/>
                <a:cs typeface="Arial"/>
              </a:rPr>
              <a:t>l</a:t>
            </a:r>
            <a:r>
              <a:rPr sz="2400" spc="-105" dirty="0">
                <a:solidFill>
                  <a:srgbClr val="0078D6"/>
                </a:solidFill>
                <a:latin typeface="Arial"/>
                <a:cs typeface="Arial"/>
              </a:rPr>
              <a:t>e</a:t>
            </a:r>
            <a:endParaRPr sz="2400">
              <a:latin typeface="Arial"/>
              <a:cs typeface="Arial"/>
            </a:endParaRPr>
          </a:p>
        </p:txBody>
      </p:sp>
      <p:grpSp>
        <p:nvGrpSpPr>
          <p:cNvPr id="6" name="object 6"/>
          <p:cNvGrpSpPr/>
          <p:nvPr/>
        </p:nvGrpSpPr>
        <p:grpSpPr>
          <a:xfrm>
            <a:off x="1482852" y="1996439"/>
            <a:ext cx="1508760" cy="1508760"/>
            <a:chOff x="1482852" y="1996439"/>
            <a:chExt cx="1508760" cy="1508760"/>
          </a:xfrm>
        </p:grpSpPr>
        <p:sp>
          <p:nvSpPr>
            <p:cNvPr id="7" name="object 7"/>
            <p:cNvSpPr/>
            <p:nvPr/>
          </p:nvSpPr>
          <p:spPr>
            <a:xfrm>
              <a:off x="1490472" y="2004059"/>
              <a:ext cx="1493520" cy="1493520"/>
            </a:xfrm>
            <a:custGeom>
              <a:avLst/>
              <a:gdLst/>
              <a:ahLst/>
              <a:cxnLst/>
              <a:rect l="l" t="t" r="r" b="b"/>
              <a:pathLst>
                <a:path w="1493520" h="149352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60"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20"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60"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ln w="15240">
              <a:solidFill>
                <a:srgbClr val="0078D6"/>
              </a:solidFill>
            </a:ln>
          </p:spPr>
          <p:txBody>
            <a:bodyPr wrap="square" lIns="0" tIns="0" rIns="0" bIns="0" rtlCol="0"/>
            <a:lstStyle/>
            <a:p>
              <a:endParaRPr/>
            </a:p>
          </p:txBody>
        </p:sp>
        <p:sp>
          <p:nvSpPr>
            <p:cNvPr id="8" name="object 8"/>
            <p:cNvSpPr/>
            <p:nvPr/>
          </p:nvSpPr>
          <p:spPr>
            <a:xfrm>
              <a:off x="2290953" y="2592323"/>
              <a:ext cx="273557" cy="18592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14372" y="2334767"/>
              <a:ext cx="196595" cy="16459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836420" y="2295143"/>
              <a:ext cx="472440" cy="1137285"/>
            </a:xfrm>
            <a:custGeom>
              <a:avLst/>
              <a:gdLst/>
              <a:ahLst/>
              <a:cxnLst/>
              <a:rect l="l" t="t" r="r" b="b"/>
              <a:pathLst>
                <a:path w="472439" h="1137285">
                  <a:moveTo>
                    <a:pt x="289560" y="808227"/>
                  </a:moveTo>
                  <a:lnTo>
                    <a:pt x="289560" y="815466"/>
                  </a:lnTo>
                  <a:lnTo>
                    <a:pt x="283210" y="821436"/>
                  </a:lnTo>
                  <a:lnTo>
                    <a:pt x="275081" y="821436"/>
                  </a:lnTo>
                  <a:lnTo>
                    <a:pt x="124420" y="821436"/>
                  </a:lnTo>
                  <a:lnTo>
                    <a:pt x="47053" y="821436"/>
                  </a:lnTo>
                  <a:lnTo>
                    <a:pt x="18549" y="821436"/>
                  </a:lnTo>
                  <a:lnTo>
                    <a:pt x="14478" y="821436"/>
                  </a:lnTo>
                  <a:lnTo>
                    <a:pt x="6350" y="821436"/>
                  </a:lnTo>
                  <a:lnTo>
                    <a:pt x="0" y="815466"/>
                  </a:lnTo>
                  <a:lnTo>
                    <a:pt x="0" y="632332"/>
                  </a:lnTo>
                  <a:lnTo>
                    <a:pt x="6350" y="626363"/>
                  </a:lnTo>
                  <a:lnTo>
                    <a:pt x="283210" y="626363"/>
                  </a:lnTo>
                  <a:lnTo>
                    <a:pt x="289560" y="632332"/>
                  </a:lnTo>
                  <a:lnTo>
                    <a:pt x="289560" y="639571"/>
                  </a:lnTo>
                  <a:lnTo>
                    <a:pt x="289560" y="808227"/>
                  </a:lnTo>
                  <a:close/>
                </a:path>
                <a:path w="472439" h="1137285">
                  <a:moveTo>
                    <a:pt x="164084" y="786002"/>
                  </a:moveTo>
                  <a:lnTo>
                    <a:pt x="141763" y="786002"/>
                  </a:lnTo>
                  <a:lnTo>
                    <a:pt x="130301" y="786002"/>
                  </a:lnTo>
                  <a:lnTo>
                    <a:pt x="126079" y="786002"/>
                  </a:lnTo>
                  <a:lnTo>
                    <a:pt x="125475" y="786002"/>
                  </a:lnTo>
                </a:path>
                <a:path w="472439" h="1137285">
                  <a:moveTo>
                    <a:pt x="336804" y="460120"/>
                  </a:moveTo>
                  <a:lnTo>
                    <a:pt x="172045" y="460120"/>
                  </a:lnTo>
                  <a:lnTo>
                    <a:pt x="87439" y="460120"/>
                  </a:lnTo>
                  <a:lnTo>
                    <a:pt x="56268" y="460120"/>
                  </a:lnTo>
                  <a:lnTo>
                    <a:pt x="51816" y="460120"/>
                  </a:lnTo>
                  <a:lnTo>
                    <a:pt x="51816" y="363277"/>
                  </a:lnTo>
                  <a:lnTo>
                    <a:pt x="51816" y="313547"/>
                  </a:lnTo>
                  <a:lnTo>
                    <a:pt x="51816" y="295225"/>
                  </a:lnTo>
                  <a:lnTo>
                    <a:pt x="51816" y="292607"/>
                  </a:lnTo>
                  <a:lnTo>
                    <a:pt x="216574" y="292607"/>
                  </a:lnTo>
                  <a:lnTo>
                    <a:pt x="301180" y="292607"/>
                  </a:lnTo>
                  <a:lnTo>
                    <a:pt x="332351" y="292607"/>
                  </a:lnTo>
                  <a:lnTo>
                    <a:pt x="336804" y="292607"/>
                  </a:lnTo>
                  <a:lnTo>
                    <a:pt x="336804" y="460120"/>
                  </a:lnTo>
                  <a:close/>
                </a:path>
                <a:path w="472439" h="1137285">
                  <a:moveTo>
                    <a:pt x="0" y="519938"/>
                  </a:moveTo>
                  <a:lnTo>
                    <a:pt x="0" y="526541"/>
                  </a:lnTo>
                  <a:lnTo>
                    <a:pt x="5842" y="531876"/>
                  </a:lnTo>
                  <a:lnTo>
                    <a:pt x="12954" y="531876"/>
                  </a:lnTo>
                  <a:lnTo>
                    <a:pt x="222646" y="531876"/>
                  </a:lnTo>
                  <a:lnTo>
                    <a:pt x="330326" y="531876"/>
                  </a:lnTo>
                  <a:lnTo>
                    <a:pt x="369998" y="531876"/>
                  </a:lnTo>
                  <a:lnTo>
                    <a:pt x="375666" y="531876"/>
                  </a:lnTo>
                  <a:lnTo>
                    <a:pt x="382778" y="531876"/>
                  </a:lnTo>
                  <a:lnTo>
                    <a:pt x="388619" y="526541"/>
                  </a:lnTo>
                  <a:lnTo>
                    <a:pt x="388619" y="519938"/>
                  </a:lnTo>
                  <a:lnTo>
                    <a:pt x="388619" y="512952"/>
                  </a:lnTo>
                  <a:lnTo>
                    <a:pt x="386080" y="506475"/>
                  </a:lnTo>
                  <a:lnTo>
                    <a:pt x="382143" y="501903"/>
                  </a:lnTo>
                  <a:lnTo>
                    <a:pt x="355931" y="477748"/>
                  </a:lnTo>
                  <a:lnTo>
                    <a:pt x="342471" y="465343"/>
                  </a:lnTo>
                  <a:lnTo>
                    <a:pt x="337512" y="460773"/>
                  </a:lnTo>
                  <a:lnTo>
                    <a:pt x="336804" y="460120"/>
                  </a:lnTo>
                  <a:lnTo>
                    <a:pt x="172045" y="460120"/>
                  </a:lnTo>
                  <a:lnTo>
                    <a:pt x="87439" y="460120"/>
                  </a:lnTo>
                  <a:lnTo>
                    <a:pt x="56268" y="460120"/>
                  </a:lnTo>
                  <a:lnTo>
                    <a:pt x="51816" y="460120"/>
                  </a:lnTo>
                  <a:lnTo>
                    <a:pt x="25604" y="484276"/>
                  </a:lnTo>
                  <a:lnTo>
                    <a:pt x="12144" y="496681"/>
                  </a:lnTo>
                  <a:lnTo>
                    <a:pt x="7185" y="501251"/>
                  </a:lnTo>
                  <a:lnTo>
                    <a:pt x="6477" y="501903"/>
                  </a:lnTo>
                  <a:lnTo>
                    <a:pt x="2540" y="506475"/>
                  </a:lnTo>
                  <a:lnTo>
                    <a:pt x="0" y="512952"/>
                  </a:lnTo>
                  <a:lnTo>
                    <a:pt x="0" y="519938"/>
                  </a:lnTo>
                  <a:close/>
                </a:path>
                <a:path w="472439" h="1137285">
                  <a:moveTo>
                    <a:pt x="250571" y="193548"/>
                  </a:moveTo>
                  <a:lnTo>
                    <a:pt x="250571" y="193548"/>
                  </a:lnTo>
                  <a:lnTo>
                    <a:pt x="134238" y="193548"/>
                  </a:lnTo>
                  <a:lnTo>
                    <a:pt x="131063" y="190626"/>
                  </a:lnTo>
                  <a:lnTo>
                    <a:pt x="131063" y="2920"/>
                  </a:lnTo>
                  <a:lnTo>
                    <a:pt x="134238" y="0"/>
                  </a:lnTo>
                  <a:lnTo>
                    <a:pt x="254381" y="0"/>
                  </a:lnTo>
                  <a:lnTo>
                    <a:pt x="257556" y="2920"/>
                  </a:lnTo>
                  <a:lnTo>
                    <a:pt x="257556" y="190626"/>
                  </a:lnTo>
                  <a:lnTo>
                    <a:pt x="254381" y="193548"/>
                  </a:lnTo>
                  <a:lnTo>
                    <a:pt x="250571" y="193548"/>
                  </a:lnTo>
                  <a:close/>
                </a:path>
                <a:path w="472439" h="1137285">
                  <a:moveTo>
                    <a:pt x="180212" y="167766"/>
                  </a:moveTo>
                  <a:lnTo>
                    <a:pt x="196512" y="167766"/>
                  </a:lnTo>
                  <a:lnTo>
                    <a:pt x="204882" y="167766"/>
                  </a:lnTo>
                  <a:lnTo>
                    <a:pt x="207966" y="167766"/>
                  </a:lnTo>
                  <a:lnTo>
                    <a:pt x="208406" y="167766"/>
                  </a:lnTo>
                </a:path>
                <a:path w="472439" h="1137285">
                  <a:moveTo>
                    <a:pt x="472440" y="949451"/>
                  </a:moveTo>
                  <a:lnTo>
                    <a:pt x="385572" y="949451"/>
                  </a:lnTo>
                </a:path>
                <a:path w="472439" h="1137285">
                  <a:moveTo>
                    <a:pt x="385572" y="1043939"/>
                  </a:moveTo>
                  <a:lnTo>
                    <a:pt x="472440" y="1043939"/>
                  </a:lnTo>
                </a:path>
                <a:path w="472439" h="1137285">
                  <a:moveTo>
                    <a:pt x="472440" y="1136903"/>
                  </a:moveTo>
                  <a:lnTo>
                    <a:pt x="385572" y="1136903"/>
                  </a:lnTo>
                </a:path>
              </a:pathLst>
            </a:custGeom>
            <a:ln w="15240">
              <a:solidFill>
                <a:srgbClr val="000000"/>
              </a:solidFill>
            </a:ln>
          </p:spPr>
          <p:txBody>
            <a:bodyPr wrap="square" lIns="0" tIns="0" rIns="0" bIns="0" rtlCol="0"/>
            <a:lstStyle/>
            <a:p>
              <a:endParaRPr/>
            </a:p>
          </p:txBody>
        </p:sp>
        <p:sp>
          <p:nvSpPr>
            <p:cNvPr id="11" name="object 11"/>
            <p:cNvSpPr/>
            <p:nvPr/>
          </p:nvSpPr>
          <p:spPr>
            <a:xfrm>
              <a:off x="2392680" y="2918459"/>
              <a:ext cx="259079" cy="200025"/>
            </a:xfrm>
            <a:custGeom>
              <a:avLst/>
              <a:gdLst/>
              <a:ahLst/>
              <a:cxnLst/>
              <a:rect l="l" t="t" r="r" b="b"/>
              <a:pathLst>
                <a:path w="259080" h="200025">
                  <a:moveTo>
                    <a:pt x="259080" y="0"/>
                  </a:moveTo>
                  <a:lnTo>
                    <a:pt x="0" y="0"/>
                  </a:lnTo>
                  <a:lnTo>
                    <a:pt x="0" y="147065"/>
                  </a:lnTo>
                  <a:lnTo>
                    <a:pt x="177545" y="147065"/>
                  </a:lnTo>
                  <a:lnTo>
                    <a:pt x="235076" y="199644"/>
                  </a:lnTo>
                  <a:lnTo>
                    <a:pt x="235076" y="147065"/>
                  </a:lnTo>
                  <a:lnTo>
                    <a:pt x="259080" y="147065"/>
                  </a:lnTo>
                  <a:lnTo>
                    <a:pt x="259080" y="0"/>
                  </a:lnTo>
                  <a:close/>
                </a:path>
              </a:pathLst>
            </a:custGeom>
            <a:ln w="15240">
              <a:solidFill>
                <a:srgbClr val="000000"/>
              </a:solidFill>
            </a:ln>
          </p:spPr>
          <p:txBody>
            <a:bodyPr wrap="square" lIns="0" tIns="0" rIns="0" bIns="0" rtlCol="0"/>
            <a:lstStyle/>
            <a:p>
              <a:endParaRPr/>
            </a:p>
          </p:txBody>
        </p:sp>
        <p:sp>
          <p:nvSpPr>
            <p:cNvPr id="12" name="object 12"/>
            <p:cNvSpPr/>
            <p:nvPr/>
          </p:nvSpPr>
          <p:spPr>
            <a:xfrm>
              <a:off x="2513076" y="3055619"/>
              <a:ext cx="86995" cy="90170"/>
            </a:xfrm>
            <a:custGeom>
              <a:avLst/>
              <a:gdLst/>
              <a:ahLst/>
              <a:cxnLst/>
              <a:rect l="l" t="t" r="r" b="b"/>
              <a:pathLst>
                <a:path w="86994" h="90169">
                  <a:moveTo>
                    <a:pt x="0" y="0"/>
                  </a:moveTo>
                  <a:lnTo>
                    <a:pt x="86868" y="0"/>
                  </a:lnTo>
                </a:path>
                <a:path w="86994" h="90169">
                  <a:moveTo>
                    <a:pt x="86868" y="89915"/>
                  </a:moveTo>
                  <a:lnTo>
                    <a:pt x="0" y="89915"/>
                  </a:lnTo>
                </a:path>
              </a:pathLst>
            </a:custGeom>
            <a:ln w="15240">
              <a:solidFill>
                <a:srgbClr val="000000"/>
              </a:solidFill>
            </a:ln>
          </p:spPr>
          <p:txBody>
            <a:bodyPr wrap="square" lIns="0" tIns="0" rIns="0" bIns="0" rtlCol="0"/>
            <a:lstStyle/>
            <a:p>
              <a:endParaRPr/>
            </a:p>
          </p:txBody>
        </p:sp>
      </p:grpSp>
      <p:sp>
        <p:nvSpPr>
          <p:cNvPr id="13" name="object 13"/>
          <p:cNvSpPr/>
          <p:nvPr/>
        </p:nvSpPr>
        <p:spPr>
          <a:xfrm>
            <a:off x="531876" y="4309871"/>
            <a:ext cx="3543300" cy="0"/>
          </a:xfrm>
          <a:custGeom>
            <a:avLst/>
            <a:gdLst/>
            <a:ahLst/>
            <a:cxnLst/>
            <a:rect l="l" t="t" r="r" b="b"/>
            <a:pathLst>
              <a:path w="3543300">
                <a:moveTo>
                  <a:pt x="0" y="0"/>
                </a:moveTo>
                <a:lnTo>
                  <a:pt x="3542791" y="0"/>
                </a:lnTo>
              </a:path>
            </a:pathLst>
          </a:custGeom>
          <a:ln w="12192">
            <a:solidFill>
              <a:srgbClr val="4DAFFF"/>
            </a:solidFill>
          </a:ln>
        </p:spPr>
        <p:txBody>
          <a:bodyPr wrap="square" lIns="0" tIns="0" rIns="0" bIns="0" rtlCol="0"/>
          <a:lstStyle/>
          <a:p>
            <a:endParaRPr/>
          </a:p>
        </p:txBody>
      </p:sp>
      <p:sp>
        <p:nvSpPr>
          <p:cNvPr id="14" name="object 14"/>
          <p:cNvSpPr txBox="1"/>
          <p:nvPr/>
        </p:nvSpPr>
        <p:spPr>
          <a:xfrm>
            <a:off x="4434966" y="4409313"/>
            <a:ext cx="3336925" cy="1640839"/>
          </a:xfrm>
          <a:prstGeom prst="rect">
            <a:avLst/>
          </a:prstGeom>
        </p:spPr>
        <p:txBody>
          <a:bodyPr vert="horz" wrap="square" lIns="0" tIns="12065" rIns="0" bIns="0" rtlCol="0">
            <a:spAutoFit/>
          </a:bodyPr>
          <a:lstStyle/>
          <a:p>
            <a:pPr marL="12700" marR="5080">
              <a:lnSpc>
                <a:spcPct val="100000"/>
              </a:lnSpc>
              <a:spcBef>
                <a:spcPts val="95"/>
              </a:spcBef>
            </a:pPr>
            <a:r>
              <a:rPr sz="1600" spc="-225" dirty="0">
                <a:latin typeface="Arial Black"/>
                <a:cs typeface="Arial Black"/>
              </a:rPr>
              <a:t>Instantly </a:t>
            </a:r>
            <a:r>
              <a:rPr sz="1600" spc="-204" dirty="0">
                <a:latin typeface="Arial Black"/>
                <a:cs typeface="Arial Black"/>
              </a:rPr>
              <a:t>improve </a:t>
            </a:r>
            <a:r>
              <a:rPr sz="1600" spc="-210" dirty="0">
                <a:latin typeface="Arial Black"/>
                <a:cs typeface="Arial Black"/>
              </a:rPr>
              <a:t>the </a:t>
            </a:r>
            <a:r>
              <a:rPr sz="1600" spc="-215" dirty="0">
                <a:latin typeface="Arial Black"/>
                <a:cs typeface="Arial Black"/>
              </a:rPr>
              <a:t>performance,  </a:t>
            </a:r>
            <a:r>
              <a:rPr sz="1600" spc="-210" dirty="0">
                <a:latin typeface="Arial Black"/>
                <a:cs typeface="Arial Black"/>
              </a:rPr>
              <a:t>scalability </a:t>
            </a:r>
            <a:r>
              <a:rPr sz="1600" spc="-185" dirty="0">
                <a:latin typeface="Arial Black"/>
                <a:cs typeface="Arial Black"/>
              </a:rPr>
              <a:t>and </a:t>
            </a:r>
            <a:r>
              <a:rPr sz="1600" spc="-215" dirty="0">
                <a:latin typeface="Arial Black"/>
                <a:cs typeface="Arial Black"/>
              </a:rPr>
              <a:t>resiliency </a:t>
            </a:r>
            <a:r>
              <a:rPr sz="1600" spc="-145" dirty="0">
                <a:latin typeface="Arial Black"/>
                <a:cs typeface="Arial Black"/>
              </a:rPr>
              <a:t>of </a:t>
            </a:r>
            <a:r>
              <a:rPr sz="1600" spc="-170" dirty="0">
                <a:latin typeface="Arial Black"/>
                <a:cs typeface="Arial Black"/>
              </a:rPr>
              <a:t>your </a:t>
            </a:r>
            <a:r>
              <a:rPr sz="1600" spc="-204" dirty="0">
                <a:latin typeface="Arial Black"/>
                <a:cs typeface="Arial Black"/>
              </a:rPr>
              <a:t>apps  </a:t>
            </a:r>
            <a:r>
              <a:rPr sz="1600" spc="-170" dirty="0">
                <a:latin typeface="Arial Black"/>
                <a:cs typeface="Arial Black"/>
              </a:rPr>
              <a:t>by </a:t>
            </a:r>
            <a:r>
              <a:rPr sz="1600" spc="-175" dirty="0">
                <a:latin typeface="Arial Black"/>
                <a:cs typeface="Arial Black"/>
              </a:rPr>
              <a:t>moving </a:t>
            </a:r>
            <a:r>
              <a:rPr sz="1600" spc="-200" dirty="0">
                <a:latin typeface="Arial Black"/>
                <a:cs typeface="Arial Black"/>
              </a:rPr>
              <a:t>them </a:t>
            </a:r>
            <a:r>
              <a:rPr sz="1600" spc="-160" dirty="0">
                <a:latin typeface="Arial Black"/>
                <a:cs typeface="Arial Black"/>
              </a:rPr>
              <a:t>to </a:t>
            </a:r>
            <a:r>
              <a:rPr sz="1600" spc="-195" dirty="0">
                <a:latin typeface="Arial Black"/>
                <a:cs typeface="Arial Black"/>
              </a:rPr>
              <a:t>the</a:t>
            </a:r>
            <a:r>
              <a:rPr sz="1600" spc="-160" dirty="0">
                <a:latin typeface="Arial Black"/>
                <a:cs typeface="Arial Black"/>
              </a:rPr>
              <a:t> </a:t>
            </a:r>
            <a:r>
              <a:rPr sz="1600" spc="-190" dirty="0">
                <a:latin typeface="Arial Black"/>
                <a:cs typeface="Arial Black"/>
              </a:rPr>
              <a:t>cloud.</a:t>
            </a:r>
            <a:endParaRPr sz="1600">
              <a:latin typeface="Arial Black"/>
              <a:cs typeface="Arial Black"/>
            </a:endParaRPr>
          </a:p>
          <a:p>
            <a:pPr marL="12700" marR="78740">
              <a:lnSpc>
                <a:spcPct val="100000"/>
              </a:lnSpc>
              <a:spcBef>
                <a:spcPts val="1200"/>
              </a:spcBef>
            </a:pPr>
            <a:r>
              <a:rPr sz="1600" spc="-240" dirty="0">
                <a:latin typeface="Arial Black"/>
                <a:cs typeface="Arial Black"/>
              </a:rPr>
              <a:t>Increase </a:t>
            </a:r>
            <a:r>
              <a:rPr sz="1600" spc="-225" dirty="0">
                <a:latin typeface="Arial Black"/>
                <a:cs typeface="Arial Black"/>
              </a:rPr>
              <a:t>business </a:t>
            </a:r>
            <a:r>
              <a:rPr sz="1600" spc="-175" dirty="0">
                <a:latin typeface="Arial Black"/>
                <a:cs typeface="Arial Black"/>
              </a:rPr>
              <a:t>agility </a:t>
            </a:r>
            <a:r>
              <a:rPr sz="1600" spc="-215" dirty="0">
                <a:latin typeface="Arial Black"/>
                <a:cs typeface="Arial Black"/>
              </a:rPr>
              <a:t>with </a:t>
            </a:r>
            <a:r>
              <a:rPr sz="1600" spc="-125" dirty="0">
                <a:latin typeface="Arial Black"/>
                <a:cs typeface="Arial Black"/>
              </a:rPr>
              <a:t>Cloud-  </a:t>
            </a:r>
            <a:r>
              <a:rPr sz="1600" spc="-200" dirty="0">
                <a:latin typeface="Arial Black"/>
                <a:cs typeface="Arial Black"/>
              </a:rPr>
              <a:t>Native </a:t>
            </a:r>
            <a:r>
              <a:rPr sz="1600" spc="-140" dirty="0">
                <a:latin typeface="Arial Black"/>
                <a:cs typeface="Arial Black"/>
              </a:rPr>
              <a:t>capabilities and </a:t>
            </a:r>
            <a:r>
              <a:rPr sz="1600" spc="-60" dirty="0">
                <a:latin typeface="Arial Black"/>
                <a:cs typeface="Arial Black"/>
              </a:rPr>
              <a:t>built-in  </a:t>
            </a:r>
            <a:r>
              <a:rPr sz="1600" spc="-135" dirty="0">
                <a:latin typeface="Arial Black"/>
                <a:cs typeface="Arial Black"/>
              </a:rPr>
              <a:t>DevOps </a:t>
            </a:r>
            <a:r>
              <a:rPr sz="1600" spc="-90" dirty="0">
                <a:latin typeface="Arial Black"/>
                <a:cs typeface="Arial Black"/>
              </a:rPr>
              <a:t>for </a:t>
            </a:r>
            <a:r>
              <a:rPr sz="1600" spc="-190" dirty="0">
                <a:latin typeface="Arial Black"/>
                <a:cs typeface="Arial Black"/>
              </a:rPr>
              <a:t>continuous</a:t>
            </a:r>
            <a:r>
              <a:rPr sz="1600" spc="-285" dirty="0">
                <a:latin typeface="Arial Black"/>
                <a:cs typeface="Arial Black"/>
              </a:rPr>
              <a:t> </a:t>
            </a:r>
            <a:r>
              <a:rPr sz="1600" spc="-175" dirty="0">
                <a:latin typeface="Arial Black"/>
                <a:cs typeface="Arial Black"/>
              </a:rPr>
              <a:t>innovation.</a:t>
            </a:r>
            <a:endParaRPr sz="1600">
              <a:latin typeface="Arial Black"/>
              <a:cs typeface="Arial Black"/>
            </a:endParaRPr>
          </a:p>
        </p:txBody>
      </p:sp>
      <p:sp>
        <p:nvSpPr>
          <p:cNvPr id="15" name="object 15"/>
          <p:cNvSpPr txBox="1"/>
          <p:nvPr/>
        </p:nvSpPr>
        <p:spPr>
          <a:xfrm>
            <a:off x="5551423" y="3710762"/>
            <a:ext cx="1170940" cy="391795"/>
          </a:xfrm>
          <a:prstGeom prst="rect">
            <a:avLst/>
          </a:prstGeom>
        </p:spPr>
        <p:txBody>
          <a:bodyPr vert="horz" wrap="square" lIns="0" tIns="12700" rIns="0" bIns="0" rtlCol="0">
            <a:spAutoFit/>
          </a:bodyPr>
          <a:lstStyle/>
          <a:p>
            <a:pPr marL="12700">
              <a:lnSpc>
                <a:spcPct val="100000"/>
              </a:lnSpc>
              <a:spcBef>
                <a:spcPts val="100"/>
              </a:spcBef>
            </a:pPr>
            <a:r>
              <a:rPr sz="2400" spc="-45" dirty="0">
                <a:solidFill>
                  <a:srgbClr val="0078D6"/>
                </a:solidFill>
                <a:latin typeface="Arial"/>
                <a:cs typeface="Arial"/>
              </a:rPr>
              <a:t>Powerful</a:t>
            </a:r>
            <a:endParaRPr sz="2400">
              <a:latin typeface="Arial"/>
              <a:cs typeface="Arial"/>
            </a:endParaRPr>
          </a:p>
        </p:txBody>
      </p:sp>
      <p:grpSp>
        <p:nvGrpSpPr>
          <p:cNvPr id="16" name="object 16"/>
          <p:cNvGrpSpPr/>
          <p:nvPr/>
        </p:nvGrpSpPr>
        <p:grpSpPr>
          <a:xfrm>
            <a:off x="5384291" y="1996439"/>
            <a:ext cx="1508760" cy="1508760"/>
            <a:chOff x="5384291" y="1996439"/>
            <a:chExt cx="1508760" cy="1508760"/>
          </a:xfrm>
        </p:grpSpPr>
        <p:sp>
          <p:nvSpPr>
            <p:cNvPr id="17" name="object 17"/>
            <p:cNvSpPr/>
            <p:nvPr/>
          </p:nvSpPr>
          <p:spPr>
            <a:xfrm>
              <a:off x="5391911" y="2004059"/>
              <a:ext cx="1493520" cy="1493520"/>
            </a:xfrm>
            <a:custGeom>
              <a:avLst/>
              <a:gdLst/>
              <a:ahLst/>
              <a:cxnLst/>
              <a:rect l="l" t="t" r="r" b="b"/>
              <a:pathLst>
                <a:path w="1493520" h="149352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60"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19"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60"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ln w="15240">
              <a:solidFill>
                <a:srgbClr val="0078D6"/>
              </a:solidFill>
            </a:ln>
          </p:spPr>
          <p:txBody>
            <a:bodyPr wrap="square" lIns="0" tIns="0" rIns="0" bIns="0" rtlCol="0"/>
            <a:lstStyle/>
            <a:p>
              <a:endParaRPr/>
            </a:p>
          </p:txBody>
        </p:sp>
        <p:sp>
          <p:nvSpPr>
            <p:cNvPr id="18" name="object 18"/>
            <p:cNvSpPr/>
            <p:nvPr/>
          </p:nvSpPr>
          <p:spPr>
            <a:xfrm>
              <a:off x="6063456" y="2676032"/>
              <a:ext cx="136715" cy="135429"/>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5730239" y="2342387"/>
              <a:ext cx="803275" cy="802005"/>
            </a:xfrm>
            <a:custGeom>
              <a:avLst/>
              <a:gdLst/>
              <a:ahLst/>
              <a:cxnLst/>
              <a:rect l="l" t="t" r="r" b="b"/>
              <a:pathLst>
                <a:path w="803275" h="802005">
                  <a:moveTo>
                    <a:pt x="400176" y="0"/>
                  </a:moveTo>
                  <a:lnTo>
                    <a:pt x="353678" y="2700"/>
                  </a:lnTo>
                  <a:lnTo>
                    <a:pt x="308709" y="10603"/>
                  </a:lnTo>
                  <a:lnTo>
                    <a:pt x="265579" y="23408"/>
                  </a:lnTo>
                  <a:lnTo>
                    <a:pt x="224591" y="40816"/>
                  </a:lnTo>
                  <a:lnTo>
                    <a:pt x="186054" y="62528"/>
                  </a:lnTo>
                  <a:lnTo>
                    <a:pt x="150273" y="88244"/>
                  </a:lnTo>
                  <a:lnTo>
                    <a:pt x="117554" y="117665"/>
                  </a:lnTo>
                  <a:lnTo>
                    <a:pt x="88204" y="150492"/>
                  </a:lnTo>
                  <a:lnTo>
                    <a:pt x="62529" y="186425"/>
                  </a:lnTo>
                  <a:lnTo>
                    <a:pt x="40835" y="225165"/>
                  </a:lnTo>
                  <a:lnTo>
                    <a:pt x="23429" y="266413"/>
                  </a:lnTo>
                  <a:lnTo>
                    <a:pt x="10617" y="309869"/>
                  </a:lnTo>
                  <a:lnTo>
                    <a:pt x="2705" y="355234"/>
                  </a:lnTo>
                  <a:lnTo>
                    <a:pt x="0" y="402209"/>
                  </a:lnTo>
                  <a:lnTo>
                    <a:pt x="2705" y="448626"/>
                  </a:lnTo>
                  <a:lnTo>
                    <a:pt x="10617" y="493513"/>
                  </a:lnTo>
                  <a:lnTo>
                    <a:pt x="23429" y="536565"/>
                  </a:lnTo>
                  <a:lnTo>
                    <a:pt x="40835" y="577476"/>
                  </a:lnTo>
                  <a:lnTo>
                    <a:pt x="62529" y="615940"/>
                  </a:lnTo>
                  <a:lnTo>
                    <a:pt x="88204" y="651652"/>
                  </a:lnTo>
                  <a:lnTo>
                    <a:pt x="117554" y="684307"/>
                  </a:lnTo>
                  <a:lnTo>
                    <a:pt x="150273" y="713599"/>
                  </a:lnTo>
                  <a:lnTo>
                    <a:pt x="186054" y="739223"/>
                  </a:lnTo>
                  <a:lnTo>
                    <a:pt x="224591" y="760872"/>
                  </a:lnTo>
                  <a:lnTo>
                    <a:pt x="265579" y="778243"/>
                  </a:lnTo>
                  <a:lnTo>
                    <a:pt x="308709" y="791028"/>
                  </a:lnTo>
                  <a:lnTo>
                    <a:pt x="353678" y="798924"/>
                  </a:lnTo>
                  <a:lnTo>
                    <a:pt x="400176" y="801624"/>
                  </a:lnTo>
                  <a:lnTo>
                    <a:pt x="447232" y="798924"/>
                  </a:lnTo>
                  <a:lnTo>
                    <a:pt x="492678" y="791028"/>
                  </a:lnTo>
                  <a:lnTo>
                    <a:pt x="536213" y="778243"/>
                  </a:lnTo>
                  <a:lnTo>
                    <a:pt x="577537" y="760872"/>
                  </a:lnTo>
                  <a:lnTo>
                    <a:pt x="616351" y="739223"/>
                  </a:lnTo>
                  <a:lnTo>
                    <a:pt x="652353" y="713599"/>
                  </a:lnTo>
                  <a:lnTo>
                    <a:pt x="685244" y="684307"/>
                  </a:lnTo>
                  <a:lnTo>
                    <a:pt x="714723" y="651652"/>
                  </a:lnTo>
                  <a:lnTo>
                    <a:pt x="740491" y="615940"/>
                  </a:lnTo>
                  <a:lnTo>
                    <a:pt x="762247" y="577476"/>
                  </a:lnTo>
                  <a:lnTo>
                    <a:pt x="779691" y="536565"/>
                  </a:lnTo>
                  <a:lnTo>
                    <a:pt x="792522" y="493513"/>
                  </a:lnTo>
                  <a:lnTo>
                    <a:pt x="800441" y="448626"/>
                  </a:lnTo>
                  <a:lnTo>
                    <a:pt x="803148" y="402209"/>
                  </a:lnTo>
                  <a:lnTo>
                    <a:pt x="800441" y="355234"/>
                  </a:lnTo>
                  <a:lnTo>
                    <a:pt x="792522" y="309869"/>
                  </a:lnTo>
                  <a:lnTo>
                    <a:pt x="779691" y="266413"/>
                  </a:lnTo>
                  <a:lnTo>
                    <a:pt x="762247" y="225165"/>
                  </a:lnTo>
                  <a:lnTo>
                    <a:pt x="740491" y="186425"/>
                  </a:lnTo>
                  <a:lnTo>
                    <a:pt x="714723" y="150492"/>
                  </a:lnTo>
                  <a:lnTo>
                    <a:pt x="685244" y="117665"/>
                  </a:lnTo>
                  <a:lnTo>
                    <a:pt x="652353" y="88244"/>
                  </a:lnTo>
                  <a:lnTo>
                    <a:pt x="616351" y="62528"/>
                  </a:lnTo>
                  <a:lnTo>
                    <a:pt x="577537" y="40816"/>
                  </a:lnTo>
                  <a:lnTo>
                    <a:pt x="536213" y="23408"/>
                  </a:lnTo>
                  <a:lnTo>
                    <a:pt x="492678" y="10603"/>
                  </a:lnTo>
                  <a:lnTo>
                    <a:pt x="447232" y="2700"/>
                  </a:lnTo>
                  <a:lnTo>
                    <a:pt x="400176" y="0"/>
                  </a:lnTo>
                  <a:close/>
                </a:path>
                <a:path w="803275" h="802005">
                  <a:moveTo>
                    <a:pt x="611632" y="599059"/>
                  </a:moveTo>
                  <a:lnTo>
                    <a:pt x="644217" y="557496"/>
                  </a:lnTo>
                  <a:lnTo>
                    <a:pt x="668480" y="510301"/>
                  </a:lnTo>
                  <a:lnTo>
                    <a:pt x="683623" y="458273"/>
                  </a:lnTo>
                  <a:lnTo>
                    <a:pt x="688848" y="402209"/>
                  </a:lnTo>
                  <a:lnTo>
                    <a:pt x="687776" y="374941"/>
                  </a:lnTo>
                  <a:lnTo>
                    <a:pt x="684561" y="348757"/>
                  </a:lnTo>
                  <a:lnTo>
                    <a:pt x="679203" y="323645"/>
                  </a:lnTo>
                  <a:lnTo>
                    <a:pt x="671702" y="299593"/>
                  </a:lnTo>
                </a:path>
                <a:path w="803275" h="802005">
                  <a:moveTo>
                    <a:pt x="497332" y="128397"/>
                  </a:moveTo>
                  <a:lnTo>
                    <a:pt x="473686" y="122531"/>
                  </a:lnTo>
                  <a:lnTo>
                    <a:pt x="449802" y="118046"/>
                  </a:lnTo>
                  <a:lnTo>
                    <a:pt x="425394" y="115181"/>
                  </a:lnTo>
                  <a:lnTo>
                    <a:pt x="400176" y="114173"/>
                  </a:lnTo>
                  <a:lnTo>
                    <a:pt x="353966" y="117924"/>
                  </a:lnTo>
                  <a:lnTo>
                    <a:pt x="310071" y="128791"/>
                  </a:lnTo>
                  <a:lnTo>
                    <a:pt x="269090" y="146193"/>
                  </a:lnTo>
                  <a:lnTo>
                    <a:pt x="231626" y="169549"/>
                  </a:lnTo>
                  <a:lnTo>
                    <a:pt x="198278" y="198278"/>
                  </a:lnTo>
                  <a:lnTo>
                    <a:pt x="169647" y="231801"/>
                  </a:lnTo>
                  <a:lnTo>
                    <a:pt x="146333" y="269536"/>
                  </a:lnTo>
                  <a:lnTo>
                    <a:pt x="128937" y="310903"/>
                  </a:lnTo>
                  <a:lnTo>
                    <a:pt x="118059" y="355320"/>
                  </a:lnTo>
                  <a:lnTo>
                    <a:pt x="114300" y="402209"/>
                  </a:lnTo>
                  <a:lnTo>
                    <a:pt x="119524" y="458273"/>
                  </a:lnTo>
                  <a:lnTo>
                    <a:pt x="134667" y="510301"/>
                  </a:lnTo>
                  <a:lnTo>
                    <a:pt x="158930" y="557496"/>
                  </a:lnTo>
                  <a:lnTo>
                    <a:pt x="191515" y="599059"/>
                  </a:lnTo>
                </a:path>
                <a:path w="803275" h="802005">
                  <a:moveTo>
                    <a:pt x="605917" y="196850"/>
                  </a:moveTo>
                  <a:lnTo>
                    <a:pt x="515020" y="287526"/>
                  </a:lnTo>
                  <a:lnTo>
                    <a:pt x="468344" y="334089"/>
                  </a:lnTo>
                  <a:lnTo>
                    <a:pt x="451147" y="351244"/>
                  </a:lnTo>
                  <a:lnTo>
                    <a:pt x="448690" y="353695"/>
                  </a:lnTo>
                </a:path>
              </a:pathLst>
            </a:custGeom>
            <a:ln w="15240">
              <a:solidFill>
                <a:srgbClr val="000000"/>
              </a:solidFill>
            </a:ln>
          </p:spPr>
          <p:txBody>
            <a:bodyPr wrap="square" lIns="0" tIns="0" rIns="0" bIns="0" rtlCol="0"/>
            <a:lstStyle/>
            <a:p>
              <a:endParaRPr/>
            </a:p>
          </p:txBody>
        </p:sp>
      </p:grpSp>
      <p:sp>
        <p:nvSpPr>
          <p:cNvPr id="20" name="object 20"/>
          <p:cNvSpPr/>
          <p:nvPr/>
        </p:nvSpPr>
        <p:spPr>
          <a:xfrm>
            <a:off x="4433315" y="4309871"/>
            <a:ext cx="3543300" cy="0"/>
          </a:xfrm>
          <a:custGeom>
            <a:avLst/>
            <a:gdLst/>
            <a:ahLst/>
            <a:cxnLst/>
            <a:rect l="l" t="t" r="r" b="b"/>
            <a:pathLst>
              <a:path w="3543300">
                <a:moveTo>
                  <a:pt x="0" y="0"/>
                </a:moveTo>
                <a:lnTo>
                  <a:pt x="3542791" y="0"/>
                </a:lnTo>
              </a:path>
            </a:pathLst>
          </a:custGeom>
          <a:ln w="12192">
            <a:solidFill>
              <a:srgbClr val="4DAFFF"/>
            </a:solidFill>
          </a:ln>
        </p:spPr>
        <p:txBody>
          <a:bodyPr wrap="square" lIns="0" tIns="0" rIns="0" bIns="0" rtlCol="0"/>
          <a:lstStyle/>
          <a:p>
            <a:endParaRPr/>
          </a:p>
        </p:txBody>
      </p:sp>
      <p:sp>
        <p:nvSpPr>
          <p:cNvPr id="21" name="object 21"/>
          <p:cNvSpPr txBox="1"/>
          <p:nvPr/>
        </p:nvSpPr>
        <p:spPr>
          <a:xfrm>
            <a:off x="8337550" y="4409313"/>
            <a:ext cx="3542665" cy="2128520"/>
          </a:xfrm>
          <a:prstGeom prst="rect">
            <a:avLst/>
          </a:prstGeom>
        </p:spPr>
        <p:txBody>
          <a:bodyPr vert="horz" wrap="square" lIns="0" tIns="12065" rIns="0" bIns="0" rtlCol="0">
            <a:spAutoFit/>
          </a:bodyPr>
          <a:lstStyle/>
          <a:p>
            <a:pPr marL="12700" marR="31115" algn="just">
              <a:lnSpc>
                <a:spcPct val="100000"/>
              </a:lnSpc>
              <a:spcBef>
                <a:spcPts val="95"/>
              </a:spcBef>
            </a:pPr>
            <a:r>
              <a:rPr sz="1600" spc="-195" dirty="0">
                <a:latin typeface="Arial Black"/>
                <a:cs typeface="Arial Black"/>
              </a:rPr>
              <a:t>Bring </a:t>
            </a:r>
            <a:r>
              <a:rPr sz="1600" spc="-170" dirty="0">
                <a:latin typeface="Arial Black"/>
                <a:cs typeface="Arial Black"/>
              </a:rPr>
              <a:t>your </a:t>
            </a:r>
            <a:r>
              <a:rPr sz="1600" spc="-250" dirty="0">
                <a:latin typeface="Arial Black"/>
                <a:cs typeface="Arial Black"/>
              </a:rPr>
              <a:t>stack, </a:t>
            </a:r>
            <a:r>
              <a:rPr sz="1600" spc="-305" dirty="0">
                <a:latin typeface="Arial Black"/>
                <a:cs typeface="Arial Black"/>
              </a:rPr>
              <a:t>we </a:t>
            </a:r>
            <a:r>
              <a:rPr sz="1600" spc="-150" dirty="0">
                <a:latin typeface="Arial Black"/>
                <a:cs typeface="Arial Black"/>
              </a:rPr>
              <a:t>bring </a:t>
            </a:r>
            <a:r>
              <a:rPr sz="1600" spc="-260" dirty="0">
                <a:latin typeface="Arial Black"/>
                <a:cs typeface="Arial Black"/>
              </a:rPr>
              <a:t>a </a:t>
            </a:r>
            <a:r>
              <a:rPr sz="1600" spc="-185" dirty="0">
                <a:latin typeface="Arial Black"/>
                <a:cs typeface="Arial Black"/>
              </a:rPr>
              <a:t>cloud </a:t>
            </a:r>
            <a:r>
              <a:rPr sz="1600" spc="-190" dirty="0">
                <a:latin typeface="Arial Black"/>
                <a:cs typeface="Arial Black"/>
              </a:rPr>
              <a:t>that  </a:t>
            </a:r>
            <a:r>
              <a:rPr sz="1600" spc="-200" dirty="0">
                <a:latin typeface="Arial Black"/>
                <a:cs typeface="Arial Black"/>
              </a:rPr>
              <a:t>runs </a:t>
            </a:r>
            <a:r>
              <a:rPr sz="1600" spc="-210" dirty="0">
                <a:latin typeface="Arial Black"/>
                <a:cs typeface="Arial Black"/>
              </a:rPr>
              <a:t>any </a:t>
            </a:r>
            <a:r>
              <a:rPr sz="1600" spc="-175" dirty="0">
                <a:latin typeface="Arial Black"/>
                <a:cs typeface="Arial Black"/>
              </a:rPr>
              <a:t>app, </a:t>
            </a:r>
            <a:r>
              <a:rPr sz="1600" spc="-150" dirty="0">
                <a:latin typeface="Arial Black"/>
                <a:cs typeface="Arial Black"/>
              </a:rPr>
              <a:t>on </a:t>
            </a:r>
            <a:r>
              <a:rPr sz="1600" spc="-210" dirty="0">
                <a:latin typeface="Arial Black"/>
                <a:cs typeface="Arial Black"/>
              </a:rPr>
              <a:t>any </a:t>
            </a:r>
            <a:r>
              <a:rPr sz="1600" spc="-170" dirty="0">
                <a:latin typeface="Arial Black"/>
                <a:cs typeface="Arial Black"/>
              </a:rPr>
              <a:t>platform, </a:t>
            </a:r>
            <a:r>
              <a:rPr sz="1600" spc="-185" dirty="0">
                <a:latin typeface="Arial Black"/>
                <a:cs typeface="Arial Black"/>
              </a:rPr>
              <a:t>and </a:t>
            </a:r>
            <a:r>
              <a:rPr sz="1600" spc="-210" dirty="0">
                <a:latin typeface="Arial Black"/>
                <a:cs typeface="Arial Black"/>
              </a:rPr>
              <a:t>any  </a:t>
            </a:r>
            <a:r>
              <a:rPr sz="1600" spc="-190" dirty="0">
                <a:latin typeface="Arial Black"/>
                <a:cs typeface="Arial Black"/>
              </a:rPr>
              <a:t>language.</a:t>
            </a:r>
            <a:endParaRPr sz="1600">
              <a:latin typeface="Arial Black"/>
              <a:cs typeface="Arial Black"/>
            </a:endParaRPr>
          </a:p>
          <a:p>
            <a:pPr marL="12700" marR="5080">
              <a:lnSpc>
                <a:spcPct val="100000"/>
              </a:lnSpc>
              <a:spcBef>
                <a:spcPts val="1200"/>
              </a:spcBef>
            </a:pPr>
            <a:r>
              <a:rPr sz="1600" spc="-170" dirty="0">
                <a:latin typeface="Arial Black"/>
                <a:cs typeface="Arial Black"/>
              </a:rPr>
              <a:t>Build </a:t>
            </a:r>
            <a:r>
              <a:rPr sz="1600" spc="-175" dirty="0">
                <a:latin typeface="Arial Black"/>
                <a:cs typeface="Arial Black"/>
              </a:rPr>
              <a:t>applications </a:t>
            </a:r>
            <a:r>
              <a:rPr sz="1600" spc="-170" dirty="0">
                <a:latin typeface="Arial Black"/>
                <a:cs typeface="Arial Black"/>
              </a:rPr>
              <a:t>using </a:t>
            </a:r>
            <a:r>
              <a:rPr sz="1600" spc="-180" dirty="0">
                <a:latin typeface="Arial Black"/>
                <a:cs typeface="Arial Black"/>
              </a:rPr>
              <a:t>the </a:t>
            </a:r>
            <a:r>
              <a:rPr sz="1600" spc="-170" dirty="0">
                <a:latin typeface="Arial Black"/>
                <a:cs typeface="Arial Black"/>
              </a:rPr>
              <a:t>language  and </a:t>
            </a:r>
            <a:r>
              <a:rPr sz="1600" spc="-180" dirty="0">
                <a:latin typeface="Arial Black"/>
                <a:cs typeface="Arial Black"/>
              </a:rPr>
              <a:t>tools </a:t>
            </a:r>
            <a:r>
              <a:rPr sz="1600" spc="-145" dirty="0">
                <a:latin typeface="Arial Black"/>
                <a:cs typeface="Arial Black"/>
              </a:rPr>
              <a:t>of </a:t>
            </a:r>
            <a:r>
              <a:rPr sz="1600" spc="-170" dirty="0">
                <a:latin typeface="Arial Black"/>
                <a:cs typeface="Arial Black"/>
              </a:rPr>
              <a:t>your </a:t>
            </a:r>
            <a:r>
              <a:rPr sz="1600" spc="-225" dirty="0">
                <a:latin typeface="Arial Black"/>
                <a:cs typeface="Arial Black"/>
              </a:rPr>
              <a:t>choice </a:t>
            </a:r>
            <a:r>
              <a:rPr sz="1600" spc="105" dirty="0">
                <a:latin typeface="Arial Black"/>
                <a:cs typeface="Arial Black"/>
              </a:rPr>
              <a:t>- </a:t>
            </a:r>
            <a:r>
              <a:rPr sz="1600" spc="-195" dirty="0">
                <a:latin typeface="Arial Black"/>
                <a:cs typeface="Arial Black"/>
              </a:rPr>
              <a:t>Azure  </a:t>
            </a:r>
            <a:r>
              <a:rPr sz="1600" spc="-185" dirty="0">
                <a:latin typeface="Arial Black"/>
                <a:cs typeface="Arial Black"/>
              </a:rPr>
              <a:t>supports </a:t>
            </a:r>
            <a:r>
              <a:rPr sz="1600" spc="-240" dirty="0">
                <a:latin typeface="Arial Black"/>
                <a:cs typeface="Arial Black"/>
              </a:rPr>
              <a:t>what </a:t>
            </a:r>
            <a:r>
              <a:rPr sz="1600" spc="-185" dirty="0">
                <a:latin typeface="Arial Black"/>
                <a:cs typeface="Arial Black"/>
              </a:rPr>
              <a:t>you </a:t>
            </a:r>
            <a:r>
              <a:rPr sz="1600" spc="-215" dirty="0">
                <a:latin typeface="Arial Black"/>
                <a:cs typeface="Arial Black"/>
              </a:rPr>
              <a:t>already </a:t>
            </a:r>
            <a:r>
              <a:rPr sz="1600" spc="-250" dirty="0">
                <a:latin typeface="Arial Black"/>
                <a:cs typeface="Arial Black"/>
              </a:rPr>
              <a:t>use </a:t>
            </a:r>
            <a:r>
              <a:rPr sz="1600" spc="-195" dirty="0">
                <a:latin typeface="Arial Black"/>
                <a:cs typeface="Arial Black"/>
              </a:rPr>
              <a:t>and love  </a:t>
            </a:r>
            <a:r>
              <a:rPr sz="1600" spc="-229" dirty="0">
                <a:latin typeface="Arial Black"/>
                <a:cs typeface="Arial Black"/>
              </a:rPr>
              <a:t>so </a:t>
            </a:r>
            <a:r>
              <a:rPr sz="1600" spc="-185" dirty="0">
                <a:latin typeface="Arial Black"/>
                <a:cs typeface="Arial Black"/>
              </a:rPr>
              <a:t>you </a:t>
            </a:r>
            <a:r>
              <a:rPr sz="1600" spc="-260" dirty="0">
                <a:latin typeface="Arial Black"/>
                <a:cs typeface="Arial Black"/>
              </a:rPr>
              <a:t>can </a:t>
            </a:r>
            <a:r>
              <a:rPr sz="1600" spc="-190" dirty="0">
                <a:latin typeface="Arial Black"/>
                <a:cs typeface="Arial Black"/>
              </a:rPr>
              <a:t>get </a:t>
            </a:r>
            <a:r>
              <a:rPr sz="1600" spc="-160" dirty="0">
                <a:latin typeface="Arial Black"/>
                <a:cs typeface="Arial Black"/>
              </a:rPr>
              <a:t>up </a:t>
            </a:r>
            <a:r>
              <a:rPr sz="1600" spc="-185" dirty="0">
                <a:latin typeface="Arial Black"/>
                <a:cs typeface="Arial Black"/>
              </a:rPr>
              <a:t>and </a:t>
            </a:r>
            <a:r>
              <a:rPr sz="1600" spc="-160" dirty="0">
                <a:latin typeface="Arial Black"/>
                <a:cs typeface="Arial Black"/>
              </a:rPr>
              <a:t>running </a:t>
            </a:r>
            <a:r>
              <a:rPr sz="1600" spc="-215" dirty="0">
                <a:latin typeface="Arial Black"/>
                <a:cs typeface="Arial Black"/>
              </a:rPr>
              <a:t>fast </a:t>
            </a:r>
            <a:r>
              <a:rPr sz="1600" spc="-5" dirty="0">
                <a:latin typeface="Arial Black"/>
                <a:cs typeface="Arial Black"/>
              </a:rPr>
              <a:t>–  </a:t>
            </a:r>
            <a:r>
              <a:rPr sz="1600" spc="-200" dirty="0">
                <a:latin typeface="Arial Black"/>
                <a:cs typeface="Arial Black"/>
              </a:rPr>
              <a:t>just </a:t>
            </a:r>
            <a:r>
              <a:rPr sz="1600" spc="-150" dirty="0">
                <a:latin typeface="Arial Black"/>
                <a:cs typeface="Arial Black"/>
              </a:rPr>
              <a:t>bring</a:t>
            </a:r>
            <a:r>
              <a:rPr sz="1600" spc="10" dirty="0">
                <a:latin typeface="Arial Black"/>
                <a:cs typeface="Arial Black"/>
              </a:rPr>
              <a:t> </a:t>
            </a:r>
            <a:r>
              <a:rPr sz="1600" spc="-204" dirty="0">
                <a:latin typeface="Arial Black"/>
                <a:cs typeface="Arial Black"/>
              </a:rPr>
              <a:t>code.</a:t>
            </a:r>
            <a:endParaRPr sz="1600">
              <a:latin typeface="Arial Black"/>
              <a:cs typeface="Arial Black"/>
            </a:endParaRPr>
          </a:p>
        </p:txBody>
      </p:sp>
      <p:sp>
        <p:nvSpPr>
          <p:cNvPr id="22" name="object 22"/>
          <p:cNvSpPr txBox="1"/>
          <p:nvPr/>
        </p:nvSpPr>
        <p:spPr>
          <a:xfrm>
            <a:off x="9661397" y="3710762"/>
            <a:ext cx="759460" cy="39179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78D6"/>
                </a:solidFill>
                <a:latin typeface="Arial"/>
                <a:cs typeface="Arial"/>
              </a:rPr>
              <a:t>O</a:t>
            </a:r>
            <a:r>
              <a:rPr sz="2400" spc="10" dirty="0">
                <a:solidFill>
                  <a:srgbClr val="0078D6"/>
                </a:solidFill>
                <a:latin typeface="Arial"/>
                <a:cs typeface="Arial"/>
              </a:rPr>
              <a:t>p</a:t>
            </a:r>
            <a:r>
              <a:rPr sz="2400" spc="-95" dirty="0">
                <a:solidFill>
                  <a:srgbClr val="0078D6"/>
                </a:solidFill>
                <a:latin typeface="Arial"/>
                <a:cs typeface="Arial"/>
              </a:rPr>
              <a:t>e</a:t>
            </a:r>
            <a:r>
              <a:rPr sz="2400" spc="-15" dirty="0">
                <a:solidFill>
                  <a:srgbClr val="0078D6"/>
                </a:solidFill>
                <a:latin typeface="Arial"/>
                <a:cs typeface="Arial"/>
              </a:rPr>
              <a:t>n</a:t>
            </a:r>
            <a:endParaRPr sz="2400">
              <a:latin typeface="Arial"/>
              <a:cs typeface="Arial"/>
            </a:endParaRPr>
          </a:p>
        </p:txBody>
      </p:sp>
      <p:grpSp>
        <p:nvGrpSpPr>
          <p:cNvPr id="23" name="object 23"/>
          <p:cNvGrpSpPr/>
          <p:nvPr/>
        </p:nvGrpSpPr>
        <p:grpSpPr>
          <a:xfrm>
            <a:off x="9287256" y="1996439"/>
            <a:ext cx="1508760" cy="1508760"/>
            <a:chOff x="9287256" y="1996439"/>
            <a:chExt cx="1508760" cy="1508760"/>
          </a:xfrm>
        </p:grpSpPr>
        <p:sp>
          <p:nvSpPr>
            <p:cNvPr id="24" name="object 24"/>
            <p:cNvSpPr/>
            <p:nvPr/>
          </p:nvSpPr>
          <p:spPr>
            <a:xfrm>
              <a:off x="9294876" y="2004059"/>
              <a:ext cx="1493520" cy="1493520"/>
            </a:xfrm>
            <a:custGeom>
              <a:avLst/>
              <a:gdLst/>
              <a:ahLst/>
              <a:cxnLst/>
              <a:rect l="l" t="t" r="r" b="b"/>
              <a:pathLst>
                <a:path w="1493520" h="1493520">
                  <a:moveTo>
                    <a:pt x="0" y="746760"/>
                  </a:moveTo>
                  <a:lnTo>
                    <a:pt x="1469" y="699539"/>
                  </a:lnTo>
                  <a:lnTo>
                    <a:pt x="5819" y="653098"/>
                  </a:lnTo>
                  <a:lnTo>
                    <a:pt x="12961" y="607525"/>
                  </a:lnTo>
                  <a:lnTo>
                    <a:pt x="22810" y="562906"/>
                  </a:lnTo>
                  <a:lnTo>
                    <a:pt x="35275" y="519329"/>
                  </a:lnTo>
                  <a:lnTo>
                    <a:pt x="50272" y="476882"/>
                  </a:lnTo>
                  <a:lnTo>
                    <a:pt x="67711" y="435653"/>
                  </a:lnTo>
                  <a:lnTo>
                    <a:pt x="87505" y="395728"/>
                  </a:lnTo>
                  <a:lnTo>
                    <a:pt x="109567" y="357196"/>
                  </a:lnTo>
                  <a:lnTo>
                    <a:pt x="133809" y="320144"/>
                  </a:lnTo>
                  <a:lnTo>
                    <a:pt x="160144" y="284659"/>
                  </a:lnTo>
                  <a:lnTo>
                    <a:pt x="188484" y="250829"/>
                  </a:lnTo>
                  <a:lnTo>
                    <a:pt x="218741" y="218741"/>
                  </a:lnTo>
                  <a:lnTo>
                    <a:pt x="250829" y="188484"/>
                  </a:lnTo>
                  <a:lnTo>
                    <a:pt x="284659" y="160144"/>
                  </a:lnTo>
                  <a:lnTo>
                    <a:pt x="320144" y="133809"/>
                  </a:lnTo>
                  <a:lnTo>
                    <a:pt x="357196" y="109567"/>
                  </a:lnTo>
                  <a:lnTo>
                    <a:pt x="395728" y="87505"/>
                  </a:lnTo>
                  <a:lnTo>
                    <a:pt x="435653" y="67711"/>
                  </a:lnTo>
                  <a:lnTo>
                    <a:pt x="476882" y="50272"/>
                  </a:lnTo>
                  <a:lnTo>
                    <a:pt x="519329" y="35275"/>
                  </a:lnTo>
                  <a:lnTo>
                    <a:pt x="562906" y="22810"/>
                  </a:lnTo>
                  <a:lnTo>
                    <a:pt x="607525" y="12961"/>
                  </a:lnTo>
                  <a:lnTo>
                    <a:pt x="653098" y="5819"/>
                  </a:lnTo>
                  <a:lnTo>
                    <a:pt x="699539" y="1469"/>
                  </a:lnTo>
                  <a:lnTo>
                    <a:pt x="746759" y="0"/>
                  </a:lnTo>
                  <a:lnTo>
                    <a:pt x="793980" y="1469"/>
                  </a:lnTo>
                  <a:lnTo>
                    <a:pt x="840421" y="5819"/>
                  </a:lnTo>
                  <a:lnTo>
                    <a:pt x="885994" y="12961"/>
                  </a:lnTo>
                  <a:lnTo>
                    <a:pt x="930613" y="22810"/>
                  </a:lnTo>
                  <a:lnTo>
                    <a:pt x="974190" y="35275"/>
                  </a:lnTo>
                  <a:lnTo>
                    <a:pt x="1016637" y="50272"/>
                  </a:lnTo>
                  <a:lnTo>
                    <a:pt x="1057866" y="67711"/>
                  </a:lnTo>
                  <a:lnTo>
                    <a:pt x="1097791" y="87505"/>
                  </a:lnTo>
                  <a:lnTo>
                    <a:pt x="1136323" y="109567"/>
                  </a:lnTo>
                  <a:lnTo>
                    <a:pt x="1173375" y="133809"/>
                  </a:lnTo>
                  <a:lnTo>
                    <a:pt x="1208860" y="160144"/>
                  </a:lnTo>
                  <a:lnTo>
                    <a:pt x="1242690" y="188484"/>
                  </a:lnTo>
                  <a:lnTo>
                    <a:pt x="1274778" y="218741"/>
                  </a:lnTo>
                  <a:lnTo>
                    <a:pt x="1305035" y="250829"/>
                  </a:lnTo>
                  <a:lnTo>
                    <a:pt x="1333375" y="284659"/>
                  </a:lnTo>
                  <a:lnTo>
                    <a:pt x="1359710" y="320144"/>
                  </a:lnTo>
                  <a:lnTo>
                    <a:pt x="1383952" y="357196"/>
                  </a:lnTo>
                  <a:lnTo>
                    <a:pt x="1406014" y="395728"/>
                  </a:lnTo>
                  <a:lnTo>
                    <a:pt x="1425808" y="435653"/>
                  </a:lnTo>
                  <a:lnTo>
                    <a:pt x="1443247" y="476882"/>
                  </a:lnTo>
                  <a:lnTo>
                    <a:pt x="1458244" y="519329"/>
                  </a:lnTo>
                  <a:lnTo>
                    <a:pt x="1470709" y="562906"/>
                  </a:lnTo>
                  <a:lnTo>
                    <a:pt x="1480558" y="607525"/>
                  </a:lnTo>
                  <a:lnTo>
                    <a:pt x="1487700" y="653098"/>
                  </a:lnTo>
                  <a:lnTo>
                    <a:pt x="1492050" y="699539"/>
                  </a:lnTo>
                  <a:lnTo>
                    <a:pt x="1493520" y="746760"/>
                  </a:lnTo>
                  <a:lnTo>
                    <a:pt x="1492050" y="793980"/>
                  </a:lnTo>
                  <a:lnTo>
                    <a:pt x="1487700" y="840421"/>
                  </a:lnTo>
                  <a:lnTo>
                    <a:pt x="1480558" y="885994"/>
                  </a:lnTo>
                  <a:lnTo>
                    <a:pt x="1470709" y="930613"/>
                  </a:lnTo>
                  <a:lnTo>
                    <a:pt x="1458244" y="974190"/>
                  </a:lnTo>
                  <a:lnTo>
                    <a:pt x="1443247" y="1016637"/>
                  </a:lnTo>
                  <a:lnTo>
                    <a:pt x="1425808" y="1057866"/>
                  </a:lnTo>
                  <a:lnTo>
                    <a:pt x="1406014" y="1097791"/>
                  </a:lnTo>
                  <a:lnTo>
                    <a:pt x="1383952" y="1136323"/>
                  </a:lnTo>
                  <a:lnTo>
                    <a:pt x="1359710" y="1173375"/>
                  </a:lnTo>
                  <a:lnTo>
                    <a:pt x="1333375" y="1208860"/>
                  </a:lnTo>
                  <a:lnTo>
                    <a:pt x="1305035" y="1242690"/>
                  </a:lnTo>
                  <a:lnTo>
                    <a:pt x="1274778" y="1274778"/>
                  </a:lnTo>
                  <a:lnTo>
                    <a:pt x="1242690" y="1305035"/>
                  </a:lnTo>
                  <a:lnTo>
                    <a:pt x="1208860" y="1333375"/>
                  </a:lnTo>
                  <a:lnTo>
                    <a:pt x="1173375" y="1359710"/>
                  </a:lnTo>
                  <a:lnTo>
                    <a:pt x="1136323" y="1383952"/>
                  </a:lnTo>
                  <a:lnTo>
                    <a:pt x="1097791" y="1406014"/>
                  </a:lnTo>
                  <a:lnTo>
                    <a:pt x="1057866" y="1425808"/>
                  </a:lnTo>
                  <a:lnTo>
                    <a:pt x="1016637" y="1443247"/>
                  </a:lnTo>
                  <a:lnTo>
                    <a:pt x="974190" y="1458244"/>
                  </a:lnTo>
                  <a:lnTo>
                    <a:pt x="930613" y="1470709"/>
                  </a:lnTo>
                  <a:lnTo>
                    <a:pt x="885994" y="1480558"/>
                  </a:lnTo>
                  <a:lnTo>
                    <a:pt x="840421" y="1487700"/>
                  </a:lnTo>
                  <a:lnTo>
                    <a:pt x="793980" y="1492050"/>
                  </a:lnTo>
                  <a:lnTo>
                    <a:pt x="746759" y="1493520"/>
                  </a:lnTo>
                  <a:lnTo>
                    <a:pt x="699539" y="1492050"/>
                  </a:lnTo>
                  <a:lnTo>
                    <a:pt x="653098" y="1487700"/>
                  </a:lnTo>
                  <a:lnTo>
                    <a:pt x="607525" y="1480558"/>
                  </a:lnTo>
                  <a:lnTo>
                    <a:pt x="562906" y="1470709"/>
                  </a:lnTo>
                  <a:lnTo>
                    <a:pt x="519329" y="1458244"/>
                  </a:lnTo>
                  <a:lnTo>
                    <a:pt x="476882" y="1443247"/>
                  </a:lnTo>
                  <a:lnTo>
                    <a:pt x="435653" y="1425808"/>
                  </a:lnTo>
                  <a:lnTo>
                    <a:pt x="395728" y="1406014"/>
                  </a:lnTo>
                  <a:lnTo>
                    <a:pt x="357196" y="1383952"/>
                  </a:lnTo>
                  <a:lnTo>
                    <a:pt x="320144" y="1359710"/>
                  </a:lnTo>
                  <a:lnTo>
                    <a:pt x="284659" y="1333375"/>
                  </a:lnTo>
                  <a:lnTo>
                    <a:pt x="250829" y="1305035"/>
                  </a:lnTo>
                  <a:lnTo>
                    <a:pt x="218741" y="1274778"/>
                  </a:lnTo>
                  <a:lnTo>
                    <a:pt x="188484" y="1242690"/>
                  </a:lnTo>
                  <a:lnTo>
                    <a:pt x="160144" y="1208860"/>
                  </a:lnTo>
                  <a:lnTo>
                    <a:pt x="133809" y="1173375"/>
                  </a:lnTo>
                  <a:lnTo>
                    <a:pt x="109567" y="1136323"/>
                  </a:lnTo>
                  <a:lnTo>
                    <a:pt x="87505" y="1097791"/>
                  </a:lnTo>
                  <a:lnTo>
                    <a:pt x="67711" y="1057866"/>
                  </a:lnTo>
                  <a:lnTo>
                    <a:pt x="50272" y="1016637"/>
                  </a:lnTo>
                  <a:lnTo>
                    <a:pt x="35275" y="974190"/>
                  </a:lnTo>
                  <a:lnTo>
                    <a:pt x="22810" y="930613"/>
                  </a:lnTo>
                  <a:lnTo>
                    <a:pt x="12961" y="885994"/>
                  </a:lnTo>
                  <a:lnTo>
                    <a:pt x="5819" y="840421"/>
                  </a:lnTo>
                  <a:lnTo>
                    <a:pt x="1469" y="793980"/>
                  </a:lnTo>
                  <a:lnTo>
                    <a:pt x="0" y="746760"/>
                  </a:lnTo>
                  <a:close/>
                </a:path>
              </a:pathLst>
            </a:custGeom>
            <a:ln w="15240">
              <a:solidFill>
                <a:srgbClr val="0078D6"/>
              </a:solidFill>
            </a:ln>
          </p:spPr>
          <p:txBody>
            <a:bodyPr wrap="square" lIns="0" tIns="0" rIns="0" bIns="0" rtlCol="0"/>
            <a:lstStyle/>
            <a:p>
              <a:endParaRPr/>
            </a:p>
          </p:txBody>
        </p:sp>
        <p:sp>
          <p:nvSpPr>
            <p:cNvPr id="25" name="object 25"/>
            <p:cNvSpPr/>
            <p:nvPr/>
          </p:nvSpPr>
          <p:spPr>
            <a:xfrm>
              <a:off x="9791700" y="2357627"/>
              <a:ext cx="498475" cy="784860"/>
            </a:xfrm>
            <a:custGeom>
              <a:avLst/>
              <a:gdLst/>
              <a:ahLst/>
              <a:cxnLst/>
              <a:rect l="l" t="t" r="r" b="b"/>
              <a:pathLst>
                <a:path w="498475" h="784860">
                  <a:moveTo>
                    <a:pt x="159893" y="200152"/>
                  </a:moveTo>
                  <a:lnTo>
                    <a:pt x="159893" y="507275"/>
                  </a:lnTo>
                  <a:lnTo>
                    <a:pt x="159893" y="664987"/>
                  </a:lnTo>
                  <a:lnTo>
                    <a:pt x="159893" y="723092"/>
                  </a:lnTo>
                  <a:lnTo>
                    <a:pt x="159893" y="731393"/>
                  </a:lnTo>
                  <a:lnTo>
                    <a:pt x="155682" y="752177"/>
                  </a:lnTo>
                  <a:lnTo>
                    <a:pt x="144208" y="769175"/>
                  </a:lnTo>
                  <a:lnTo>
                    <a:pt x="127210" y="780649"/>
                  </a:lnTo>
                  <a:lnTo>
                    <a:pt x="106425" y="784860"/>
                  </a:lnTo>
                  <a:lnTo>
                    <a:pt x="85621" y="780649"/>
                  </a:lnTo>
                  <a:lnTo>
                    <a:pt x="68579" y="769175"/>
                  </a:lnTo>
                  <a:lnTo>
                    <a:pt x="57062" y="752177"/>
                  </a:lnTo>
                  <a:lnTo>
                    <a:pt x="52831" y="731393"/>
                  </a:lnTo>
                  <a:lnTo>
                    <a:pt x="52831" y="424269"/>
                  </a:lnTo>
                  <a:lnTo>
                    <a:pt x="52831" y="266557"/>
                  </a:lnTo>
                  <a:lnTo>
                    <a:pt x="52831" y="208452"/>
                  </a:lnTo>
                  <a:lnTo>
                    <a:pt x="52831" y="200152"/>
                  </a:lnTo>
                  <a:lnTo>
                    <a:pt x="31289" y="183499"/>
                  </a:lnTo>
                  <a:lnTo>
                    <a:pt x="14604" y="161988"/>
                  </a:lnTo>
                  <a:lnTo>
                    <a:pt x="3825" y="136572"/>
                  </a:lnTo>
                  <a:lnTo>
                    <a:pt x="0" y="108204"/>
                  </a:lnTo>
                  <a:lnTo>
                    <a:pt x="8360" y="66841"/>
                  </a:lnTo>
                  <a:lnTo>
                    <a:pt x="31162" y="33051"/>
                  </a:lnTo>
                  <a:lnTo>
                    <a:pt x="64990" y="10263"/>
                  </a:lnTo>
                  <a:lnTo>
                    <a:pt x="106425" y="1905"/>
                  </a:lnTo>
                  <a:lnTo>
                    <a:pt x="147808" y="10263"/>
                  </a:lnTo>
                  <a:lnTo>
                    <a:pt x="181641" y="33051"/>
                  </a:lnTo>
                  <a:lnTo>
                    <a:pt x="204473" y="66841"/>
                  </a:lnTo>
                  <a:lnTo>
                    <a:pt x="212851" y="108204"/>
                  </a:lnTo>
                  <a:lnTo>
                    <a:pt x="209024" y="136572"/>
                  </a:lnTo>
                  <a:lnTo>
                    <a:pt x="198231" y="161988"/>
                  </a:lnTo>
                  <a:lnTo>
                    <a:pt x="181508" y="183499"/>
                  </a:lnTo>
                  <a:lnTo>
                    <a:pt x="159893" y="200152"/>
                  </a:lnTo>
                  <a:close/>
                </a:path>
                <a:path w="498475" h="784860">
                  <a:moveTo>
                    <a:pt x="314198" y="420370"/>
                  </a:moveTo>
                  <a:lnTo>
                    <a:pt x="314198" y="600180"/>
                  </a:lnTo>
                  <a:lnTo>
                    <a:pt x="314198" y="692515"/>
                  </a:lnTo>
                  <a:lnTo>
                    <a:pt x="314198" y="726533"/>
                  </a:lnTo>
                  <a:lnTo>
                    <a:pt x="314198" y="731393"/>
                  </a:lnTo>
                  <a:lnTo>
                    <a:pt x="318408" y="752177"/>
                  </a:lnTo>
                  <a:lnTo>
                    <a:pt x="329882" y="769175"/>
                  </a:lnTo>
                  <a:lnTo>
                    <a:pt x="346880" y="780649"/>
                  </a:lnTo>
                  <a:lnTo>
                    <a:pt x="367665" y="784860"/>
                  </a:lnTo>
                  <a:lnTo>
                    <a:pt x="388469" y="780649"/>
                  </a:lnTo>
                  <a:lnTo>
                    <a:pt x="405510" y="769175"/>
                  </a:lnTo>
                  <a:lnTo>
                    <a:pt x="417028" y="752177"/>
                  </a:lnTo>
                  <a:lnTo>
                    <a:pt x="421258" y="731393"/>
                  </a:lnTo>
                  <a:lnTo>
                    <a:pt x="421258" y="551582"/>
                  </a:lnTo>
                  <a:lnTo>
                    <a:pt x="421258" y="459247"/>
                  </a:lnTo>
                  <a:lnTo>
                    <a:pt x="421258" y="425229"/>
                  </a:lnTo>
                  <a:lnTo>
                    <a:pt x="421258" y="420370"/>
                  </a:lnTo>
                </a:path>
                <a:path w="498475" h="784860">
                  <a:moveTo>
                    <a:pt x="106425" y="0"/>
                  </a:moveTo>
                  <a:lnTo>
                    <a:pt x="106425" y="61454"/>
                  </a:lnTo>
                  <a:lnTo>
                    <a:pt x="106425" y="93011"/>
                  </a:lnTo>
                  <a:lnTo>
                    <a:pt x="106425" y="104638"/>
                  </a:lnTo>
                  <a:lnTo>
                    <a:pt x="106425" y="106299"/>
                  </a:lnTo>
                </a:path>
                <a:path w="498475" h="784860">
                  <a:moveTo>
                    <a:pt x="237108" y="420370"/>
                  </a:moveTo>
                  <a:lnTo>
                    <a:pt x="388137" y="420370"/>
                  </a:lnTo>
                  <a:lnTo>
                    <a:pt x="465693" y="420370"/>
                  </a:lnTo>
                  <a:lnTo>
                    <a:pt x="494266" y="420370"/>
                  </a:lnTo>
                  <a:lnTo>
                    <a:pt x="498348" y="420370"/>
                  </a:lnTo>
                </a:path>
                <a:path w="498475" h="784860">
                  <a:moveTo>
                    <a:pt x="367665" y="420370"/>
                  </a:moveTo>
                  <a:lnTo>
                    <a:pt x="367665" y="263247"/>
                  </a:lnTo>
                  <a:lnTo>
                    <a:pt x="367665" y="182562"/>
                  </a:lnTo>
                  <a:lnTo>
                    <a:pt x="367665" y="152836"/>
                  </a:lnTo>
                  <a:lnTo>
                    <a:pt x="367665" y="148590"/>
                  </a:lnTo>
                </a:path>
              </a:pathLst>
            </a:custGeom>
            <a:ln w="15240">
              <a:solidFill>
                <a:srgbClr val="000000"/>
              </a:solidFill>
            </a:ln>
          </p:spPr>
          <p:txBody>
            <a:bodyPr wrap="square" lIns="0" tIns="0" rIns="0" bIns="0" rtlCol="0"/>
            <a:lstStyle/>
            <a:p>
              <a:endParaRPr/>
            </a:p>
          </p:txBody>
        </p:sp>
        <p:sp>
          <p:nvSpPr>
            <p:cNvPr id="26" name="object 26"/>
            <p:cNvSpPr/>
            <p:nvPr/>
          </p:nvSpPr>
          <p:spPr>
            <a:xfrm>
              <a:off x="10098278" y="2351912"/>
              <a:ext cx="122300" cy="171323"/>
            </a:xfrm>
            <a:prstGeom prst="rect">
              <a:avLst/>
            </a:prstGeom>
            <a:blipFill>
              <a:blip r:embed="rId5" cstate="print"/>
              <a:stretch>
                <a:fillRect/>
              </a:stretch>
            </a:blipFill>
          </p:spPr>
          <p:txBody>
            <a:bodyPr wrap="square" lIns="0" tIns="0" rIns="0" bIns="0" rtlCol="0"/>
            <a:lstStyle/>
            <a:p>
              <a:endParaRPr/>
            </a:p>
          </p:txBody>
        </p:sp>
      </p:grpSp>
      <p:sp>
        <p:nvSpPr>
          <p:cNvPr id="27" name="object 27"/>
          <p:cNvSpPr/>
          <p:nvPr/>
        </p:nvSpPr>
        <p:spPr>
          <a:xfrm>
            <a:off x="8336280" y="4309871"/>
            <a:ext cx="3543300" cy="0"/>
          </a:xfrm>
          <a:custGeom>
            <a:avLst/>
            <a:gdLst/>
            <a:ahLst/>
            <a:cxnLst/>
            <a:rect l="l" t="t" r="r" b="b"/>
            <a:pathLst>
              <a:path w="3543300">
                <a:moveTo>
                  <a:pt x="0" y="0"/>
                </a:moveTo>
                <a:lnTo>
                  <a:pt x="3542792" y="0"/>
                </a:lnTo>
              </a:path>
            </a:pathLst>
          </a:custGeom>
          <a:ln w="12192">
            <a:solidFill>
              <a:srgbClr val="4DA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2249" y="1124457"/>
            <a:ext cx="11283315" cy="566822"/>
          </a:xfrm>
          <a:prstGeom prst="rect">
            <a:avLst/>
          </a:prstGeom>
        </p:spPr>
        <p:txBody>
          <a:bodyPr vert="horz" wrap="square" lIns="0" tIns="12700" rIns="0" bIns="0" rtlCol="0">
            <a:spAutoFit/>
          </a:bodyPr>
          <a:lstStyle/>
          <a:p>
            <a:pPr marL="12700" marR="5080">
              <a:lnSpc>
                <a:spcPct val="100000"/>
              </a:lnSpc>
              <a:spcBef>
                <a:spcPts val="100"/>
              </a:spcBef>
            </a:pPr>
            <a:r>
              <a:rPr sz="1800" spc="-215" dirty="0">
                <a:latin typeface="Bahnschrift SemiLight SemiConde" panose="020B0502040204020203" pitchFamily="34" charset="0"/>
                <a:cs typeface="Arial Black"/>
              </a:rPr>
              <a:t>DevOps </a:t>
            </a:r>
            <a:r>
              <a:rPr sz="1800" spc="-195" dirty="0">
                <a:latin typeface="Bahnschrift SemiLight SemiConde" panose="020B0502040204020203" pitchFamily="34" charset="0"/>
                <a:cs typeface="Arial Black"/>
              </a:rPr>
              <a:t>brings </a:t>
            </a:r>
            <a:r>
              <a:rPr sz="1800" spc="-200" dirty="0">
                <a:latin typeface="Bahnschrift SemiLight SemiConde" panose="020B0502040204020203" pitchFamily="34" charset="0"/>
                <a:cs typeface="Arial Black"/>
              </a:rPr>
              <a:t>together </a:t>
            </a:r>
            <a:r>
              <a:rPr sz="1800" spc="-195" dirty="0">
                <a:latin typeface="Bahnschrift SemiLight SemiConde" panose="020B0502040204020203" pitchFamily="34" charset="0"/>
                <a:cs typeface="Arial Black"/>
              </a:rPr>
              <a:t>people, </a:t>
            </a:r>
            <a:r>
              <a:rPr sz="1800" spc="-265" dirty="0">
                <a:latin typeface="Bahnschrift SemiLight SemiConde" panose="020B0502040204020203" pitchFamily="34" charset="0"/>
                <a:cs typeface="Arial Black"/>
              </a:rPr>
              <a:t>processes, </a:t>
            </a:r>
            <a:r>
              <a:rPr sz="1800" spc="-204" dirty="0">
                <a:latin typeface="Bahnschrift SemiLight SemiConde" panose="020B0502040204020203" pitchFamily="34" charset="0"/>
                <a:cs typeface="Arial Black"/>
              </a:rPr>
              <a:t>and </a:t>
            </a:r>
            <a:r>
              <a:rPr sz="1800" spc="-215" dirty="0">
                <a:latin typeface="Bahnschrift SemiLight SemiConde" panose="020B0502040204020203" pitchFamily="34" charset="0"/>
                <a:cs typeface="Arial Black"/>
              </a:rPr>
              <a:t>technology, </a:t>
            </a:r>
            <a:r>
              <a:rPr sz="1800" spc="-204" dirty="0">
                <a:latin typeface="Bahnschrift SemiLight SemiConde" panose="020B0502040204020203" pitchFamily="34" charset="0"/>
                <a:cs typeface="Arial Black"/>
              </a:rPr>
              <a:t>automating </a:t>
            </a:r>
            <a:r>
              <a:rPr sz="1800" spc="-250" dirty="0">
                <a:latin typeface="Bahnschrift SemiLight SemiConde" panose="020B0502040204020203" pitchFamily="34" charset="0"/>
                <a:cs typeface="Arial Black"/>
              </a:rPr>
              <a:t>software </a:t>
            </a:r>
            <a:r>
              <a:rPr sz="1800" spc="-204" dirty="0">
                <a:latin typeface="Bahnschrift SemiLight SemiConde" panose="020B0502040204020203" pitchFamily="34" charset="0"/>
                <a:cs typeface="Arial Black"/>
              </a:rPr>
              <a:t>delivery </a:t>
            </a:r>
            <a:r>
              <a:rPr sz="1800" spc="-175" dirty="0">
                <a:latin typeface="Bahnschrift SemiLight SemiConde" panose="020B0502040204020203" pitchFamily="34" charset="0"/>
                <a:cs typeface="Arial Black"/>
              </a:rPr>
              <a:t>to </a:t>
            </a:r>
            <a:r>
              <a:rPr sz="1800" spc="-185" dirty="0">
                <a:latin typeface="Bahnschrift SemiLight SemiConde" panose="020B0502040204020203" pitchFamily="34" charset="0"/>
                <a:cs typeface="Arial Black"/>
              </a:rPr>
              <a:t>provide </a:t>
            </a:r>
            <a:r>
              <a:rPr sz="1800" spc="-210" dirty="0">
                <a:latin typeface="Bahnschrift SemiLight SemiConde" panose="020B0502040204020203" pitchFamily="34" charset="0"/>
                <a:cs typeface="Arial Black"/>
              </a:rPr>
              <a:t>continuous  </a:t>
            </a:r>
            <a:r>
              <a:rPr sz="1800" spc="-235" dirty="0">
                <a:latin typeface="Bahnschrift SemiLight SemiConde" panose="020B0502040204020203" pitchFamily="34" charset="0"/>
                <a:cs typeface="Arial Black"/>
              </a:rPr>
              <a:t>value </a:t>
            </a:r>
            <a:r>
              <a:rPr sz="1800" spc="-175" dirty="0">
                <a:latin typeface="Bahnschrift SemiLight SemiConde" panose="020B0502040204020203" pitchFamily="34" charset="0"/>
                <a:cs typeface="Arial Black"/>
              </a:rPr>
              <a:t>to </a:t>
            </a:r>
            <a:r>
              <a:rPr sz="1800" spc="-185" dirty="0">
                <a:latin typeface="Bahnschrift SemiLight SemiConde" panose="020B0502040204020203" pitchFamily="34" charset="0"/>
                <a:cs typeface="Arial Black"/>
              </a:rPr>
              <a:t>your </a:t>
            </a:r>
            <a:r>
              <a:rPr sz="1800" spc="-254" dirty="0">
                <a:latin typeface="Bahnschrift SemiLight SemiConde" panose="020B0502040204020203" pitchFamily="34" charset="0"/>
                <a:cs typeface="Arial Black"/>
              </a:rPr>
              <a:t>users. </a:t>
            </a:r>
            <a:r>
              <a:rPr sz="1800" spc="-220" dirty="0">
                <a:latin typeface="Bahnschrift SemiLight SemiConde" panose="020B0502040204020203" pitchFamily="34" charset="0"/>
                <a:cs typeface="Arial Black"/>
              </a:rPr>
              <a:t>Using </a:t>
            </a:r>
            <a:r>
              <a:rPr sz="1800" spc="-215" dirty="0">
                <a:latin typeface="Bahnschrift SemiLight SemiConde" panose="020B0502040204020203" pitchFamily="34" charset="0"/>
                <a:cs typeface="Arial Black"/>
              </a:rPr>
              <a:t>Azure DevOps, </a:t>
            </a:r>
            <a:r>
              <a:rPr sz="1800" spc="-190" dirty="0">
                <a:latin typeface="Bahnschrift SemiLight SemiConde" panose="020B0502040204020203" pitchFamily="34" charset="0"/>
                <a:cs typeface="Arial Black"/>
              </a:rPr>
              <a:t>you </a:t>
            </a:r>
            <a:r>
              <a:rPr sz="1800" spc="-285" dirty="0">
                <a:latin typeface="Bahnschrift SemiLight SemiConde" panose="020B0502040204020203" pitchFamily="34" charset="0"/>
                <a:cs typeface="Arial Black"/>
              </a:rPr>
              <a:t>can </a:t>
            </a:r>
            <a:r>
              <a:rPr sz="1800" spc="-210" dirty="0">
                <a:latin typeface="Bahnschrift SemiLight SemiConde" panose="020B0502040204020203" pitchFamily="34" charset="0"/>
                <a:cs typeface="Arial Black"/>
              </a:rPr>
              <a:t>deliver </a:t>
            </a:r>
            <a:r>
              <a:rPr sz="1800" spc="-250" dirty="0">
                <a:latin typeface="Bahnschrift SemiLight SemiConde" panose="020B0502040204020203" pitchFamily="34" charset="0"/>
                <a:cs typeface="Arial Black"/>
              </a:rPr>
              <a:t>software </a:t>
            </a:r>
            <a:r>
              <a:rPr sz="1800" spc="-235" dirty="0">
                <a:latin typeface="Bahnschrift SemiLight SemiConde" panose="020B0502040204020203" pitchFamily="34" charset="0"/>
                <a:cs typeface="Arial Black"/>
              </a:rPr>
              <a:t>faster </a:t>
            </a:r>
            <a:r>
              <a:rPr sz="1800" spc="-204" dirty="0">
                <a:latin typeface="Bahnschrift SemiLight SemiConde" panose="020B0502040204020203" pitchFamily="34" charset="0"/>
                <a:cs typeface="Arial Black"/>
              </a:rPr>
              <a:t>and </a:t>
            </a:r>
            <a:r>
              <a:rPr sz="1800" spc="-220" dirty="0">
                <a:latin typeface="Bahnschrift SemiLight SemiConde" panose="020B0502040204020203" pitchFamily="34" charset="0"/>
                <a:cs typeface="Arial Black"/>
              </a:rPr>
              <a:t>more </a:t>
            </a:r>
            <a:r>
              <a:rPr sz="1800" spc="-210" dirty="0">
                <a:latin typeface="Bahnschrift SemiLight SemiConde" panose="020B0502040204020203" pitchFamily="34" charset="0"/>
                <a:cs typeface="Arial Black"/>
              </a:rPr>
              <a:t>reliably </a:t>
            </a:r>
            <a:r>
              <a:rPr sz="1800" spc="120" dirty="0">
                <a:latin typeface="Bahnschrift SemiLight SemiConde" panose="020B0502040204020203" pitchFamily="34" charset="0"/>
                <a:cs typeface="Arial Black"/>
              </a:rPr>
              <a:t>- </a:t>
            </a:r>
            <a:r>
              <a:rPr sz="1800" spc="-165" dirty="0">
                <a:latin typeface="Bahnschrift SemiLight SemiConde" panose="020B0502040204020203" pitchFamily="34" charset="0"/>
                <a:cs typeface="Arial Black"/>
              </a:rPr>
              <a:t>no </a:t>
            </a:r>
            <a:r>
              <a:rPr sz="1800" spc="-229" dirty="0">
                <a:latin typeface="Bahnschrift SemiLight SemiConde" panose="020B0502040204020203" pitchFamily="34" charset="0"/>
                <a:cs typeface="Arial Black"/>
              </a:rPr>
              <a:t>matter </a:t>
            </a:r>
            <a:r>
              <a:rPr sz="1800" spc="-245" dirty="0">
                <a:latin typeface="Bahnschrift SemiLight SemiConde" panose="020B0502040204020203" pitchFamily="34" charset="0"/>
                <a:cs typeface="Arial Black"/>
              </a:rPr>
              <a:t>how </a:t>
            </a:r>
            <a:r>
              <a:rPr sz="1800" spc="-155" dirty="0">
                <a:latin typeface="Bahnschrift SemiLight SemiConde" panose="020B0502040204020203" pitchFamily="34" charset="0"/>
                <a:cs typeface="Arial Black"/>
              </a:rPr>
              <a:t>big  </a:t>
            </a:r>
            <a:r>
              <a:rPr sz="1800" spc="-185" dirty="0">
                <a:latin typeface="Bahnschrift SemiLight SemiConde" panose="020B0502040204020203" pitchFamily="34" charset="0"/>
                <a:cs typeface="Arial Black"/>
              </a:rPr>
              <a:t>your </a:t>
            </a:r>
            <a:r>
              <a:rPr sz="1800" spc="-295" dirty="0">
                <a:latin typeface="Bahnschrift SemiLight SemiConde" panose="020B0502040204020203" pitchFamily="34" charset="0"/>
                <a:cs typeface="Arial Black"/>
              </a:rPr>
              <a:t>IT </a:t>
            </a:r>
            <a:r>
              <a:rPr sz="1800" spc="-210" dirty="0">
                <a:latin typeface="Bahnschrift SemiLight SemiConde" panose="020B0502040204020203" pitchFamily="34" charset="0"/>
                <a:cs typeface="Arial Black"/>
              </a:rPr>
              <a:t>department </a:t>
            </a:r>
            <a:r>
              <a:rPr sz="1800" spc="-160" dirty="0">
                <a:latin typeface="Bahnschrift SemiLight SemiConde" panose="020B0502040204020203" pitchFamily="34" charset="0"/>
                <a:cs typeface="Arial Black"/>
              </a:rPr>
              <a:t>or </a:t>
            </a:r>
            <a:r>
              <a:rPr sz="1800" spc="-270" dirty="0">
                <a:latin typeface="Bahnschrift SemiLight SemiConde" panose="020B0502040204020203" pitchFamily="34" charset="0"/>
                <a:cs typeface="Arial Black"/>
              </a:rPr>
              <a:t>what </a:t>
            </a:r>
            <a:r>
              <a:rPr sz="1800" spc="-200" dirty="0">
                <a:latin typeface="Bahnschrift SemiLight SemiConde" panose="020B0502040204020203" pitchFamily="34" charset="0"/>
                <a:cs typeface="Arial Black"/>
              </a:rPr>
              <a:t>tools </a:t>
            </a:r>
            <a:r>
              <a:rPr sz="1800" spc="-190" dirty="0">
                <a:latin typeface="Bahnschrift SemiLight SemiConde" panose="020B0502040204020203" pitchFamily="34" charset="0"/>
                <a:cs typeface="Arial Black"/>
              </a:rPr>
              <a:t>you’re</a:t>
            </a:r>
            <a:r>
              <a:rPr sz="1800" spc="-145" dirty="0">
                <a:latin typeface="Bahnschrift SemiLight SemiConde" panose="020B0502040204020203" pitchFamily="34" charset="0"/>
                <a:cs typeface="Arial Black"/>
              </a:rPr>
              <a:t> </a:t>
            </a:r>
            <a:r>
              <a:rPr sz="1800" spc="-204" dirty="0">
                <a:latin typeface="Bahnschrift SemiLight SemiConde" panose="020B0502040204020203" pitchFamily="34" charset="0"/>
                <a:cs typeface="Arial Black"/>
              </a:rPr>
              <a:t>using.</a:t>
            </a:r>
            <a:endParaRPr sz="1800">
              <a:latin typeface="Bahnschrift SemiLight SemiConde" panose="020B0502040204020203" pitchFamily="34" charset="0"/>
              <a:cs typeface="Arial Black"/>
            </a:endParaRPr>
          </a:p>
        </p:txBody>
      </p:sp>
      <p:sp>
        <p:nvSpPr>
          <p:cNvPr id="3" name="object 3"/>
          <p:cNvSpPr txBox="1">
            <a:spLocks noGrp="1"/>
          </p:cNvSpPr>
          <p:nvPr>
            <p:ph type="title" idx="4294967295"/>
          </p:nvPr>
        </p:nvSpPr>
        <p:spPr>
          <a:xfrm>
            <a:off x="422249" y="311607"/>
            <a:ext cx="9705340" cy="574675"/>
          </a:xfrm>
          <a:prstGeom prst="rect">
            <a:avLst/>
          </a:prstGeom>
        </p:spPr>
        <p:txBody>
          <a:bodyPr vert="horz" wrap="square" lIns="0" tIns="12700" rIns="0" bIns="0" rtlCol="0">
            <a:spAutoFit/>
          </a:bodyPr>
          <a:lstStyle/>
          <a:p>
            <a:pPr marL="12700">
              <a:lnSpc>
                <a:spcPct val="100000"/>
              </a:lnSpc>
              <a:spcBef>
                <a:spcPts val="100"/>
              </a:spcBef>
            </a:pPr>
            <a:r>
              <a:rPr sz="3600" spc="-85" dirty="0">
                <a:latin typeface="Bahnschrift SemiLight SemiConde" panose="020B0502040204020203" pitchFamily="34" charset="0"/>
              </a:rPr>
              <a:t>What</a:t>
            </a:r>
            <a:r>
              <a:rPr sz="3600" spc="-240" dirty="0">
                <a:latin typeface="Bahnschrift SemiLight SemiConde" panose="020B0502040204020203" pitchFamily="34" charset="0"/>
              </a:rPr>
              <a:t> </a:t>
            </a:r>
            <a:r>
              <a:rPr sz="3600" spc="-204" dirty="0">
                <a:latin typeface="Bahnschrift SemiLight SemiConde" panose="020B0502040204020203" pitchFamily="34" charset="0"/>
              </a:rPr>
              <a:t>technologies</a:t>
            </a:r>
            <a:r>
              <a:rPr sz="3600" spc="-240" dirty="0">
                <a:latin typeface="Bahnschrift SemiLight SemiConde" panose="020B0502040204020203" pitchFamily="34" charset="0"/>
              </a:rPr>
              <a:t> </a:t>
            </a:r>
            <a:r>
              <a:rPr sz="3600" spc="-90" dirty="0">
                <a:latin typeface="Bahnschrift SemiLight SemiConde" panose="020B0502040204020203" pitchFamily="34" charset="0"/>
              </a:rPr>
              <a:t>do</a:t>
            </a:r>
            <a:r>
              <a:rPr sz="3600" spc="-225" dirty="0">
                <a:latin typeface="Bahnschrift SemiLight SemiConde" panose="020B0502040204020203" pitchFamily="34" charset="0"/>
              </a:rPr>
              <a:t> </a:t>
            </a:r>
            <a:r>
              <a:rPr sz="3600" spc="45" dirty="0">
                <a:latin typeface="Bahnschrift SemiLight SemiConde" panose="020B0502040204020203" pitchFamily="34" charset="0"/>
              </a:rPr>
              <a:t>I</a:t>
            </a:r>
            <a:r>
              <a:rPr sz="3600" spc="-204" dirty="0">
                <a:latin typeface="Bahnschrift SemiLight SemiConde" panose="020B0502040204020203" pitchFamily="34" charset="0"/>
              </a:rPr>
              <a:t> </a:t>
            </a:r>
            <a:r>
              <a:rPr sz="3600" spc="-155" dirty="0">
                <a:latin typeface="Bahnschrift SemiLight SemiConde" panose="020B0502040204020203" pitchFamily="34" charset="0"/>
              </a:rPr>
              <a:t>need</a:t>
            </a:r>
            <a:r>
              <a:rPr sz="3600" spc="-225" dirty="0">
                <a:latin typeface="Bahnschrift SemiLight SemiConde" panose="020B0502040204020203" pitchFamily="34" charset="0"/>
              </a:rPr>
              <a:t> </a:t>
            </a:r>
            <a:r>
              <a:rPr sz="3600" spc="-40" dirty="0">
                <a:latin typeface="Bahnschrift SemiLight SemiConde" panose="020B0502040204020203" pitchFamily="34" charset="0"/>
              </a:rPr>
              <a:t>to</a:t>
            </a:r>
            <a:r>
              <a:rPr sz="3600" spc="-210" dirty="0">
                <a:latin typeface="Bahnschrift SemiLight SemiConde" panose="020B0502040204020203" pitchFamily="34" charset="0"/>
              </a:rPr>
              <a:t> </a:t>
            </a:r>
            <a:r>
              <a:rPr sz="3600" spc="-160" dirty="0">
                <a:latin typeface="Bahnschrift SemiLight SemiConde" panose="020B0502040204020203" pitchFamily="34" charset="0"/>
              </a:rPr>
              <a:t>support</a:t>
            </a:r>
            <a:r>
              <a:rPr sz="3600" spc="-229" dirty="0">
                <a:latin typeface="Bahnschrift SemiLight SemiConde" panose="020B0502040204020203" pitchFamily="34" charset="0"/>
              </a:rPr>
              <a:t> </a:t>
            </a:r>
            <a:r>
              <a:rPr sz="3600" spc="-295" dirty="0">
                <a:latin typeface="Bahnschrift SemiLight SemiConde" panose="020B0502040204020203" pitchFamily="34" charset="0"/>
              </a:rPr>
              <a:t>DevOps?</a:t>
            </a:r>
            <a:endParaRPr sz="3600">
              <a:latin typeface="Bahnschrift SemiLight SemiConde" panose="020B0502040204020203" pitchFamily="34" charset="0"/>
            </a:endParaRPr>
          </a:p>
        </p:txBody>
      </p:sp>
      <p:sp>
        <p:nvSpPr>
          <p:cNvPr id="4" name="object 4"/>
          <p:cNvSpPr txBox="1"/>
          <p:nvPr/>
        </p:nvSpPr>
        <p:spPr>
          <a:xfrm>
            <a:off x="1016000" y="3267583"/>
            <a:ext cx="2538095" cy="258404"/>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78D6"/>
                </a:solidFill>
                <a:latin typeface="Bahnschrift SemiLight SemiConde" panose="020B0502040204020203" pitchFamily="34" charset="0"/>
                <a:cs typeface="Arial"/>
              </a:rPr>
              <a:t>Continuous </a:t>
            </a:r>
            <a:r>
              <a:rPr sz="1600" b="1" spc="-25" dirty="0">
                <a:solidFill>
                  <a:srgbClr val="0078D6"/>
                </a:solidFill>
                <a:latin typeface="Bahnschrift SemiLight SemiConde" panose="020B0502040204020203" pitchFamily="34" charset="0"/>
                <a:cs typeface="Arial"/>
              </a:rPr>
              <a:t>Integration</a:t>
            </a:r>
            <a:r>
              <a:rPr sz="1600" b="1" spc="50" dirty="0">
                <a:solidFill>
                  <a:srgbClr val="0078D6"/>
                </a:solidFill>
                <a:latin typeface="Bahnschrift SemiLight SemiConde" panose="020B0502040204020203" pitchFamily="34" charset="0"/>
                <a:cs typeface="Arial"/>
              </a:rPr>
              <a:t> </a:t>
            </a:r>
            <a:r>
              <a:rPr sz="1600" b="1" spc="-40" dirty="0">
                <a:solidFill>
                  <a:srgbClr val="0078D6"/>
                </a:solidFill>
                <a:latin typeface="Bahnschrift SemiLight SemiConde" panose="020B0502040204020203" pitchFamily="34" charset="0"/>
                <a:cs typeface="Arial"/>
              </a:rPr>
              <a:t>(CI)</a:t>
            </a:r>
            <a:endParaRPr sz="1600">
              <a:latin typeface="Bahnschrift SemiLight SemiConde" panose="020B0502040204020203" pitchFamily="34" charset="0"/>
              <a:cs typeface="Arial"/>
            </a:endParaRPr>
          </a:p>
        </p:txBody>
      </p:sp>
      <p:sp>
        <p:nvSpPr>
          <p:cNvPr id="5" name="object 5"/>
          <p:cNvSpPr txBox="1"/>
          <p:nvPr/>
        </p:nvSpPr>
        <p:spPr>
          <a:xfrm>
            <a:off x="423163" y="3932046"/>
            <a:ext cx="3693795" cy="1579278"/>
          </a:xfrm>
          <a:prstGeom prst="rect">
            <a:avLst/>
          </a:prstGeom>
        </p:spPr>
        <p:txBody>
          <a:bodyPr vert="horz" wrap="square" lIns="0" tIns="12065" rIns="0" bIns="0" rtlCol="0">
            <a:spAutoFit/>
          </a:bodyPr>
          <a:lstStyle/>
          <a:p>
            <a:pPr marL="299085" marR="597535" indent="-287020">
              <a:lnSpc>
                <a:spcPct val="100000"/>
              </a:lnSpc>
              <a:spcBef>
                <a:spcPts val="95"/>
              </a:spcBef>
              <a:buSzPct val="90625"/>
              <a:buFont typeface="Arial"/>
              <a:buChar char="•"/>
              <a:tabLst>
                <a:tab pos="299085" algn="l"/>
                <a:tab pos="299720" algn="l"/>
              </a:tabLst>
            </a:pPr>
            <a:r>
              <a:rPr sz="1600" spc="-195" dirty="0">
                <a:latin typeface="Bahnschrift SemiLight SemiConde" panose="020B0502040204020203" pitchFamily="34" charset="0"/>
                <a:cs typeface="Arial Black"/>
              </a:rPr>
              <a:t>Improve </a:t>
            </a:r>
            <a:r>
              <a:rPr sz="1600" spc="-225" dirty="0">
                <a:latin typeface="Bahnschrift SemiLight SemiConde" panose="020B0502040204020203" pitchFamily="34" charset="0"/>
                <a:cs typeface="Arial Black"/>
              </a:rPr>
              <a:t>software </a:t>
            </a:r>
            <a:r>
              <a:rPr sz="1600" spc="-185" dirty="0">
                <a:latin typeface="Bahnschrift SemiLight SemiConde" panose="020B0502040204020203" pitchFamily="34" charset="0"/>
                <a:cs typeface="Arial Black"/>
              </a:rPr>
              <a:t>development  </a:t>
            </a:r>
            <a:r>
              <a:rPr sz="1600" spc="-175" dirty="0">
                <a:latin typeface="Bahnschrift SemiLight SemiConde" panose="020B0502040204020203" pitchFamily="34" charset="0"/>
                <a:cs typeface="Arial Black"/>
              </a:rPr>
              <a:t>quality </a:t>
            </a:r>
            <a:r>
              <a:rPr sz="1600" spc="-185" dirty="0">
                <a:latin typeface="Bahnschrift SemiLight SemiConde" panose="020B0502040204020203" pitchFamily="34" charset="0"/>
                <a:cs typeface="Arial Black"/>
              </a:rPr>
              <a:t>and</a:t>
            </a:r>
            <a:r>
              <a:rPr sz="1600" spc="-35" dirty="0">
                <a:latin typeface="Bahnschrift SemiLight SemiConde" panose="020B0502040204020203" pitchFamily="34" charset="0"/>
                <a:cs typeface="Arial Black"/>
              </a:rPr>
              <a:t> </a:t>
            </a:r>
            <a:r>
              <a:rPr sz="1600" spc="-204" dirty="0">
                <a:latin typeface="Bahnschrift SemiLight SemiConde" panose="020B0502040204020203" pitchFamily="34" charset="0"/>
                <a:cs typeface="Arial Black"/>
              </a:rPr>
              <a:t>speed.</a:t>
            </a:r>
            <a:endParaRPr sz="1600" dirty="0">
              <a:latin typeface="Bahnschrift SemiLight SemiConde" panose="020B0502040204020203" pitchFamily="34" charset="0"/>
              <a:cs typeface="Arial Black"/>
            </a:endParaRPr>
          </a:p>
          <a:p>
            <a:pPr marL="299085" marR="5080" indent="-287020">
              <a:lnSpc>
                <a:spcPct val="100000"/>
              </a:lnSpc>
              <a:spcBef>
                <a:spcPts val="710"/>
              </a:spcBef>
              <a:buSzPct val="90625"/>
              <a:buFont typeface="Arial"/>
              <a:buChar char="•"/>
              <a:tabLst>
                <a:tab pos="299085" algn="l"/>
                <a:tab pos="299720" algn="l"/>
              </a:tabLst>
            </a:pPr>
            <a:r>
              <a:rPr sz="1600" spc="-175" dirty="0">
                <a:latin typeface="Bahnschrift SemiLight SemiConde" panose="020B0502040204020203" pitchFamily="34" charset="0"/>
                <a:cs typeface="Arial Black"/>
              </a:rPr>
              <a:t>When you </a:t>
            </a:r>
            <a:r>
              <a:rPr sz="1600" spc="-240" dirty="0">
                <a:latin typeface="Bahnschrift SemiLight SemiConde" panose="020B0502040204020203" pitchFamily="34" charset="0"/>
                <a:cs typeface="Arial Black"/>
              </a:rPr>
              <a:t>use </a:t>
            </a:r>
            <a:r>
              <a:rPr sz="1600" spc="-195" dirty="0">
                <a:latin typeface="Bahnschrift SemiLight SemiConde" panose="020B0502040204020203" pitchFamily="34" charset="0"/>
                <a:cs typeface="Arial Black"/>
              </a:rPr>
              <a:t>Azure </a:t>
            </a:r>
            <a:r>
              <a:rPr sz="1600" spc="-204" dirty="0">
                <a:latin typeface="Bahnschrift SemiLight SemiConde" panose="020B0502040204020203" pitchFamily="34" charset="0"/>
                <a:cs typeface="Arial Black"/>
              </a:rPr>
              <a:t>Pipelines </a:t>
            </a:r>
            <a:r>
              <a:rPr sz="1600" spc="-145" dirty="0">
                <a:latin typeface="Bahnschrift SemiLight SemiConde" panose="020B0502040204020203" pitchFamily="34" charset="0"/>
                <a:cs typeface="Arial Black"/>
              </a:rPr>
              <a:t>or  </a:t>
            </a:r>
            <a:r>
              <a:rPr sz="1600" b="1" spc="-260" dirty="0" smtClean="0">
                <a:latin typeface="Bahnschrift SemiLight SemiConde" panose="020B0502040204020203" pitchFamily="34" charset="0"/>
                <a:cs typeface="Arial Black"/>
              </a:rPr>
              <a:t>Jenkins</a:t>
            </a:r>
            <a:r>
              <a:rPr lang="en-IN" sz="1600" b="1" spc="-260" dirty="0" smtClean="0">
                <a:latin typeface="Bahnschrift SemiLight SemiConde" panose="020B0502040204020203" pitchFamily="34" charset="0"/>
                <a:cs typeface="Arial Black"/>
              </a:rPr>
              <a:t> </a:t>
            </a:r>
            <a:r>
              <a:rPr sz="1600" spc="-260" dirty="0" smtClean="0">
                <a:latin typeface="Bahnschrift SemiLight SemiConde" panose="020B0502040204020203" pitchFamily="34" charset="0"/>
                <a:cs typeface="Arial Black"/>
              </a:rPr>
              <a:t> </a:t>
            </a:r>
            <a:r>
              <a:rPr sz="1600" spc="-160" dirty="0">
                <a:latin typeface="Bahnschrift SemiLight SemiConde" panose="020B0502040204020203" pitchFamily="34" charset="0"/>
                <a:cs typeface="Arial Black"/>
              </a:rPr>
              <a:t>to </a:t>
            </a:r>
            <a:r>
              <a:rPr sz="1600" spc="-150" dirty="0">
                <a:latin typeface="Bahnschrift SemiLight SemiConde" panose="020B0502040204020203" pitchFamily="34" charset="0"/>
                <a:cs typeface="Arial Black"/>
              </a:rPr>
              <a:t>build </a:t>
            </a:r>
            <a:r>
              <a:rPr sz="1600" spc="-204" dirty="0">
                <a:latin typeface="Bahnschrift SemiLight SemiConde" panose="020B0502040204020203" pitchFamily="34" charset="0"/>
                <a:cs typeface="Arial Black"/>
              </a:rPr>
              <a:t>apps </a:t>
            </a:r>
            <a:r>
              <a:rPr sz="1600" spc="-160" dirty="0">
                <a:latin typeface="Bahnschrift SemiLight SemiConde" panose="020B0502040204020203" pitchFamily="34" charset="0"/>
                <a:cs typeface="Arial Black"/>
              </a:rPr>
              <a:t>in </a:t>
            </a:r>
            <a:r>
              <a:rPr sz="1600" spc="-190" dirty="0">
                <a:latin typeface="Bahnschrift SemiLight SemiConde" panose="020B0502040204020203" pitchFamily="34" charset="0"/>
                <a:cs typeface="Arial Black"/>
              </a:rPr>
              <a:t>the cloud </a:t>
            </a:r>
            <a:r>
              <a:rPr sz="1600" spc="-185" dirty="0">
                <a:latin typeface="Bahnschrift SemiLight SemiConde" panose="020B0502040204020203" pitchFamily="34" charset="0"/>
                <a:cs typeface="Arial Black"/>
              </a:rPr>
              <a:t>and  </a:t>
            </a:r>
            <a:r>
              <a:rPr sz="1600" spc="-165" dirty="0">
                <a:latin typeface="Bahnschrift SemiLight SemiConde" panose="020B0502040204020203" pitchFamily="34" charset="0"/>
                <a:cs typeface="Arial Black"/>
              </a:rPr>
              <a:t>deploy </a:t>
            </a:r>
            <a:r>
              <a:rPr sz="1600" spc="-160" dirty="0">
                <a:latin typeface="Bahnschrift SemiLight SemiConde" panose="020B0502040204020203" pitchFamily="34" charset="0"/>
                <a:cs typeface="Arial Black"/>
              </a:rPr>
              <a:t>to </a:t>
            </a:r>
            <a:r>
              <a:rPr sz="1600" spc="-195" dirty="0">
                <a:latin typeface="Bahnschrift SemiLight SemiConde" panose="020B0502040204020203" pitchFamily="34" charset="0"/>
                <a:cs typeface="Arial Black"/>
              </a:rPr>
              <a:t>Azure, </a:t>
            </a:r>
            <a:r>
              <a:rPr sz="1600" spc="-250" dirty="0">
                <a:latin typeface="Bahnschrift SemiLight SemiConde" panose="020B0502040204020203" pitchFamily="34" charset="0"/>
                <a:cs typeface="Arial Black"/>
              </a:rPr>
              <a:t>each </a:t>
            </a:r>
            <a:r>
              <a:rPr sz="1600" spc="-195" dirty="0">
                <a:latin typeface="Bahnschrift SemiLight SemiConde" panose="020B0502040204020203" pitchFamily="34" charset="0"/>
                <a:cs typeface="Arial Black"/>
              </a:rPr>
              <a:t>time</a:t>
            </a:r>
            <a:r>
              <a:rPr sz="1600" spc="5" dirty="0">
                <a:latin typeface="Bahnschrift SemiLight SemiConde" panose="020B0502040204020203" pitchFamily="34" charset="0"/>
                <a:cs typeface="Arial Black"/>
              </a:rPr>
              <a:t> </a:t>
            </a:r>
            <a:r>
              <a:rPr sz="1600" spc="-175" dirty="0" smtClean="0">
                <a:latin typeface="Bahnschrift SemiLight SemiConde" panose="020B0502040204020203" pitchFamily="34" charset="0"/>
                <a:cs typeface="Arial Black"/>
              </a:rPr>
              <a:t>you</a:t>
            </a:r>
            <a:r>
              <a:rPr lang="en-IN" sz="1600" spc="-175" dirty="0" smtClean="0">
                <a:latin typeface="Bahnschrift SemiLight SemiConde" panose="020B0502040204020203" pitchFamily="34" charset="0"/>
                <a:cs typeface="Arial Black"/>
              </a:rPr>
              <a:t> </a:t>
            </a:r>
            <a:r>
              <a:rPr sz="1600" spc="-210" dirty="0" smtClean="0">
                <a:latin typeface="Bahnschrift SemiLight SemiConde" panose="020B0502040204020203" pitchFamily="34" charset="0"/>
                <a:cs typeface="Arial Black"/>
              </a:rPr>
              <a:t>commit </a:t>
            </a:r>
            <a:r>
              <a:rPr sz="1600" spc="-204" dirty="0">
                <a:latin typeface="Bahnschrift SemiLight SemiConde" panose="020B0502040204020203" pitchFamily="34" charset="0"/>
                <a:cs typeface="Arial Black"/>
              </a:rPr>
              <a:t>code, it’s automatically </a:t>
            </a:r>
            <a:r>
              <a:rPr sz="1600" spc="-160" dirty="0">
                <a:latin typeface="Bahnschrift SemiLight SemiConde" panose="020B0502040204020203" pitchFamily="34" charset="0"/>
                <a:cs typeface="Arial Black"/>
              </a:rPr>
              <a:t>built  </a:t>
            </a:r>
            <a:r>
              <a:rPr sz="1600" spc="-185" dirty="0">
                <a:latin typeface="Bahnschrift SemiLight SemiConde" panose="020B0502040204020203" pitchFamily="34" charset="0"/>
                <a:cs typeface="Arial Black"/>
              </a:rPr>
              <a:t>and </a:t>
            </a:r>
            <a:r>
              <a:rPr sz="1600" spc="-215" dirty="0">
                <a:latin typeface="Bahnschrift SemiLight SemiConde" panose="020B0502040204020203" pitchFamily="34" charset="0"/>
                <a:cs typeface="Arial Black"/>
              </a:rPr>
              <a:t>tested </a:t>
            </a:r>
            <a:r>
              <a:rPr sz="1600" spc="-185" dirty="0">
                <a:latin typeface="Bahnschrift SemiLight SemiConde" panose="020B0502040204020203" pitchFamily="34" charset="0"/>
                <a:cs typeface="Arial Black"/>
              </a:rPr>
              <a:t>and bugs </a:t>
            </a:r>
            <a:r>
              <a:rPr sz="1600" spc="-225" dirty="0">
                <a:latin typeface="Bahnschrift SemiLight SemiConde" panose="020B0502040204020203" pitchFamily="34" charset="0"/>
                <a:cs typeface="Arial Black"/>
              </a:rPr>
              <a:t>are </a:t>
            </a:r>
            <a:r>
              <a:rPr sz="1600" spc="-210" dirty="0">
                <a:latin typeface="Bahnschrift SemiLight SemiConde" panose="020B0502040204020203" pitchFamily="34" charset="0"/>
                <a:cs typeface="Arial Black"/>
              </a:rPr>
              <a:t>detected  </a:t>
            </a:r>
            <a:r>
              <a:rPr sz="1600" spc="-229" dirty="0">
                <a:latin typeface="Bahnschrift SemiLight SemiConde" panose="020B0502040204020203" pitchFamily="34" charset="0"/>
                <a:cs typeface="Arial Black"/>
              </a:rPr>
              <a:t>faster.</a:t>
            </a:r>
            <a:endParaRPr sz="1600" dirty="0">
              <a:latin typeface="Bahnschrift SemiLight SemiConde" panose="020B0502040204020203" pitchFamily="34" charset="0"/>
              <a:cs typeface="Arial Black"/>
            </a:endParaRPr>
          </a:p>
        </p:txBody>
      </p:sp>
      <p:sp>
        <p:nvSpPr>
          <p:cNvPr id="6" name="object 6"/>
          <p:cNvSpPr txBox="1"/>
          <p:nvPr/>
        </p:nvSpPr>
        <p:spPr>
          <a:xfrm>
            <a:off x="4849114" y="3267583"/>
            <a:ext cx="2729230" cy="258404"/>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78D6"/>
                </a:solidFill>
                <a:latin typeface="Bahnschrift SemiLight SemiConde" panose="020B0502040204020203" pitchFamily="34" charset="0"/>
                <a:cs typeface="Arial"/>
              </a:rPr>
              <a:t>Continuous </a:t>
            </a:r>
            <a:r>
              <a:rPr sz="1600" b="1" spc="-30" dirty="0">
                <a:solidFill>
                  <a:srgbClr val="0078D6"/>
                </a:solidFill>
                <a:latin typeface="Bahnschrift SemiLight SemiConde" panose="020B0502040204020203" pitchFamily="34" charset="0"/>
                <a:cs typeface="Arial"/>
              </a:rPr>
              <a:t>Deployment</a:t>
            </a:r>
            <a:r>
              <a:rPr sz="1600" b="1" spc="20" dirty="0">
                <a:solidFill>
                  <a:srgbClr val="0078D6"/>
                </a:solidFill>
                <a:latin typeface="Bahnschrift SemiLight SemiConde" panose="020B0502040204020203" pitchFamily="34" charset="0"/>
                <a:cs typeface="Arial"/>
              </a:rPr>
              <a:t> </a:t>
            </a:r>
            <a:r>
              <a:rPr sz="1600" b="1" spc="-50" dirty="0">
                <a:solidFill>
                  <a:srgbClr val="0078D6"/>
                </a:solidFill>
                <a:latin typeface="Bahnschrift SemiLight SemiConde" panose="020B0502040204020203" pitchFamily="34" charset="0"/>
                <a:cs typeface="Arial"/>
              </a:rPr>
              <a:t>(CD)</a:t>
            </a:r>
            <a:endParaRPr sz="1600">
              <a:latin typeface="Bahnschrift SemiLight SemiConde" panose="020B0502040204020203" pitchFamily="34" charset="0"/>
              <a:cs typeface="Arial"/>
            </a:endParaRPr>
          </a:p>
        </p:txBody>
      </p:sp>
      <p:sp>
        <p:nvSpPr>
          <p:cNvPr id="7" name="object 7"/>
          <p:cNvSpPr txBox="1"/>
          <p:nvPr/>
        </p:nvSpPr>
        <p:spPr>
          <a:xfrm>
            <a:off x="4355338" y="3901566"/>
            <a:ext cx="3709035" cy="1825500"/>
          </a:xfrm>
          <a:prstGeom prst="rect">
            <a:avLst/>
          </a:prstGeom>
        </p:spPr>
        <p:txBody>
          <a:bodyPr vert="horz" wrap="square" lIns="0" tIns="12065" rIns="0" bIns="0" rtlCol="0">
            <a:spAutoFit/>
          </a:bodyPr>
          <a:lstStyle/>
          <a:p>
            <a:pPr marL="299085" marR="43180" indent="-287020">
              <a:lnSpc>
                <a:spcPct val="100000"/>
              </a:lnSpc>
              <a:spcBef>
                <a:spcPts val="95"/>
              </a:spcBef>
              <a:buSzPct val="90625"/>
              <a:buFont typeface="Arial"/>
              <a:buChar char="•"/>
              <a:tabLst>
                <a:tab pos="299085" algn="l"/>
                <a:tab pos="299720" algn="l"/>
              </a:tabLst>
            </a:pPr>
            <a:r>
              <a:rPr sz="1600" spc="-270" dirty="0">
                <a:latin typeface="Bahnschrift SemiLight SemiConde" panose="020B0502040204020203" pitchFamily="34" charset="0"/>
                <a:cs typeface="Arial Black"/>
              </a:rPr>
              <a:t>By </a:t>
            </a:r>
            <a:r>
              <a:rPr lang="en-IN" sz="1600" spc="-270" dirty="0" smtClean="0">
                <a:latin typeface="Bahnschrift SemiLight SemiConde" panose="020B0502040204020203" pitchFamily="34" charset="0"/>
                <a:cs typeface="Arial Black"/>
              </a:rPr>
              <a:t> </a:t>
            </a:r>
            <a:r>
              <a:rPr sz="1600" spc="-180" dirty="0" smtClean="0">
                <a:latin typeface="Bahnschrift SemiLight SemiConde" panose="020B0502040204020203" pitchFamily="34" charset="0"/>
                <a:cs typeface="Arial Black"/>
              </a:rPr>
              <a:t>combining </a:t>
            </a:r>
            <a:r>
              <a:rPr sz="1600" spc="-190" dirty="0">
                <a:latin typeface="Bahnschrift SemiLight SemiConde" panose="020B0502040204020203" pitchFamily="34" charset="0"/>
                <a:cs typeface="Arial Black"/>
              </a:rPr>
              <a:t>continuous </a:t>
            </a:r>
            <a:r>
              <a:rPr sz="1600" spc="-175" dirty="0">
                <a:latin typeface="Bahnschrift SemiLight SemiConde" panose="020B0502040204020203" pitchFamily="34" charset="0"/>
                <a:cs typeface="Arial Black"/>
              </a:rPr>
              <a:t>integration  </a:t>
            </a:r>
            <a:r>
              <a:rPr sz="1600" spc="-185" dirty="0">
                <a:latin typeface="Bahnschrift SemiLight SemiConde" panose="020B0502040204020203" pitchFamily="34" charset="0"/>
                <a:cs typeface="Arial Black"/>
              </a:rPr>
              <a:t>and </a:t>
            </a:r>
            <a:r>
              <a:rPr sz="1600" spc="-200" dirty="0">
                <a:latin typeface="Bahnschrift SemiLight SemiConde" panose="020B0502040204020203" pitchFamily="34" charset="0"/>
                <a:cs typeface="Arial Black"/>
              </a:rPr>
              <a:t>infrastructure </a:t>
            </a:r>
            <a:r>
              <a:rPr sz="1600" spc="-280" dirty="0">
                <a:latin typeface="Bahnschrift SemiLight SemiConde" panose="020B0502040204020203" pitchFamily="34" charset="0"/>
                <a:cs typeface="Arial Black"/>
              </a:rPr>
              <a:t>as </a:t>
            </a:r>
            <a:r>
              <a:rPr sz="1600" spc="-210" dirty="0">
                <a:latin typeface="Bahnschrift SemiLight SemiConde" panose="020B0502040204020203" pitchFamily="34" charset="0"/>
                <a:cs typeface="Arial Black"/>
              </a:rPr>
              <a:t>code </a:t>
            </a:r>
            <a:r>
              <a:rPr sz="1600" spc="-200" dirty="0">
                <a:latin typeface="Bahnschrift SemiLight SemiConde" panose="020B0502040204020203" pitchFamily="34" charset="0"/>
                <a:cs typeface="Arial Black"/>
              </a:rPr>
              <a:t>(IaC), </a:t>
            </a:r>
            <a:r>
              <a:rPr sz="1600" spc="-155" dirty="0">
                <a:latin typeface="Bahnschrift SemiLight SemiConde" panose="020B0502040204020203" pitchFamily="34" charset="0"/>
                <a:cs typeface="Arial Black"/>
              </a:rPr>
              <a:t>you’ll  </a:t>
            </a:r>
            <a:r>
              <a:rPr sz="1600" spc="-229" dirty="0">
                <a:latin typeface="Bahnschrift SemiLight SemiConde" panose="020B0502040204020203" pitchFamily="34" charset="0"/>
                <a:cs typeface="Arial Black"/>
              </a:rPr>
              <a:t>achieve </a:t>
            </a:r>
            <a:r>
              <a:rPr sz="1600" spc="-195" dirty="0">
                <a:latin typeface="Bahnschrift SemiLight SemiConde" panose="020B0502040204020203" pitchFamily="34" charset="0"/>
                <a:cs typeface="Arial Black"/>
              </a:rPr>
              <a:t>identical </a:t>
            </a:r>
            <a:r>
              <a:rPr sz="1600" spc="-190" dirty="0">
                <a:latin typeface="Bahnschrift SemiLight SemiConde" panose="020B0502040204020203" pitchFamily="34" charset="0"/>
                <a:cs typeface="Arial Black"/>
              </a:rPr>
              <a:t>deployments </a:t>
            </a:r>
            <a:r>
              <a:rPr sz="1600" spc="-185" dirty="0">
                <a:latin typeface="Bahnschrift SemiLight SemiConde" panose="020B0502040204020203" pitchFamily="34" charset="0"/>
                <a:cs typeface="Arial Black"/>
              </a:rPr>
              <a:t>and  </a:t>
            </a:r>
            <a:r>
              <a:rPr sz="1600" spc="-190" dirty="0">
                <a:latin typeface="Bahnschrift SemiLight SemiConde" panose="020B0502040204020203" pitchFamily="34" charset="0"/>
                <a:cs typeface="Arial Black"/>
              </a:rPr>
              <a:t>the </a:t>
            </a:r>
            <a:r>
              <a:rPr sz="1600" spc="-204" dirty="0">
                <a:latin typeface="Bahnschrift SemiLight SemiConde" panose="020B0502040204020203" pitchFamily="34" charset="0"/>
                <a:cs typeface="Arial Black"/>
              </a:rPr>
              <a:t>confidence </a:t>
            </a:r>
            <a:r>
              <a:rPr sz="1600" spc="-160" dirty="0">
                <a:latin typeface="Bahnschrift SemiLight SemiConde" panose="020B0502040204020203" pitchFamily="34" charset="0"/>
                <a:cs typeface="Arial Black"/>
              </a:rPr>
              <a:t>to </a:t>
            </a:r>
            <a:r>
              <a:rPr sz="1600" spc="-165" dirty="0">
                <a:latin typeface="Bahnschrift SemiLight SemiConde" panose="020B0502040204020203" pitchFamily="34" charset="0"/>
                <a:cs typeface="Arial Black"/>
              </a:rPr>
              <a:t>deploy </a:t>
            </a:r>
            <a:r>
              <a:rPr sz="1600" spc="-160" dirty="0">
                <a:latin typeface="Bahnschrift SemiLight SemiConde" panose="020B0502040204020203" pitchFamily="34" charset="0"/>
                <a:cs typeface="Arial Black"/>
              </a:rPr>
              <a:t>to  </a:t>
            </a:r>
            <a:r>
              <a:rPr sz="1600" spc="-170" dirty="0">
                <a:latin typeface="Bahnschrift SemiLight SemiConde" panose="020B0502040204020203" pitchFamily="34" charset="0"/>
                <a:cs typeface="Arial Black"/>
              </a:rPr>
              <a:t>production </a:t>
            </a:r>
            <a:r>
              <a:rPr sz="1600" spc="-215" dirty="0">
                <a:latin typeface="Bahnschrift SemiLight SemiConde" panose="020B0502040204020203" pitchFamily="34" charset="0"/>
                <a:cs typeface="Arial Black"/>
              </a:rPr>
              <a:t>at </a:t>
            </a:r>
            <a:r>
              <a:rPr sz="1600" spc="-210" dirty="0">
                <a:latin typeface="Bahnschrift SemiLight SemiConde" panose="020B0502040204020203" pitchFamily="34" charset="0"/>
                <a:cs typeface="Arial Black"/>
              </a:rPr>
              <a:t>any</a:t>
            </a:r>
            <a:r>
              <a:rPr sz="1600" spc="-229" dirty="0">
                <a:latin typeface="Bahnschrift SemiLight SemiConde" panose="020B0502040204020203" pitchFamily="34" charset="0"/>
                <a:cs typeface="Arial Black"/>
              </a:rPr>
              <a:t> </a:t>
            </a:r>
            <a:r>
              <a:rPr sz="1600" spc="-195" dirty="0">
                <a:latin typeface="Bahnschrift SemiLight SemiConde" panose="020B0502040204020203" pitchFamily="34" charset="0"/>
                <a:cs typeface="Arial Black"/>
              </a:rPr>
              <a:t>time.</a:t>
            </a:r>
            <a:endParaRPr sz="1600" dirty="0">
              <a:latin typeface="Bahnschrift SemiLight SemiConde" panose="020B0502040204020203" pitchFamily="34" charset="0"/>
              <a:cs typeface="Arial Black"/>
            </a:endParaRPr>
          </a:p>
          <a:p>
            <a:pPr marL="299085" marR="5080" indent="-287020">
              <a:lnSpc>
                <a:spcPct val="100000"/>
              </a:lnSpc>
              <a:spcBef>
                <a:spcPts val="710"/>
              </a:spcBef>
              <a:buSzPct val="90625"/>
              <a:buFont typeface="Arial"/>
              <a:buChar char="•"/>
              <a:tabLst>
                <a:tab pos="299085" algn="l"/>
                <a:tab pos="299720" algn="l"/>
              </a:tabLst>
            </a:pPr>
            <a:r>
              <a:rPr sz="1600" spc="-150" dirty="0">
                <a:latin typeface="Bahnschrift SemiLight SemiConde" panose="020B0502040204020203" pitchFamily="34" charset="0"/>
                <a:cs typeface="Arial Black"/>
              </a:rPr>
              <a:t>With </a:t>
            </a:r>
            <a:r>
              <a:rPr sz="1600" spc="-190" dirty="0">
                <a:latin typeface="Bahnschrift SemiLight SemiConde" panose="020B0502040204020203" pitchFamily="34" charset="0"/>
                <a:cs typeface="Arial Black"/>
              </a:rPr>
              <a:t>continuous </a:t>
            </a:r>
            <a:r>
              <a:rPr sz="1600" spc="-180" dirty="0">
                <a:latin typeface="Bahnschrift SemiLight SemiConde" panose="020B0502040204020203" pitchFamily="34" charset="0"/>
                <a:cs typeface="Arial Black"/>
              </a:rPr>
              <a:t>deployment, </a:t>
            </a:r>
            <a:r>
              <a:rPr sz="1600" spc="-175" dirty="0">
                <a:latin typeface="Bahnschrift SemiLight SemiConde" panose="020B0502040204020203" pitchFamily="34" charset="0"/>
                <a:cs typeface="Arial Black"/>
              </a:rPr>
              <a:t>you </a:t>
            </a:r>
            <a:r>
              <a:rPr sz="1600" spc="-250" dirty="0">
                <a:latin typeface="Bahnschrift SemiLight SemiConde" panose="020B0502040204020203" pitchFamily="34" charset="0"/>
                <a:cs typeface="Arial Black"/>
              </a:rPr>
              <a:t>can  </a:t>
            </a:r>
            <a:r>
              <a:rPr sz="1600" spc="-204" dirty="0">
                <a:latin typeface="Bahnschrift SemiLight SemiConde" panose="020B0502040204020203" pitchFamily="34" charset="0"/>
                <a:cs typeface="Arial Black"/>
              </a:rPr>
              <a:t>automate </a:t>
            </a:r>
            <a:r>
              <a:rPr sz="1600" spc="-190" dirty="0">
                <a:latin typeface="Bahnschrift SemiLight SemiConde" panose="020B0502040204020203" pitchFamily="34" charset="0"/>
                <a:cs typeface="Arial Black"/>
              </a:rPr>
              <a:t>the entire </a:t>
            </a:r>
            <a:r>
              <a:rPr sz="1600" spc="-235" dirty="0">
                <a:latin typeface="Bahnschrift SemiLight SemiConde" panose="020B0502040204020203" pitchFamily="34" charset="0"/>
                <a:cs typeface="Arial Black"/>
              </a:rPr>
              <a:t>process </a:t>
            </a:r>
            <a:r>
              <a:rPr sz="1600" spc="-170" dirty="0">
                <a:latin typeface="Bahnschrift SemiLight SemiConde" panose="020B0502040204020203" pitchFamily="34" charset="0"/>
                <a:cs typeface="Arial Black"/>
              </a:rPr>
              <a:t>from  </a:t>
            </a:r>
            <a:r>
              <a:rPr sz="1600" spc="-210" dirty="0">
                <a:latin typeface="Bahnschrift SemiLight SemiConde" panose="020B0502040204020203" pitchFamily="34" charset="0"/>
                <a:cs typeface="Arial Black"/>
              </a:rPr>
              <a:t>code commit </a:t>
            </a:r>
            <a:r>
              <a:rPr sz="1600" spc="-160" dirty="0">
                <a:latin typeface="Bahnschrift SemiLight SemiConde" panose="020B0502040204020203" pitchFamily="34" charset="0"/>
                <a:cs typeface="Arial Black"/>
              </a:rPr>
              <a:t>to </a:t>
            </a:r>
            <a:r>
              <a:rPr sz="1600" spc="-175" dirty="0">
                <a:latin typeface="Bahnschrift SemiLight SemiConde" panose="020B0502040204020203" pitchFamily="34" charset="0"/>
                <a:cs typeface="Arial Black"/>
              </a:rPr>
              <a:t>production </a:t>
            </a:r>
            <a:r>
              <a:rPr sz="1600" spc="-140" dirty="0">
                <a:latin typeface="Bahnschrift SemiLight SemiConde" panose="020B0502040204020203" pitchFamily="34" charset="0"/>
                <a:cs typeface="Arial Black"/>
              </a:rPr>
              <a:t>if </a:t>
            </a:r>
            <a:r>
              <a:rPr sz="1600" spc="-170" dirty="0">
                <a:latin typeface="Bahnschrift SemiLight SemiConde" panose="020B0502040204020203" pitchFamily="34" charset="0"/>
                <a:cs typeface="Arial Black"/>
              </a:rPr>
              <a:t>your  </a:t>
            </a:r>
            <a:r>
              <a:rPr sz="1600" spc="-135" dirty="0">
                <a:latin typeface="Bahnschrift SemiLight SemiConde" panose="020B0502040204020203" pitchFamily="34" charset="0"/>
                <a:cs typeface="Arial Black"/>
              </a:rPr>
              <a:t>CI/CD </a:t>
            </a:r>
            <a:r>
              <a:rPr sz="1600" spc="-245" dirty="0">
                <a:latin typeface="Bahnschrift SemiLight SemiConde" panose="020B0502040204020203" pitchFamily="34" charset="0"/>
                <a:cs typeface="Arial Black"/>
              </a:rPr>
              <a:t>tests </a:t>
            </a:r>
            <a:r>
              <a:rPr sz="1600" spc="-225" dirty="0">
                <a:latin typeface="Bahnschrift SemiLight SemiConde" panose="020B0502040204020203" pitchFamily="34" charset="0"/>
                <a:cs typeface="Arial Black"/>
              </a:rPr>
              <a:t>are</a:t>
            </a:r>
            <a:r>
              <a:rPr sz="1600" spc="-195" dirty="0">
                <a:latin typeface="Bahnschrift SemiLight SemiConde" panose="020B0502040204020203" pitchFamily="34" charset="0"/>
                <a:cs typeface="Arial Black"/>
              </a:rPr>
              <a:t> </a:t>
            </a:r>
            <a:r>
              <a:rPr sz="1600" spc="-240" dirty="0">
                <a:latin typeface="Bahnschrift SemiLight SemiConde" panose="020B0502040204020203" pitchFamily="34" charset="0"/>
                <a:cs typeface="Arial Black"/>
              </a:rPr>
              <a:t>successful.</a:t>
            </a:r>
            <a:endParaRPr sz="1600" dirty="0">
              <a:latin typeface="Bahnschrift SemiLight SemiConde" panose="020B0502040204020203" pitchFamily="34" charset="0"/>
              <a:cs typeface="Arial Black"/>
            </a:endParaRPr>
          </a:p>
        </p:txBody>
      </p:sp>
      <p:sp>
        <p:nvSpPr>
          <p:cNvPr id="8" name="object 8"/>
          <p:cNvSpPr txBox="1"/>
          <p:nvPr/>
        </p:nvSpPr>
        <p:spPr>
          <a:xfrm>
            <a:off x="8519541" y="3267583"/>
            <a:ext cx="3235960" cy="258404"/>
          </a:xfrm>
          <a:prstGeom prst="rect">
            <a:avLst/>
          </a:prstGeom>
        </p:spPr>
        <p:txBody>
          <a:bodyPr vert="horz" wrap="square" lIns="0" tIns="12065" rIns="0" bIns="0" rtlCol="0">
            <a:spAutoFit/>
          </a:bodyPr>
          <a:lstStyle/>
          <a:p>
            <a:pPr marL="12700">
              <a:lnSpc>
                <a:spcPct val="100000"/>
              </a:lnSpc>
              <a:spcBef>
                <a:spcPts val="95"/>
              </a:spcBef>
            </a:pPr>
            <a:r>
              <a:rPr sz="1600" b="1" spc="-65" dirty="0">
                <a:solidFill>
                  <a:srgbClr val="0078D6"/>
                </a:solidFill>
                <a:latin typeface="Bahnschrift SemiLight SemiConde" panose="020B0502040204020203" pitchFamily="34" charset="0"/>
                <a:cs typeface="Arial"/>
              </a:rPr>
              <a:t>Continuous </a:t>
            </a:r>
            <a:r>
              <a:rPr sz="1600" b="1" spc="-60" dirty="0">
                <a:solidFill>
                  <a:srgbClr val="0078D6"/>
                </a:solidFill>
                <a:latin typeface="Bahnschrift SemiLight SemiConde" panose="020B0502040204020203" pitchFamily="34" charset="0"/>
                <a:cs typeface="Arial"/>
              </a:rPr>
              <a:t>Learning </a:t>
            </a:r>
            <a:r>
              <a:rPr sz="1600" b="1" spc="-15" dirty="0">
                <a:solidFill>
                  <a:srgbClr val="0078D6"/>
                </a:solidFill>
                <a:latin typeface="Bahnschrift SemiLight SemiConde" panose="020B0502040204020203" pitchFamily="34" charset="0"/>
                <a:cs typeface="Arial"/>
              </a:rPr>
              <a:t>&amp;</a:t>
            </a:r>
            <a:r>
              <a:rPr sz="1600" b="1" spc="100" dirty="0">
                <a:solidFill>
                  <a:srgbClr val="0078D6"/>
                </a:solidFill>
                <a:latin typeface="Bahnschrift SemiLight SemiConde" panose="020B0502040204020203" pitchFamily="34" charset="0"/>
                <a:cs typeface="Arial"/>
              </a:rPr>
              <a:t> </a:t>
            </a:r>
            <a:r>
              <a:rPr sz="1600" b="1" spc="-15" dirty="0">
                <a:solidFill>
                  <a:srgbClr val="0078D6"/>
                </a:solidFill>
                <a:latin typeface="Bahnschrift SemiLight SemiConde" panose="020B0502040204020203" pitchFamily="34" charset="0"/>
                <a:cs typeface="Arial"/>
              </a:rPr>
              <a:t>Monitoring</a:t>
            </a:r>
            <a:endParaRPr sz="1600">
              <a:latin typeface="Bahnschrift SemiLight SemiConde" panose="020B0502040204020203" pitchFamily="34" charset="0"/>
              <a:cs typeface="Arial"/>
            </a:endParaRPr>
          </a:p>
        </p:txBody>
      </p:sp>
      <p:sp>
        <p:nvSpPr>
          <p:cNvPr id="9" name="object 9"/>
          <p:cNvSpPr txBox="1"/>
          <p:nvPr/>
        </p:nvSpPr>
        <p:spPr>
          <a:xfrm>
            <a:off x="8275701" y="3901566"/>
            <a:ext cx="3731260" cy="1825500"/>
          </a:xfrm>
          <a:prstGeom prst="rect">
            <a:avLst/>
          </a:prstGeom>
        </p:spPr>
        <p:txBody>
          <a:bodyPr vert="horz" wrap="square" lIns="0" tIns="12065" rIns="0" bIns="0" rtlCol="0">
            <a:spAutoFit/>
          </a:bodyPr>
          <a:lstStyle/>
          <a:p>
            <a:pPr marL="299085" marR="31115" indent="-287020">
              <a:lnSpc>
                <a:spcPct val="100000"/>
              </a:lnSpc>
              <a:spcBef>
                <a:spcPts val="95"/>
              </a:spcBef>
              <a:buSzPct val="90625"/>
              <a:buFont typeface="Arial"/>
              <a:buChar char="•"/>
              <a:tabLst>
                <a:tab pos="299085" algn="l"/>
                <a:tab pos="299720" algn="l"/>
              </a:tabLst>
            </a:pPr>
            <a:r>
              <a:rPr sz="1600" spc="-150" dirty="0">
                <a:latin typeface="Bahnschrift SemiLight SemiConde" panose="020B0502040204020203" pitchFamily="34" charset="0"/>
                <a:cs typeface="Arial Black"/>
              </a:rPr>
              <a:t>With </a:t>
            </a:r>
            <a:r>
              <a:rPr sz="1600" spc="-195" dirty="0">
                <a:latin typeface="Bahnschrift SemiLight SemiConde" panose="020B0502040204020203" pitchFamily="34" charset="0"/>
                <a:cs typeface="Arial Black"/>
              </a:rPr>
              <a:t>Azure </a:t>
            </a:r>
            <a:r>
              <a:rPr sz="1600" spc="-180" dirty="0">
                <a:latin typeface="Bahnschrift SemiLight SemiConde" panose="020B0502040204020203" pitchFamily="34" charset="0"/>
                <a:cs typeface="Arial Black"/>
              </a:rPr>
              <a:t>Application </a:t>
            </a:r>
            <a:r>
              <a:rPr sz="1600" spc="-204" dirty="0">
                <a:latin typeface="Bahnschrift SemiLight SemiConde" panose="020B0502040204020203" pitchFamily="34" charset="0"/>
                <a:cs typeface="Arial Black"/>
              </a:rPr>
              <a:t>Insights </a:t>
            </a:r>
            <a:r>
              <a:rPr sz="1600" spc="-175" dirty="0">
                <a:latin typeface="Bahnschrift SemiLight SemiConde" panose="020B0502040204020203" pitchFamily="34" charset="0"/>
                <a:cs typeface="Arial Black"/>
              </a:rPr>
              <a:t>you  </a:t>
            </a:r>
            <a:r>
              <a:rPr sz="1600" spc="-254" dirty="0">
                <a:latin typeface="Bahnschrift SemiLight SemiConde" panose="020B0502040204020203" pitchFamily="34" charset="0"/>
                <a:cs typeface="Arial Black"/>
              </a:rPr>
              <a:t>can </a:t>
            </a:r>
            <a:r>
              <a:rPr sz="1600" spc="-165" dirty="0">
                <a:latin typeface="Bahnschrift SemiLight SemiConde" panose="020B0502040204020203" pitchFamily="34" charset="0"/>
                <a:cs typeface="Arial Black"/>
              </a:rPr>
              <a:t>identify </a:t>
            </a:r>
            <a:r>
              <a:rPr sz="1600" spc="-220" dirty="0">
                <a:latin typeface="Bahnschrift SemiLight SemiConde" panose="020B0502040204020203" pitchFamily="34" charset="0"/>
                <a:cs typeface="Arial Black"/>
              </a:rPr>
              <a:t>how </a:t>
            </a:r>
            <a:r>
              <a:rPr sz="1600" spc="-170" dirty="0">
                <a:latin typeface="Bahnschrift SemiLight SemiConde" panose="020B0502040204020203" pitchFamily="34" charset="0"/>
                <a:cs typeface="Arial Black"/>
              </a:rPr>
              <a:t>your </a:t>
            </a:r>
            <a:r>
              <a:rPr sz="1600" spc="-195" dirty="0">
                <a:latin typeface="Bahnschrift SemiLight SemiConde" panose="020B0502040204020203" pitchFamily="34" charset="0"/>
                <a:cs typeface="Arial Black"/>
              </a:rPr>
              <a:t>applications </a:t>
            </a:r>
            <a:r>
              <a:rPr sz="1600" spc="-225" dirty="0">
                <a:latin typeface="Bahnschrift SemiLight SemiConde" panose="020B0502040204020203" pitchFamily="34" charset="0"/>
                <a:cs typeface="Arial Black"/>
              </a:rPr>
              <a:t>are  </a:t>
            </a:r>
            <a:r>
              <a:rPr sz="1600" spc="-160" dirty="0">
                <a:latin typeface="Bahnschrift SemiLight SemiConde" panose="020B0502040204020203" pitchFamily="34" charset="0"/>
                <a:cs typeface="Arial Black"/>
              </a:rPr>
              <a:t>performing </a:t>
            </a:r>
            <a:r>
              <a:rPr sz="1600" spc="-185" dirty="0">
                <a:latin typeface="Bahnschrift SemiLight SemiConde" panose="020B0502040204020203" pitchFamily="34" charset="0"/>
                <a:cs typeface="Arial Black"/>
              </a:rPr>
              <a:t>and </a:t>
            </a:r>
            <a:r>
              <a:rPr sz="1600" spc="-225" dirty="0">
                <a:latin typeface="Bahnschrift SemiLight SemiConde" panose="020B0502040204020203" pitchFamily="34" charset="0"/>
                <a:cs typeface="Arial Black"/>
              </a:rPr>
              <a:t>test </a:t>
            </a:r>
            <a:r>
              <a:rPr sz="1600" spc="-140" dirty="0">
                <a:latin typeface="Bahnschrift SemiLight SemiConde" panose="020B0502040204020203" pitchFamily="34" charset="0"/>
                <a:cs typeface="Arial Black"/>
              </a:rPr>
              <a:t>if </a:t>
            </a:r>
            <a:r>
              <a:rPr sz="1600" spc="-195" dirty="0">
                <a:latin typeface="Bahnschrift SemiLight SemiConde" panose="020B0502040204020203" pitchFamily="34" charset="0"/>
                <a:cs typeface="Arial Black"/>
              </a:rPr>
              <a:t>the </a:t>
            </a:r>
            <a:r>
              <a:rPr sz="1600" spc="-220" dirty="0">
                <a:latin typeface="Bahnschrift SemiLight SemiConde" panose="020B0502040204020203" pitchFamily="34" charset="0"/>
                <a:cs typeface="Arial Black"/>
              </a:rPr>
              <a:t>recent  </a:t>
            </a:r>
            <a:r>
              <a:rPr sz="1600" spc="-180" dirty="0">
                <a:latin typeface="Bahnschrift SemiLight SemiConde" panose="020B0502040204020203" pitchFamily="34" charset="0"/>
                <a:cs typeface="Arial Black"/>
              </a:rPr>
              <a:t>deployment </a:t>
            </a:r>
            <a:r>
              <a:rPr sz="1600" spc="-210" dirty="0">
                <a:latin typeface="Bahnschrift SemiLight SemiConde" panose="020B0502040204020203" pitchFamily="34" charset="0"/>
                <a:cs typeface="Arial Black"/>
              </a:rPr>
              <a:t>made </a:t>
            </a:r>
            <a:r>
              <a:rPr sz="1600" spc="-185" dirty="0">
                <a:latin typeface="Bahnschrift SemiLight SemiConde" panose="020B0502040204020203" pitchFamily="34" charset="0"/>
                <a:cs typeface="Arial Black"/>
              </a:rPr>
              <a:t>things better </a:t>
            </a:r>
            <a:r>
              <a:rPr sz="1600" spc="-145" dirty="0">
                <a:latin typeface="Bahnschrift SemiLight SemiConde" panose="020B0502040204020203" pitchFamily="34" charset="0"/>
                <a:cs typeface="Arial Black"/>
              </a:rPr>
              <a:t>or  </a:t>
            </a:r>
            <a:r>
              <a:rPr sz="1600" spc="-229" dirty="0">
                <a:latin typeface="Bahnschrift SemiLight SemiConde" panose="020B0502040204020203" pitchFamily="34" charset="0"/>
                <a:cs typeface="Arial Black"/>
              </a:rPr>
              <a:t>worse.</a:t>
            </a:r>
            <a:endParaRPr sz="1600">
              <a:latin typeface="Bahnschrift SemiLight SemiConde" panose="020B0502040204020203" pitchFamily="34" charset="0"/>
              <a:cs typeface="Arial Black"/>
            </a:endParaRPr>
          </a:p>
          <a:p>
            <a:pPr marL="299085" marR="5080" indent="-287020">
              <a:lnSpc>
                <a:spcPct val="100000"/>
              </a:lnSpc>
              <a:spcBef>
                <a:spcPts val="710"/>
              </a:spcBef>
              <a:buSzPct val="90625"/>
              <a:buFont typeface="Arial"/>
              <a:buChar char="•"/>
              <a:tabLst>
                <a:tab pos="299085" algn="l"/>
                <a:tab pos="299720" algn="l"/>
              </a:tabLst>
            </a:pPr>
            <a:r>
              <a:rPr sz="1600" spc="-229" dirty="0">
                <a:latin typeface="Bahnschrift SemiLight SemiConde" panose="020B0502040204020203" pitchFamily="34" charset="0"/>
                <a:cs typeface="Arial Black"/>
              </a:rPr>
              <a:t>Using </a:t>
            </a:r>
            <a:r>
              <a:rPr sz="1600" spc="-170" dirty="0">
                <a:latin typeface="Bahnschrift SemiLight SemiConde" panose="020B0502040204020203" pitchFamily="34" charset="0"/>
                <a:cs typeface="Arial Black"/>
              </a:rPr>
              <a:t>CI/CD </a:t>
            </a:r>
            <a:r>
              <a:rPr sz="1600" spc="-260" dirty="0">
                <a:latin typeface="Bahnschrift SemiLight SemiConde" panose="020B0502040204020203" pitchFamily="34" charset="0"/>
                <a:cs typeface="Arial Black"/>
              </a:rPr>
              <a:t>practices, </a:t>
            </a:r>
            <a:r>
              <a:rPr sz="1600" spc="-215" dirty="0">
                <a:latin typeface="Bahnschrift SemiLight SemiConde" panose="020B0502040204020203" pitchFamily="34" charset="0"/>
                <a:cs typeface="Arial Black"/>
              </a:rPr>
              <a:t>paired </a:t>
            </a:r>
            <a:r>
              <a:rPr sz="1600" spc="-240" dirty="0">
                <a:latin typeface="Bahnschrift SemiLight SemiConde" panose="020B0502040204020203" pitchFamily="34" charset="0"/>
                <a:cs typeface="Arial Black"/>
              </a:rPr>
              <a:t>with  </a:t>
            </a:r>
            <a:r>
              <a:rPr sz="1600" spc="-195" dirty="0">
                <a:latin typeface="Bahnschrift SemiLight SemiConde" panose="020B0502040204020203" pitchFamily="34" charset="0"/>
                <a:cs typeface="Arial Black"/>
              </a:rPr>
              <a:t>monitoring </a:t>
            </a:r>
            <a:r>
              <a:rPr sz="1600" spc="-204" dirty="0">
                <a:latin typeface="Bahnschrift SemiLight SemiConde" panose="020B0502040204020203" pitchFamily="34" charset="0"/>
                <a:cs typeface="Arial Black"/>
              </a:rPr>
              <a:t>tools, </a:t>
            </a:r>
            <a:r>
              <a:rPr sz="1600" spc="-175" dirty="0">
                <a:latin typeface="Bahnschrift SemiLight SemiConde" panose="020B0502040204020203" pitchFamily="34" charset="0"/>
                <a:cs typeface="Arial Black"/>
              </a:rPr>
              <a:t>you’ll </a:t>
            </a:r>
            <a:r>
              <a:rPr sz="1600" spc="-200" dirty="0">
                <a:latin typeface="Bahnschrift SemiLight SemiConde" panose="020B0502040204020203" pitchFamily="34" charset="0"/>
                <a:cs typeface="Arial Black"/>
              </a:rPr>
              <a:t>be </a:t>
            </a:r>
            <a:r>
              <a:rPr sz="1600" spc="-215" dirty="0">
                <a:latin typeface="Bahnschrift SemiLight SemiConde" panose="020B0502040204020203" pitchFamily="34" charset="0"/>
                <a:cs typeface="Arial Black"/>
              </a:rPr>
              <a:t>able </a:t>
            </a:r>
            <a:r>
              <a:rPr sz="1600" spc="-175" dirty="0">
                <a:latin typeface="Bahnschrift SemiLight SemiConde" panose="020B0502040204020203" pitchFamily="34" charset="0"/>
                <a:cs typeface="Arial Black"/>
              </a:rPr>
              <a:t>to </a:t>
            </a:r>
            <a:r>
              <a:rPr sz="1600" spc="-240" dirty="0">
                <a:latin typeface="Bahnschrift SemiLight SemiConde" panose="020B0502040204020203" pitchFamily="34" charset="0"/>
                <a:cs typeface="Arial Black"/>
              </a:rPr>
              <a:t>safely  </a:t>
            </a:r>
            <a:r>
              <a:rPr sz="1600" spc="-204" dirty="0">
                <a:latin typeface="Bahnschrift SemiLight SemiConde" panose="020B0502040204020203" pitchFamily="34" charset="0"/>
                <a:cs typeface="Arial Black"/>
              </a:rPr>
              <a:t>deliver </a:t>
            </a:r>
            <a:r>
              <a:rPr sz="1600" spc="-229" dirty="0">
                <a:latin typeface="Bahnschrift SemiLight SemiConde" panose="020B0502040204020203" pitchFamily="34" charset="0"/>
                <a:cs typeface="Arial Black"/>
              </a:rPr>
              <a:t>features </a:t>
            </a:r>
            <a:r>
              <a:rPr sz="1600" spc="-160" dirty="0">
                <a:latin typeface="Bahnschrift SemiLight SemiConde" panose="020B0502040204020203" pitchFamily="34" charset="0"/>
                <a:cs typeface="Arial Black"/>
              </a:rPr>
              <a:t>to </a:t>
            </a:r>
            <a:r>
              <a:rPr sz="1600" spc="-170" dirty="0">
                <a:latin typeface="Bahnschrift SemiLight SemiConde" panose="020B0502040204020203" pitchFamily="34" charset="0"/>
                <a:cs typeface="Arial Black"/>
              </a:rPr>
              <a:t>your </a:t>
            </a:r>
            <a:r>
              <a:rPr sz="1600" spc="-229" dirty="0">
                <a:latin typeface="Bahnschrift SemiLight SemiConde" panose="020B0502040204020203" pitchFamily="34" charset="0"/>
                <a:cs typeface="Arial Black"/>
              </a:rPr>
              <a:t>customers </a:t>
            </a:r>
            <a:r>
              <a:rPr sz="1600" spc="-280" dirty="0">
                <a:latin typeface="Bahnschrift SemiLight SemiConde" panose="020B0502040204020203" pitchFamily="34" charset="0"/>
                <a:cs typeface="Arial Black"/>
              </a:rPr>
              <a:t>as  </a:t>
            </a:r>
            <a:r>
              <a:rPr sz="1600" spc="-190" dirty="0">
                <a:latin typeface="Bahnschrift SemiLight SemiConde" panose="020B0502040204020203" pitchFamily="34" charset="0"/>
                <a:cs typeface="Arial Black"/>
              </a:rPr>
              <a:t>soon </a:t>
            </a:r>
            <a:r>
              <a:rPr sz="1600" spc="-280" dirty="0">
                <a:latin typeface="Bahnschrift SemiLight SemiConde" panose="020B0502040204020203" pitchFamily="34" charset="0"/>
                <a:cs typeface="Arial Black"/>
              </a:rPr>
              <a:t>as </a:t>
            </a:r>
            <a:r>
              <a:rPr sz="1600" spc="-185" dirty="0">
                <a:latin typeface="Bahnschrift SemiLight SemiConde" panose="020B0502040204020203" pitchFamily="34" charset="0"/>
                <a:cs typeface="Arial Black"/>
              </a:rPr>
              <a:t>they’re</a:t>
            </a:r>
            <a:r>
              <a:rPr sz="1600" spc="-75" dirty="0">
                <a:latin typeface="Bahnschrift SemiLight SemiConde" panose="020B0502040204020203" pitchFamily="34" charset="0"/>
                <a:cs typeface="Arial Black"/>
              </a:rPr>
              <a:t> </a:t>
            </a:r>
            <a:r>
              <a:rPr sz="1600" spc="-220" dirty="0">
                <a:latin typeface="Bahnschrift SemiLight SemiConde" panose="020B0502040204020203" pitchFamily="34" charset="0"/>
                <a:cs typeface="Arial Black"/>
              </a:rPr>
              <a:t>ready.</a:t>
            </a:r>
            <a:endParaRPr sz="1600">
              <a:latin typeface="Bahnschrift SemiLight SemiConde" panose="020B0502040204020203" pitchFamily="34" charset="0"/>
              <a:cs typeface="Arial Black"/>
            </a:endParaRPr>
          </a:p>
        </p:txBody>
      </p:sp>
      <p:sp>
        <p:nvSpPr>
          <p:cNvPr id="10" name="object 10"/>
          <p:cNvSpPr/>
          <p:nvPr/>
        </p:nvSpPr>
        <p:spPr>
          <a:xfrm>
            <a:off x="515112" y="3677411"/>
            <a:ext cx="3543300" cy="0"/>
          </a:xfrm>
          <a:custGeom>
            <a:avLst/>
            <a:gdLst/>
            <a:ahLst/>
            <a:cxnLst/>
            <a:rect l="l" t="t" r="r" b="b"/>
            <a:pathLst>
              <a:path w="3543300">
                <a:moveTo>
                  <a:pt x="0" y="0"/>
                </a:moveTo>
                <a:lnTo>
                  <a:pt x="3542791" y="0"/>
                </a:lnTo>
              </a:path>
            </a:pathLst>
          </a:custGeom>
          <a:ln w="12192">
            <a:solidFill>
              <a:srgbClr val="4DAFFF"/>
            </a:solidFill>
          </a:ln>
        </p:spPr>
        <p:txBody>
          <a:bodyPr wrap="square" lIns="0" tIns="0" rIns="0" bIns="0" rtlCol="0"/>
          <a:lstStyle/>
          <a:p>
            <a:endParaRPr>
              <a:latin typeface="Bahnschrift SemiLight SemiConde" panose="020B0502040204020203" pitchFamily="34" charset="0"/>
            </a:endParaRPr>
          </a:p>
        </p:txBody>
      </p:sp>
      <p:sp>
        <p:nvSpPr>
          <p:cNvPr id="11" name="object 11"/>
          <p:cNvSpPr/>
          <p:nvPr/>
        </p:nvSpPr>
        <p:spPr>
          <a:xfrm>
            <a:off x="4443984" y="3677411"/>
            <a:ext cx="3543300" cy="0"/>
          </a:xfrm>
          <a:custGeom>
            <a:avLst/>
            <a:gdLst/>
            <a:ahLst/>
            <a:cxnLst/>
            <a:rect l="l" t="t" r="r" b="b"/>
            <a:pathLst>
              <a:path w="3543300">
                <a:moveTo>
                  <a:pt x="0" y="0"/>
                </a:moveTo>
                <a:lnTo>
                  <a:pt x="3542791" y="0"/>
                </a:lnTo>
              </a:path>
            </a:pathLst>
          </a:custGeom>
          <a:ln w="12192">
            <a:solidFill>
              <a:srgbClr val="4DAFFF"/>
            </a:solidFill>
          </a:ln>
        </p:spPr>
        <p:txBody>
          <a:bodyPr wrap="square" lIns="0" tIns="0" rIns="0" bIns="0" rtlCol="0"/>
          <a:lstStyle/>
          <a:p>
            <a:endParaRPr>
              <a:latin typeface="Bahnschrift SemiLight SemiConde" panose="020B0502040204020203" pitchFamily="34" charset="0"/>
            </a:endParaRPr>
          </a:p>
        </p:txBody>
      </p:sp>
      <p:sp>
        <p:nvSpPr>
          <p:cNvPr id="12" name="object 12"/>
          <p:cNvSpPr/>
          <p:nvPr/>
        </p:nvSpPr>
        <p:spPr>
          <a:xfrm>
            <a:off x="8380476" y="3677411"/>
            <a:ext cx="3517900" cy="0"/>
          </a:xfrm>
          <a:custGeom>
            <a:avLst/>
            <a:gdLst/>
            <a:ahLst/>
            <a:cxnLst/>
            <a:rect l="l" t="t" r="r" b="b"/>
            <a:pathLst>
              <a:path w="3517900">
                <a:moveTo>
                  <a:pt x="0" y="0"/>
                </a:moveTo>
                <a:lnTo>
                  <a:pt x="3517900" y="0"/>
                </a:lnTo>
              </a:path>
            </a:pathLst>
          </a:custGeom>
          <a:ln w="12192">
            <a:solidFill>
              <a:srgbClr val="4DAFFF"/>
            </a:solidFill>
          </a:ln>
        </p:spPr>
        <p:txBody>
          <a:bodyPr wrap="square" lIns="0" tIns="0" rIns="0" bIns="0" rtlCol="0"/>
          <a:lstStyle/>
          <a:p>
            <a:endParaRPr>
              <a:latin typeface="Bahnschrift SemiLight SemiConde" panose="020B0502040204020203" pitchFamily="34" charset="0"/>
            </a:endParaRPr>
          </a:p>
        </p:txBody>
      </p:sp>
      <p:grpSp>
        <p:nvGrpSpPr>
          <p:cNvPr id="13" name="object 13"/>
          <p:cNvGrpSpPr/>
          <p:nvPr/>
        </p:nvGrpSpPr>
        <p:grpSpPr>
          <a:xfrm>
            <a:off x="1897379" y="2516885"/>
            <a:ext cx="780415" cy="628650"/>
            <a:chOff x="1897379" y="2516885"/>
            <a:chExt cx="780415" cy="628650"/>
          </a:xfrm>
        </p:grpSpPr>
        <p:sp>
          <p:nvSpPr>
            <p:cNvPr id="14" name="object 14"/>
            <p:cNvSpPr/>
            <p:nvPr/>
          </p:nvSpPr>
          <p:spPr>
            <a:xfrm>
              <a:off x="1907285" y="2575559"/>
              <a:ext cx="596265" cy="506730"/>
            </a:xfrm>
            <a:custGeom>
              <a:avLst/>
              <a:gdLst/>
              <a:ahLst/>
              <a:cxnLst/>
              <a:rect l="l" t="t" r="r" b="b"/>
              <a:pathLst>
                <a:path w="596264" h="506730">
                  <a:moveTo>
                    <a:pt x="231266" y="0"/>
                  </a:moveTo>
                  <a:lnTo>
                    <a:pt x="442061" y="0"/>
                  </a:lnTo>
                  <a:lnTo>
                    <a:pt x="550306" y="0"/>
                  </a:lnTo>
                  <a:lnTo>
                    <a:pt x="590186" y="0"/>
                  </a:lnTo>
                  <a:lnTo>
                    <a:pt x="595883" y="0"/>
                  </a:lnTo>
                  <a:lnTo>
                    <a:pt x="595883" y="292953"/>
                  </a:lnTo>
                  <a:lnTo>
                    <a:pt x="595883" y="443388"/>
                  </a:lnTo>
                  <a:lnTo>
                    <a:pt x="595883" y="498812"/>
                  </a:lnTo>
                  <a:lnTo>
                    <a:pt x="595883" y="506729"/>
                  </a:lnTo>
                  <a:lnTo>
                    <a:pt x="251388" y="506729"/>
                  </a:lnTo>
                  <a:lnTo>
                    <a:pt x="74485" y="506729"/>
                  </a:lnTo>
                  <a:lnTo>
                    <a:pt x="9310" y="506729"/>
                  </a:lnTo>
                  <a:lnTo>
                    <a:pt x="0" y="506729"/>
                  </a:lnTo>
                  <a:lnTo>
                    <a:pt x="0" y="213776"/>
                  </a:lnTo>
                  <a:lnTo>
                    <a:pt x="0" y="63341"/>
                  </a:lnTo>
                  <a:lnTo>
                    <a:pt x="0" y="7917"/>
                  </a:lnTo>
                  <a:lnTo>
                    <a:pt x="0" y="0"/>
                  </a:lnTo>
                  <a:lnTo>
                    <a:pt x="72981" y="0"/>
                  </a:lnTo>
                  <a:lnTo>
                    <a:pt x="110458" y="0"/>
                  </a:lnTo>
                  <a:lnTo>
                    <a:pt x="124265" y="0"/>
                  </a:lnTo>
                  <a:lnTo>
                    <a:pt x="126237" y="0"/>
                  </a:lnTo>
                </a:path>
                <a:path w="596264" h="506730">
                  <a:moveTo>
                    <a:pt x="231266" y="113791"/>
                  </a:moveTo>
                  <a:lnTo>
                    <a:pt x="442061" y="113791"/>
                  </a:lnTo>
                  <a:lnTo>
                    <a:pt x="550306" y="113791"/>
                  </a:lnTo>
                  <a:lnTo>
                    <a:pt x="590186" y="113791"/>
                  </a:lnTo>
                  <a:lnTo>
                    <a:pt x="595883" y="113791"/>
                  </a:lnTo>
                </a:path>
                <a:path w="596264" h="506730">
                  <a:moveTo>
                    <a:pt x="0" y="113791"/>
                  </a:moveTo>
                  <a:lnTo>
                    <a:pt x="68869" y="113791"/>
                  </a:lnTo>
                  <a:lnTo>
                    <a:pt x="104235" y="113791"/>
                  </a:lnTo>
                  <a:lnTo>
                    <a:pt x="117264" y="113791"/>
                  </a:lnTo>
                  <a:lnTo>
                    <a:pt x="119125" y="113791"/>
                  </a:lnTo>
                </a:path>
                <a:path w="596264" h="506730">
                  <a:moveTo>
                    <a:pt x="521207" y="64008"/>
                  </a:moveTo>
                  <a:lnTo>
                    <a:pt x="526541" y="64008"/>
                  </a:lnTo>
                  <a:lnTo>
                    <a:pt x="530097" y="60451"/>
                  </a:lnTo>
                  <a:lnTo>
                    <a:pt x="530097" y="55117"/>
                  </a:lnTo>
                  <a:lnTo>
                    <a:pt x="530097" y="51562"/>
                  </a:lnTo>
                  <a:lnTo>
                    <a:pt x="526541" y="48005"/>
                  </a:lnTo>
                  <a:lnTo>
                    <a:pt x="521207" y="48005"/>
                  </a:lnTo>
                  <a:lnTo>
                    <a:pt x="517651" y="48005"/>
                  </a:lnTo>
                  <a:lnTo>
                    <a:pt x="514095" y="51562"/>
                  </a:lnTo>
                  <a:lnTo>
                    <a:pt x="514095" y="55117"/>
                  </a:lnTo>
                  <a:lnTo>
                    <a:pt x="514095" y="60451"/>
                  </a:lnTo>
                  <a:lnTo>
                    <a:pt x="517651" y="64008"/>
                  </a:lnTo>
                  <a:lnTo>
                    <a:pt x="521207" y="64008"/>
                  </a:lnTo>
                  <a:close/>
                </a:path>
                <a:path w="596264" h="506730">
                  <a:moveTo>
                    <a:pt x="426846" y="64008"/>
                  </a:moveTo>
                  <a:lnTo>
                    <a:pt x="432181" y="64008"/>
                  </a:lnTo>
                  <a:lnTo>
                    <a:pt x="435737" y="60451"/>
                  </a:lnTo>
                  <a:lnTo>
                    <a:pt x="435737" y="55117"/>
                  </a:lnTo>
                  <a:lnTo>
                    <a:pt x="435737" y="51562"/>
                  </a:lnTo>
                  <a:lnTo>
                    <a:pt x="432181" y="48005"/>
                  </a:lnTo>
                  <a:lnTo>
                    <a:pt x="426846" y="48005"/>
                  </a:lnTo>
                  <a:lnTo>
                    <a:pt x="423290" y="48005"/>
                  </a:lnTo>
                  <a:lnTo>
                    <a:pt x="417956" y="51562"/>
                  </a:lnTo>
                  <a:lnTo>
                    <a:pt x="417956" y="55117"/>
                  </a:lnTo>
                  <a:lnTo>
                    <a:pt x="417956" y="60451"/>
                  </a:lnTo>
                  <a:lnTo>
                    <a:pt x="423290" y="64008"/>
                  </a:lnTo>
                  <a:lnTo>
                    <a:pt x="426846" y="64008"/>
                  </a:lnTo>
                  <a:close/>
                </a:path>
                <a:path w="596264" h="506730">
                  <a:moveTo>
                    <a:pt x="332613" y="64008"/>
                  </a:moveTo>
                  <a:lnTo>
                    <a:pt x="336169" y="64008"/>
                  </a:lnTo>
                  <a:lnTo>
                    <a:pt x="341502" y="60451"/>
                  </a:lnTo>
                  <a:lnTo>
                    <a:pt x="341502" y="55117"/>
                  </a:lnTo>
                  <a:lnTo>
                    <a:pt x="341502" y="51562"/>
                  </a:lnTo>
                  <a:lnTo>
                    <a:pt x="336169" y="48005"/>
                  </a:lnTo>
                  <a:lnTo>
                    <a:pt x="332613" y="48005"/>
                  </a:lnTo>
                  <a:lnTo>
                    <a:pt x="327278" y="48005"/>
                  </a:lnTo>
                  <a:lnTo>
                    <a:pt x="323722" y="51562"/>
                  </a:lnTo>
                  <a:lnTo>
                    <a:pt x="323722" y="55117"/>
                  </a:lnTo>
                  <a:lnTo>
                    <a:pt x="323722" y="60451"/>
                  </a:lnTo>
                  <a:lnTo>
                    <a:pt x="327278" y="64008"/>
                  </a:lnTo>
                  <a:lnTo>
                    <a:pt x="332613" y="64008"/>
                  </a:lnTo>
                  <a:close/>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15" name="object 15"/>
            <p:cNvSpPr/>
            <p:nvPr/>
          </p:nvSpPr>
          <p:spPr>
            <a:xfrm>
              <a:off x="1984501" y="2844799"/>
              <a:ext cx="201295" cy="108711"/>
            </a:xfrm>
            <a:prstGeom prst="rect">
              <a:avLst/>
            </a:prstGeom>
            <a:blipFill>
              <a:blip r:embed="rId2"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16" name="object 16"/>
            <p:cNvSpPr/>
            <p:nvPr/>
          </p:nvSpPr>
          <p:spPr>
            <a:xfrm>
              <a:off x="2085212" y="2516885"/>
              <a:ext cx="0" cy="426720"/>
            </a:xfrm>
            <a:custGeom>
              <a:avLst/>
              <a:gdLst/>
              <a:ahLst/>
              <a:cxnLst/>
              <a:rect l="l" t="t" r="r" b="b"/>
              <a:pathLst>
                <a:path h="426719">
                  <a:moveTo>
                    <a:pt x="0" y="0"/>
                  </a:moveTo>
                  <a:lnTo>
                    <a:pt x="0" y="246697"/>
                  </a:lnTo>
                  <a:lnTo>
                    <a:pt x="0" y="373380"/>
                  </a:lnTo>
                  <a:lnTo>
                    <a:pt x="0" y="420052"/>
                  </a:lnTo>
                  <a:lnTo>
                    <a:pt x="0" y="426720"/>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17" name="object 17"/>
            <p:cNvSpPr/>
            <p:nvPr/>
          </p:nvSpPr>
          <p:spPr>
            <a:xfrm>
              <a:off x="2364485" y="2830829"/>
              <a:ext cx="303530" cy="304800"/>
            </a:xfrm>
            <a:custGeom>
              <a:avLst/>
              <a:gdLst/>
              <a:ahLst/>
              <a:cxnLst/>
              <a:rect l="l" t="t" r="r" b="b"/>
              <a:pathLst>
                <a:path w="303530" h="304800">
                  <a:moveTo>
                    <a:pt x="151637" y="0"/>
                  </a:moveTo>
                  <a:lnTo>
                    <a:pt x="104399" y="7552"/>
                  </a:lnTo>
                  <a:lnTo>
                    <a:pt x="63293" y="28606"/>
                  </a:lnTo>
                  <a:lnTo>
                    <a:pt x="30640" y="60757"/>
                  </a:lnTo>
                  <a:lnTo>
                    <a:pt x="30456" y="61100"/>
                  </a:lnTo>
                  <a:lnTo>
                    <a:pt x="70738" y="101600"/>
                  </a:lnTo>
                  <a:lnTo>
                    <a:pt x="8762" y="101600"/>
                  </a:lnTo>
                  <a:lnTo>
                    <a:pt x="5587" y="193039"/>
                  </a:lnTo>
                  <a:lnTo>
                    <a:pt x="26104" y="237666"/>
                  </a:lnTo>
                  <a:lnTo>
                    <a:pt x="59134" y="273065"/>
                  </a:lnTo>
                  <a:lnTo>
                    <a:pt x="101903" y="296392"/>
                  </a:lnTo>
                  <a:lnTo>
                    <a:pt x="151637" y="304800"/>
                  </a:lnTo>
                  <a:lnTo>
                    <a:pt x="199595" y="297033"/>
                  </a:lnTo>
                  <a:lnTo>
                    <a:pt x="241224" y="275405"/>
                  </a:lnTo>
                  <a:lnTo>
                    <a:pt x="274039" y="242419"/>
                  </a:lnTo>
                  <a:lnTo>
                    <a:pt x="283757" y="223519"/>
                  </a:lnTo>
                  <a:lnTo>
                    <a:pt x="202183" y="223519"/>
                  </a:lnTo>
                  <a:lnTo>
                    <a:pt x="141477" y="162559"/>
                  </a:lnTo>
                  <a:lnTo>
                    <a:pt x="141477" y="71119"/>
                  </a:lnTo>
                  <a:lnTo>
                    <a:pt x="278533" y="71119"/>
                  </a:lnTo>
                  <a:lnTo>
                    <a:pt x="274039" y="62380"/>
                  </a:lnTo>
                  <a:lnTo>
                    <a:pt x="241224" y="29394"/>
                  </a:lnTo>
                  <a:lnTo>
                    <a:pt x="199595" y="7766"/>
                  </a:lnTo>
                  <a:lnTo>
                    <a:pt x="151637" y="0"/>
                  </a:lnTo>
                  <a:close/>
                </a:path>
                <a:path w="303530" h="304800">
                  <a:moveTo>
                    <a:pt x="278533" y="71119"/>
                  </a:moveTo>
                  <a:lnTo>
                    <a:pt x="141477" y="71119"/>
                  </a:lnTo>
                  <a:lnTo>
                    <a:pt x="202183" y="223519"/>
                  </a:lnTo>
                  <a:lnTo>
                    <a:pt x="283757" y="223519"/>
                  </a:lnTo>
                  <a:lnTo>
                    <a:pt x="295552" y="200582"/>
                  </a:lnTo>
                  <a:lnTo>
                    <a:pt x="303275" y="152400"/>
                  </a:lnTo>
                  <a:lnTo>
                    <a:pt x="295552" y="104217"/>
                  </a:lnTo>
                  <a:lnTo>
                    <a:pt x="278533" y="71119"/>
                  </a:lnTo>
                  <a:close/>
                </a:path>
                <a:path w="303530" h="304800">
                  <a:moveTo>
                    <a:pt x="0" y="30479"/>
                  </a:moveTo>
                  <a:lnTo>
                    <a:pt x="0" y="101600"/>
                  </a:lnTo>
                  <a:lnTo>
                    <a:pt x="8762" y="101600"/>
                  </a:lnTo>
                  <a:lnTo>
                    <a:pt x="30456" y="61100"/>
                  </a:lnTo>
                  <a:lnTo>
                    <a:pt x="0" y="30479"/>
                  </a:lnTo>
                  <a:close/>
                </a:path>
              </a:pathLst>
            </a:custGeom>
            <a:solidFill>
              <a:srgbClr val="FFFFFF"/>
            </a:solidFill>
          </p:spPr>
          <p:txBody>
            <a:bodyPr wrap="square" lIns="0" tIns="0" rIns="0" bIns="0" rtlCol="0"/>
            <a:lstStyle/>
            <a:p>
              <a:endParaRPr>
                <a:latin typeface="Bahnschrift SemiLight SemiConde" panose="020B0502040204020203" pitchFamily="34" charset="0"/>
              </a:endParaRPr>
            </a:p>
          </p:txBody>
        </p:sp>
        <p:sp>
          <p:nvSpPr>
            <p:cNvPr id="18" name="object 18"/>
            <p:cNvSpPr/>
            <p:nvPr/>
          </p:nvSpPr>
          <p:spPr>
            <a:xfrm>
              <a:off x="2496057" y="2892043"/>
              <a:ext cx="80518" cy="172211"/>
            </a:xfrm>
            <a:prstGeom prst="rect">
              <a:avLst/>
            </a:prstGeom>
            <a:blipFill>
              <a:blip r:embed="rId3"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19" name="object 19"/>
            <p:cNvSpPr/>
            <p:nvPr/>
          </p:nvSpPr>
          <p:spPr>
            <a:xfrm>
              <a:off x="2364485" y="2830829"/>
              <a:ext cx="303530" cy="304800"/>
            </a:xfrm>
            <a:custGeom>
              <a:avLst/>
              <a:gdLst/>
              <a:ahLst/>
              <a:cxnLst/>
              <a:rect l="l" t="t" r="r" b="b"/>
              <a:pathLst>
                <a:path w="303530" h="304800">
                  <a:moveTo>
                    <a:pt x="0" y="30479"/>
                  </a:moveTo>
                  <a:lnTo>
                    <a:pt x="0" y="71596"/>
                  </a:lnTo>
                  <a:lnTo>
                    <a:pt x="0" y="92710"/>
                  </a:lnTo>
                  <a:lnTo>
                    <a:pt x="0" y="100488"/>
                  </a:lnTo>
                  <a:lnTo>
                    <a:pt x="0" y="101600"/>
                  </a:lnTo>
                  <a:lnTo>
                    <a:pt x="40895" y="101600"/>
                  </a:lnTo>
                  <a:lnTo>
                    <a:pt x="61896" y="101600"/>
                  </a:lnTo>
                  <a:lnTo>
                    <a:pt x="69633" y="101600"/>
                  </a:lnTo>
                  <a:lnTo>
                    <a:pt x="70738" y="101600"/>
                  </a:lnTo>
                </a:path>
                <a:path w="303530" h="304800">
                  <a:moveTo>
                    <a:pt x="5587" y="193039"/>
                  </a:moveTo>
                  <a:lnTo>
                    <a:pt x="26104" y="237666"/>
                  </a:lnTo>
                  <a:lnTo>
                    <a:pt x="59134" y="273065"/>
                  </a:lnTo>
                  <a:lnTo>
                    <a:pt x="101903" y="296392"/>
                  </a:lnTo>
                  <a:lnTo>
                    <a:pt x="151637" y="304800"/>
                  </a:lnTo>
                  <a:lnTo>
                    <a:pt x="199595" y="297033"/>
                  </a:lnTo>
                  <a:lnTo>
                    <a:pt x="241224" y="275405"/>
                  </a:lnTo>
                  <a:lnTo>
                    <a:pt x="274039" y="242419"/>
                  </a:lnTo>
                  <a:lnTo>
                    <a:pt x="295552" y="200582"/>
                  </a:lnTo>
                  <a:lnTo>
                    <a:pt x="303275" y="152400"/>
                  </a:lnTo>
                  <a:lnTo>
                    <a:pt x="295552" y="104217"/>
                  </a:lnTo>
                  <a:lnTo>
                    <a:pt x="274039" y="62380"/>
                  </a:lnTo>
                  <a:lnTo>
                    <a:pt x="241224" y="29394"/>
                  </a:lnTo>
                  <a:lnTo>
                    <a:pt x="199595" y="7766"/>
                  </a:lnTo>
                  <a:lnTo>
                    <a:pt x="151637" y="0"/>
                  </a:lnTo>
                  <a:lnTo>
                    <a:pt x="104399" y="7552"/>
                  </a:lnTo>
                  <a:lnTo>
                    <a:pt x="63293" y="28606"/>
                  </a:lnTo>
                  <a:lnTo>
                    <a:pt x="30640" y="60757"/>
                  </a:lnTo>
                  <a:lnTo>
                    <a:pt x="8762" y="101600"/>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grpSp>
      <p:sp>
        <p:nvSpPr>
          <p:cNvPr id="20" name="object 20"/>
          <p:cNvSpPr/>
          <p:nvPr/>
        </p:nvSpPr>
        <p:spPr>
          <a:xfrm>
            <a:off x="5938265" y="253974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1" name="object 21"/>
          <p:cNvSpPr/>
          <p:nvPr/>
        </p:nvSpPr>
        <p:spPr>
          <a:xfrm>
            <a:off x="6168263" y="253974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2" name="object 22"/>
          <p:cNvSpPr/>
          <p:nvPr/>
        </p:nvSpPr>
        <p:spPr>
          <a:xfrm>
            <a:off x="6395846" y="253974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3" name="object 23"/>
          <p:cNvSpPr/>
          <p:nvPr/>
        </p:nvSpPr>
        <p:spPr>
          <a:xfrm>
            <a:off x="6003416" y="2529839"/>
            <a:ext cx="99821" cy="141985"/>
          </a:xfrm>
          <a:prstGeom prst="rect">
            <a:avLst/>
          </a:prstGeom>
          <a:blipFill>
            <a:blip r:embed="rId4"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24" name="object 24"/>
          <p:cNvSpPr/>
          <p:nvPr/>
        </p:nvSpPr>
        <p:spPr>
          <a:xfrm>
            <a:off x="6233414" y="2529839"/>
            <a:ext cx="97408" cy="141985"/>
          </a:xfrm>
          <a:prstGeom prst="rect">
            <a:avLst/>
          </a:prstGeom>
          <a:blipFill>
            <a:blip r:embed="rId5"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25" name="object 25"/>
          <p:cNvSpPr/>
          <p:nvPr/>
        </p:nvSpPr>
        <p:spPr>
          <a:xfrm>
            <a:off x="6460997" y="2529839"/>
            <a:ext cx="99822" cy="141985"/>
          </a:xfrm>
          <a:prstGeom prst="rect">
            <a:avLst/>
          </a:prstGeom>
          <a:blipFill>
            <a:blip r:embed="rId6"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26" name="object 26"/>
          <p:cNvSpPr/>
          <p:nvPr/>
        </p:nvSpPr>
        <p:spPr>
          <a:xfrm>
            <a:off x="5938265" y="2946399"/>
            <a:ext cx="0" cy="122555"/>
          </a:xfrm>
          <a:custGeom>
            <a:avLst/>
            <a:gdLst/>
            <a:ahLst/>
            <a:cxnLst/>
            <a:rect l="l" t="t" r="r" b="b"/>
            <a:pathLst>
              <a:path h="122555">
                <a:moveTo>
                  <a:pt x="0" y="0"/>
                </a:moveTo>
                <a:lnTo>
                  <a:pt x="0" y="70631"/>
                </a:lnTo>
                <a:lnTo>
                  <a:pt x="0" y="106902"/>
                </a:lnTo>
                <a:lnTo>
                  <a:pt x="0" y="120265"/>
                </a:lnTo>
                <a:lnTo>
                  <a:pt x="0" y="122174"/>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7" name="object 27"/>
          <p:cNvSpPr/>
          <p:nvPr/>
        </p:nvSpPr>
        <p:spPr>
          <a:xfrm>
            <a:off x="6168263" y="2946399"/>
            <a:ext cx="0" cy="122555"/>
          </a:xfrm>
          <a:custGeom>
            <a:avLst/>
            <a:gdLst/>
            <a:ahLst/>
            <a:cxnLst/>
            <a:rect l="l" t="t" r="r" b="b"/>
            <a:pathLst>
              <a:path h="122555">
                <a:moveTo>
                  <a:pt x="0" y="0"/>
                </a:moveTo>
                <a:lnTo>
                  <a:pt x="0" y="70631"/>
                </a:lnTo>
                <a:lnTo>
                  <a:pt x="0" y="106902"/>
                </a:lnTo>
                <a:lnTo>
                  <a:pt x="0" y="120265"/>
                </a:lnTo>
                <a:lnTo>
                  <a:pt x="0" y="122174"/>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8" name="object 28"/>
          <p:cNvSpPr/>
          <p:nvPr/>
        </p:nvSpPr>
        <p:spPr>
          <a:xfrm>
            <a:off x="6395846" y="2946399"/>
            <a:ext cx="0" cy="122555"/>
          </a:xfrm>
          <a:custGeom>
            <a:avLst/>
            <a:gdLst/>
            <a:ahLst/>
            <a:cxnLst/>
            <a:rect l="l" t="t" r="r" b="b"/>
            <a:pathLst>
              <a:path h="122555">
                <a:moveTo>
                  <a:pt x="0" y="0"/>
                </a:moveTo>
                <a:lnTo>
                  <a:pt x="0" y="70631"/>
                </a:lnTo>
                <a:lnTo>
                  <a:pt x="0" y="106902"/>
                </a:lnTo>
                <a:lnTo>
                  <a:pt x="0" y="120265"/>
                </a:lnTo>
                <a:lnTo>
                  <a:pt x="0" y="122174"/>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29" name="object 29"/>
          <p:cNvSpPr/>
          <p:nvPr/>
        </p:nvSpPr>
        <p:spPr>
          <a:xfrm>
            <a:off x="6003416" y="2936493"/>
            <a:ext cx="99821" cy="141985"/>
          </a:xfrm>
          <a:prstGeom prst="rect">
            <a:avLst/>
          </a:prstGeom>
          <a:blipFill>
            <a:blip r:embed="rId7"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0" name="object 30"/>
          <p:cNvSpPr/>
          <p:nvPr/>
        </p:nvSpPr>
        <p:spPr>
          <a:xfrm>
            <a:off x="6233414" y="2936493"/>
            <a:ext cx="97408" cy="141985"/>
          </a:xfrm>
          <a:prstGeom prst="rect">
            <a:avLst/>
          </a:prstGeom>
          <a:blipFill>
            <a:blip r:embed="rId8"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1" name="object 31"/>
          <p:cNvSpPr/>
          <p:nvPr/>
        </p:nvSpPr>
        <p:spPr>
          <a:xfrm>
            <a:off x="6460997" y="2936493"/>
            <a:ext cx="99822" cy="141985"/>
          </a:xfrm>
          <a:prstGeom prst="rect">
            <a:avLst/>
          </a:prstGeom>
          <a:blipFill>
            <a:blip r:embed="rId9"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2" name="object 32"/>
          <p:cNvSpPr/>
          <p:nvPr/>
        </p:nvSpPr>
        <p:spPr>
          <a:xfrm>
            <a:off x="6093333" y="274675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33" name="object 33"/>
          <p:cNvSpPr/>
          <p:nvPr/>
        </p:nvSpPr>
        <p:spPr>
          <a:xfrm>
            <a:off x="6320916" y="274675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34" name="object 34"/>
          <p:cNvSpPr/>
          <p:nvPr/>
        </p:nvSpPr>
        <p:spPr>
          <a:xfrm>
            <a:off x="5928359" y="2736849"/>
            <a:ext cx="99821" cy="142112"/>
          </a:xfrm>
          <a:prstGeom prst="rect">
            <a:avLst/>
          </a:prstGeom>
          <a:blipFill>
            <a:blip r:embed="rId10"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5" name="object 35"/>
          <p:cNvSpPr/>
          <p:nvPr/>
        </p:nvSpPr>
        <p:spPr>
          <a:xfrm>
            <a:off x="6158357" y="2736849"/>
            <a:ext cx="97408" cy="142112"/>
          </a:xfrm>
          <a:prstGeom prst="rect">
            <a:avLst/>
          </a:prstGeom>
          <a:blipFill>
            <a:blip r:embed="rId11"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6" name="object 36"/>
          <p:cNvSpPr/>
          <p:nvPr/>
        </p:nvSpPr>
        <p:spPr>
          <a:xfrm>
            <a:off x="6385940" y="2736849"/>
            <a:ext cx="99821" cy="142112"/>
          </a:xfrm>
          <a:prstGeom prst="rect">
            <a:avLst/>
          </a:prstGeom>
          <a:blipFill>
            <a:blip r:embed="rId12" cstate="print"/>
            <a:stretch>
              <a:fillRect/>
            </a:stretch>
          </a:blipFill>
        </p:spPr>
        <p:txBody>
          <a:bodyPr wrap="square" lIns="0" tIns="0" rIns="0" bIns="0" rtlCol="0"/>
          <a:lstStyle/>
          <a:p>
            <a:endParaRPr>
              <a:latin typeface="Bahnschrift SemiLight SemiConde" panose="020B0502040204020203" pitchFamily="34" charset="0"/>
            </a:endParaRPr>
          </a:p>
        </p:txBody>
      </p:sp>
      <p:sp>
        <p:nvSpPr>
          <p:cNvPr id="37" name="object 37"/>
          <p:cNvSpPr/>
          <p:nvPr/>
        </p:nvSpPr>
        <p:spPr>
          <a:xfrm>
            <a:off x="6550914" y="2746755"/>
            <a:ext cx="0" cy="120014"/>
          </a:xfrm>
          <a:custGeom>
            <a:avLst/>
            <a:gdLst/>
            <a:ahLst/>
            <a:cxnLst/>
            <a:rect l="l" t="t" r="r" b="b"/>
            <a:pathLst>
              <a:path h="120014">
                <a:moveTo>
                  <a:pt x="0" y="0"/>
                </a:moveTo>
                <a:lnTo>
                  <a:pt x="0" y="69236"/>
                </a:lnTo>
                <a:lnTo>
                  <a:pt x="0" y="104790"/>
                </a:lnTo>
                <a:lnTo>
                  <a:pt x="0" y="117889"/>
                </a:lnTo>
                <a:lnTo>
                  <a:pt x="0" y="119761"/>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
        <p:nvSpPr>
          <p:cNvPr id="38" name="object 38"/>
          <p:cNvSpPr/>
          <p:nvPr/>
        </p:nvSpPr>
        <p:spPr>
          <a:xfrm>
            <a:off x="9728454" y="2559557"/>
            <a:ext cx="805180" cy="513715"/>
          </a:xfrm>
          <a:custGeom>
            <a:avLst/>
            <a:gdLst/>
            <a:ahLst/>
            <a:cxnLst/>
            <a:rect l="l" t="t" r="r" b="b"/>
            <a:pathLst>
              <a:path w="805179" h="513714">
                <a:moveTo>
                  <a:pt x="657351" y="511175"/>
                </a:moveTo>
                <a:lnTo>
                  <a:pt x="657351" y="513588"/>
                </a:lnTo>
                <a:lnTo>
                  <a:pt x="396337" y="513588"/>
                </a:lnTo>
                <a:lnTo>
                  <a:pt x="262302" y="513588"/>
                </a:lnTo>
                <a:lnTo>
                  <a:pt x="212921" y="513588"/>
                </a:lnTo>
                <a:lnTo>
                  <a:pt x="205867" y="513588"/>
                </a:lnTo>
                <a:lnTo>
                  <a:pt x="203453" y="513588"/>
                </a:lnTo>
                <a:lnTo>
                  <a:pt x="201168" y="513588"/>
                </a:lnTo>
                <a:lnTo>
                  <a:pt x="155394" y="508142"/>
                </a:lnTo>
                <a:lnTo>
                  <a:pt x="113189" y="492635"/>
                </a:lnTo>
                <a:lnTo>
                  <a:pt x="75817" y="468311"/>
                </a:lnTo>
                <a:lnTo>
                  <a:pt x="44547" y="436413"/>
                </a:lnTo>
                <a:lnTo>
                  <a:pt x="20642" y="398186"/>
                </a:lnTo>
                <a:lnTo>
                  <a:pt x="5371" y="354874"/>
                </a:lnTo>
                <a:lnTo>
                  <a:pt x="0" y="307721"/>
                </a:lnTo>
                <a:lnTo>
                  <a:pt x="5371" y="260654"/>
                </a:lnTo>
                <a:lnTo>
                  <a:pt x="20642" y="217653"/>
                </a:lnTo>
                <a:lnTo>
                  <a:pt x="44547" y="179874"/>
                </a:lnTo>
                <a:lnTo>
                  <a:pt x="75817" y="148477"/>
                </a:lnTo>
                <a:lnTo>
                  <a:pt x="113189" y="124616"/>
                </a:lnTo>
                <a:lnTo>
                  <a:pt x="155394" y="109452"/>
                </a:lnTo>
                <a:lnTo>
                  <a:pt x="201168" y="104139"/>
                </a:lnTo>
                <a:lnTo>
                  <a:pt x="211720" y="104177"/>
                </a:lnTo>
                <a:lnTo>
                  <a:pt x="222250" y="104441"/>
                </a:lnTo>
                <a:lnTo>
                  <a:pt x="232779" y="105157"/>
                </a:lnTo>
                <a:lnTo>
                  <a:pt x="243331" y="106552"/>
                </a:lnTo>
                <a:lnTo>
                  <a:pt x="270419" y="70892"/>
                </a:lnTo>
                <a:lnTo>
                  <a:pt x="303456" y="41394"/>
                </a:lnTo>
                <a:lnTo>
                  <a:pt x="341657" y="19072"/>
                </a:lnTo>
                <a:lnTo>
                  <a:pt x="384234" y="4936"/>
                </a:lnTo>
                <a:lnTo>
                  <a:pt x="430402" y="0"/>
                </a:lnTo>
                <a:lnTo>
                  <a:pt x="478076" y="5185"/>
                </a:lnTo>
                <a:lnTo>
                  <a:pt x="522094" y="20020"/>
                </a:lnTo>
                <a:lnTo>
                  <a:pt x="561394" y="43427"/>
                </a:lnTo>
                <a:lnTo>
                  <a:pt x="594919" y="74324"/>
                </a:lnTo>
                <a:lnTo>
                  <a:pt x="621608" y="111634"/>
                </a:lnTo>
                <a:lnTo>
                  <a:pt x="640401" y="154275"/>
                </a:lnTo>
                <a:lnTo>
                  <a:pt x="650240" y="201167"/>
                </a:lnTo>
                <a:lnTo>
                  <a:pt x="699560" y="209001"/>
                </a:lnTo>
                <a:lnTo>
                  <a:pt x="742017" y="230916"/>
                </a:lnTo>
                <a:lnTo>
                  <a:pt x="775256" y="264535"/>
                </a:lnTo>
                <a:lnTo>
                  <a:pt x="796926" y="307482"/>
                </a:lnTo>
                <a:lnTo>
                  <a:pt x="804672" y="357377"/>
                </a:lnTo>
                <a:lnTo>
                  <a:pt x="797202" y="404950"/>
                </a:lnTo>
                <a:lnTo>
                  <a:pt x="776370" y="446627"/>
                </a:lnTo>
                <a:lnTo>
                  <a:pt x="744541" y="479898"/>
                </a:lnTo>
                <a:lnTo>
                  <a:pt x="704079" y="502251"/>
                </a:lnTo>
                <a:lnTo>
                  <a:pt x="657351" y="511175"/>
                </a:lnTo>
                <a:close/>
              </a:path>
              <a:path w="805179" h="513714">
                <a:moveTo>
                  <a:pt x="275844" y="419100"/>
                </a:moveTo>
                <a:lnTo>
                  <a:pt x="275844" y="272843"/>
                </a:lnTo>
                <a:lnTo>
                  <a:pt x="275844" y="197738"/>
                </a:lnTo>
                <a:lnTo>
                  <a:pt x="275844" y="170068"/>
                </a:lnTo>
                <a:lnTo>
                  <a:pt x="275844" y="166115"/>
                </a:lnTo>
                <a:lnTo>
                  <a:pt x="422100" y="166115"/>
                </a:lnTo>
                <a:lnTo>
                  <a:pt x="497204" y="166115"/>
                </a:lnTo>
                <a:lnTo>
                  <a:pt x="524875" y="166115"/>
                </a:lnTo>
                <a:lnTo>
                  <a:pt x="528827" y="166115"/>
                </a:lnTo>
                <a:lnTo>
                  <a:pt x="528827" y="312372"/>
                </a:lnTo>
                <a:lnTo>
                  <a:pt x="528827" y="387476"/>
                </a:lnTo>
                <a:lnTo>
                  <a:pt x="528827" y="415147"/>
                </a:lnTo>
                <a:lnTo>
                  <a:pt x="528827" y="419100"/>
                </a:lnTo>
                <a:lnTo>
                  <a:pt x="275844" y="419100"/>
                </a:lnTo>
                <a:close/>
              </a:path>
              <a:path w="805179" h="513714">
                <a:moveTo>
                  <a:pt x="528827" y="321817"/>
                </a:moveTo>
                <a:lnTo>
                  <a:pt x="528827" y="321817"/>
                </a:lnTo>
                <a:lnTo>
                  <a:pt x="473837" y="321817"/>
                </a:lnTo>
                <a:lnTo>
                  <a:pt x="473328" y="321310"/>
                </a:lnTo>
                <a:lnTo>
                  <a:pt x="473201" y="320675"/>
                </a:lnTo>
                <a:lnTo>
                  <a:pt x="466153" y="292627"/>
                </a:lnTo>
                <a:lnTo>
                  <a:pt x="462534" y="278225"/>
                </a:lnTo>
                <a:lnTo>
                  <a:pt x="461200" y="272919"/>
                </a:lnTo>
                <a:lnTo>
                  <a:pt x="461010" y="272161"/>
                </a:lnTo>
                <a:lnTo>
                  <a:pt x="460882" y="271399"/>
                </a:lnTo>
                <a:lnTo>
                  <a:pt x="460248" y="271017"/>
                </a:lnTo>
                <a:lnTo>
                  <a:pt x="459486" y="271017"/>
                </a:lnTo>
                <a:lnTo>
                  <a:pt x="442745" y="271017"/>
                </a:lnTo>
                <a:lnTo>
                  <a:pt x="434149" y="271017"/>
                </a:lnTo>
                <a:lnTo>
                  <a:pt x="430982" y="271017"/>
                </a:lnTo>
                <a:lnTo>
                  <a:pt x="430529" y="271017"/>
                </a:lnTo>
                <a:lnTo>
                  <a:pt x="429768" y="271017"/>
                </a:lnTo>
                <a:lnTo>
                  <a:pt x="429260" y="270510"/>
                </a:lnTo>
                <a:lnTo>
                  <a:pt x="429132" y="269748"/>
                </a:lnTo>
                <a:lnTo>
                  <a:pt x="420102" y="232890"/>
                </a:lnTo>
                <a:lnTo>
                  <a:pt x="415464" y="213963"/>
                </a:lnTo>
                <a:lnTo>
                  <a:pt x="413756" y="206990"/>
                </a:lnTo>
                <a:lnTo>
                  <a:pt x="413512" y="205993"/>
                </a:lnTo>
                <a:lnTo>
                  <a:pt x="413130" y="204469"/>
                </a:lnTo>
                <a:lnTo>
                  <a:pt x="410972" y="204469"/>
                </a:lnTo>
                <a:lnTo>
                  <a:pt x="410591" y="205993"/>
                </a:lnTo>
                <a:lnTo>
                  <a:pt x="387903" y="293953"/>
                </a:lnTo>
                <a:lnTo>
                  <a:pt x="376253" y="339121"/>
                </a:lnTo>
                <a:lnTo>
                  <a:pt x="371961" y="355762"/>
                </a:lnTo>
                <a:lnTo>
                  <a:pt x="371348" y="358139"/>
                </a:lnTo>
                <a:lnTo>
                  <a:pt x="371094" y="359282"/>
                </a:lnTo>
                <a:lnTo>
                  <a:pt x="369697" y="359663"/>
                </a:lnTo>
                <a:lnTo>
                  <a:pt x="368807" y="358901"/>
                </a:lnTo>
                <a:lnTo>
                  <a:pt x="348029" y="338050"/>
                </a:lnTo>
                <a:lnTo>
                  <a:pt x="337359" y="327342"/>
                </a:lnTo>
                <a:lnTo>
                  <a:pt x="333428" y="323397"/>
                </a:lnTo>
                <a:lnTo>
                  <a:pt x="332867" y="322834"/>
                </a:lnTo>
                <a:lnTo>
                  <a:pt x="332231" y="322325"/>
                </a:lnTo>
                <a:lnTo>
                  <a:pt x="331343" y="322325"/>
                </a:lnTo>
                <a:lnTo>
                  <a:pt x="330707" y="322834"/>
                </a:lnTo>
                <a:lnTo>
                  <a:pt x="312800" y="340740"/>
                </a:lnTo>
                <a:lnTo>
                  <a:pt x="312547" y="341122"/>
                </a:lnTo>
                <a:lnTo>
                  <a:pt x="312166" y="341249"/>
                </a:lnTo>
                <a:lnTo>
                  <a:pt x="311785" y="341249"/>
                </a:lnTo>
                <a:lnTo>
                  <a:pt x="291006" y="341249"/>
                </a:lnTo>
                <a:lnTo>
                  <a:pt x="280336" y="341249"/>
                </a:lnTo>
                <a:lnTo>
                  <a:pt x="276405" y="341249"/>
                </a:lnTo>
                <a:lnTo>
                  <a:pt x="275844" y="341249"/>
                </a:lnTo>
              </a:path>
            </a:pathLst>
          </a:custGeom>
          <a:ln w="19812">
            <a:solidFill>
              <a:srgbClr val="000000"/>
            </a:solidFill>
          </a:ln>
        </p:spPr>
        <p:txBody>
          <a:bodyPr wrap="square" lIns="0" tIns="0" rIns="0" bIns="0" rtlCol="0"/>
          <a:lstStyle/>
          <a:p>
            <a:endParaRPr>
              <a:latin typeface="Bahnschrift SemiLight SemiConde" panose="020B0502040204020203"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94553" y="3153866"/>
            <a:ext cx="1054735" cy="344170"/>
          </a:xfrm>
          <a:prstGeom prst="rect">
            <a:avLst/>
          </a:prstGeom>
        </p:spPr>
        <p:txBody>
          <a:bodyPr vert="horz" wrap="square" lIns="0" tIns="11430" rIns="0" bIns="0" rtlCol="0">
            <a:spAutoFit/>
          </a:bodyPr>
          <a:lstStyle/>
          <a:p>
            <a:pPr marL="12700">
              <a:lnSpc>
                <a:spcPct val="100000"/>
              </a:lnSpc>
              <a:spcBef>
                <a:spcPts val="90"/>
              </a:spcBef>
            </a:pPr>
            <a:r>
              <a:rPr sz="2100" b="1" spc="-20" dirty="0">
                <a:solidFill>
                  <a:srgbClr val="00BBF1"/>
                </a:solidFill>
                <a:latin typeface="Segoe UI Semibold"/>
                <a:cs typeface="Segoe UI Semibold"/>
              </a:rPr>
              <a:t>R</a:t>
            </a:r>
            <a:r>
              <a:rPr sz="2100" b="1" spc="-5" dirty="0">
                <a:solidFill>
                  <a:srgbClr val="00BBF1"/>
                </a:solidFill>
                <a:latin typeface="Segoe UI Semibold"/>
                <a:cs typeface="Segoe UI Semibold"/>
              </a:rPr>
              <a:t>E</a:t>
            </a:r>
            <a:r>
              <a:rPr sz="2100" b="1" spc="-25" dirty="0">
                <a:solidFill>
                  <a:srgbClr val="00BBF1"/>
                </a:solidFill>
                <a:latin typeface="Segoe UI Semibold"/>
                <a:cs typeface="Segoe UI Semibold"/>
              </a:rPr>
              <a:t>L</a:t>
            </a:r>
            <a:r>
              <a:rPr sz="2100" b="1" spc="-10" dirty="0">
                <a:solidFill>
                  <a:srgbClr val="00BBF1"/>
                </a:solidFill>
                <a:latin typeface="Segoe UI Semibold"/>
                <a:cs typeface="Segoe UI Semibold"/>
              </a:rPr>
              <a:t>EA</a:t>
            </a:r>
            <a:r>
              <a:rPr sz="2100" b="1" dirty="0">
                <a:solidFill>
                  <a:srgbClr val="00BBF1"/>
                </a:solidFill>
                <a:latin typeface="Segoe UI Semibold"/>
                <a:cs typeface="Segoe UI Semibold"/>
              </a:rPr>
              <a:t>S</a:t>
            </a:r>
            <a:r>
              <a:rPr sz="2100" b="1" spc="-5" dirty="0">
                <a:solidFill>
                  <a:srgbClr val="00BBF1"/>
                </a:solidFill>
                <a:latin typeface="Segoe UI Semibold"/>
                <a:cs typeface="Segoe UI Semibold"/>
              </a:rPr>
              <a:t>E</a:t>
            </a:r>
            <a:endParaRPr sz="2100">
              <a:latin typeface="Segoe UI Semibold"/>
              <a:cs typeface="Segoe UI Semibold"/>
            </a:endParaRPr>
          </a:p>
        </p:txBody>
      </p:sp>
      <p:sp>
        <p:nvSpPr>
          <p:cNvPr id="3" name="object 3"/>
          <p:cNvSpPr txBox="1"/>
          <p:nvPr/>
        </p:nvSpPr>
        <p:spPr>
          <a:xfrm>
            <a:off x="6351523" y="3153866"/>
            <a:ext cx="1871980" cy="344170"/>
          </a:xfrm>
          <a:prstGeom prst="rect">
            <a:avLst/>
          </a:prstGeom>
        </p:spPr>
        <p:txBody>
          <a:bodyPr vert="horz" wrap="square" lIns="0" tIns="11430" rIns="0" bIns="0" rtlCol="0">
            <a:spAutoFit/>
          </a:bodyPr>
          <a:lstStyle/>
          <a:p>
            <a:pPr marL="12700">
              <a:lnSpc>
                <a:spcPct val="100000"/>
              </a:lnSpc>
              <a:spcBef>
                <a:spcPts val="90"/>
              </a:spcBef>
              <a:tabLst>
                <a:tab pos="723265" algn="l"/>
              </a:tabLst>
            </a:pPr>
            <a:r>
              <a:rPr sz="2100" u="heavy" spc="-5" dirty="0">
                <a:solidFill>
                  <a:srgbClr val="00BBF1"/>
                </a:solidFill>
                <a:uFill>
                  <a:solidFill>
                    <a:srgbClr val="390409"/>
                  </a:solidFill>
                </a:uFill>
                <a:latin typeface="Times New Roman"/>
                <a:cs typeface="Times New Roman"/>
              </a:rPr>
              <a:t> 	</a:t>
            </a:r>
            <a:r>
              <a:rPr sz="2100" b="1" spc="-10" dirty="0">
                <a:solidFill>
                  <a:srgbClr val="B9D709"/>
                </a:solidFill>
                <a:latin typeface="Segoe UI Semibold"/>
                <a:cs typeface="Segoe UI Semibold"/>
              </a:rPr>
              <a:t>OPERATE</a:t>
            </a:r>
            <a:endParaRPr sz="2100">
              <a:latin typeface="Segoe UI Semibold"/>
              <a:cs typeface="Segoe UI Semibold"/>
            </a:endParaRPr>
          </a:p>
        </p:txBody>
      </p:sp>
      <p:sp>
        <p:nvSpPr>
          <p:cNvPr id="4" name="object 4"/>
          <p:cNvSpPr txBox="1"/>
          <p:nvPr/>
        </p:nvSpPr>
        <p:spPr>
          <a:xfrm>
            <a:off x="8237219" y="2992576"/>
            <a:ext cx="2860675" cy="987425"/>
          </a:xfrm>
          <a:prstGeom prst="rect">
            <a:avLst/>
          </a:prstGeom>
        </p:spPr>
        <p:txBody>
          <a:bodyPr vert="horz" wrap="square" lIns="0" tIns="138430" rIns="0" bIns="0" rtlCol="0">
            <a:spAutoFit/>
          </a:bodyPr>
          <a:lstStyle/>
          <a:p>
            <a:pPr marL="38100">
              <a:lnSpc>
                <a:spcPts val="1310"/>
              </a:lnSpc>
              <a:spcBef>
                <a:spcPts val="1090"/>
              </a:spcBef>
              <a:tabLst>
                <a:tab pos="1172210" algn="l"/>
              </a:tabLst>
            </a:pPr>
            <a:r>
              <a:rPr sz="3150" u="heavy" spc="-7" baseline="-33068" dirty="0">
                <a:solidFill>
                  <a:srgbClr val="B9D709"/>
                </a:solidFill>
                <a:uFill>
                  <a:solidFill>
                    <a:srgbClr val="390409"/>
                  </a:solidFill>
                </a:uFill>
                <a:latin typeface="Times New Roman"/>
                <a:cs typeface="Times New Roman"/>
              </a:rPr>
              <a:t> 	</a:t>
            </a:r>
            <a:r>
              <a:rPr sz="3150" spc="-382" baseline="-33068" dirty="0">
                <a:solidFill>
                  <a:srgbClr val="B9D709"/>
                </a:solidFill>
                <a:latin typeface="Times New Roman"/>
                <a:cs typeface="Times New Roman"/>
              </a:rPr>
              <a:t> </a:t>
            </a:r>
            <a:r>
              <a:rPr sz="1100" b="1" spc="10" dirty="0">
                <a:solidFill>
                  <a:srgbClr val="170103"/>
                </a:solidFill>
                <a:latin typeface="Calibri"/>
                <a:cs typeface="Calibri"/>
              </a:rPr>
              <a:t>G</a:t>
            </a:r>
            <a:r>
              <a:rPr sz="1100" b="1" spc="-35" dirty="0">
                <a:solidFill>
                  <a:srgbClr val="170103"/>
                </a:solidFill>
                <a:latin typeface="Calibri"/>
                <a:cs typeface="Calibri"/>
              </a:rPr>
              <a:t> </a:t>
            </a:r>
            <a:r>
              <a:rPr sz="1100" b="1" spc="5" dirty="0">
                <a:solidFill>
                  <a:srgbClr val="170103"/>
                </a:solidFill>
                <a:latin typeface="Calibri"/>
                <a:cs typeface="Calibri"/>
              </a:rPr>
              <a:t>E</a:t>
            </a:r>
            <a:r>
              <a:rPr sz="1100" b="1" spc="-45" dirty="0">
                <a:solidFill>
                  <a:srgbClr val="170103"/>
                </a:solidFill>
                <a:latin typeface="Calibri"/>
                <a:cs typeface="Calibri"/>
              </a:rPr>
              <a:t> </a:t>
            </a:r>
            <a:r>
              <a:rPr sz="1100" b="1" spc="10" dirty="0">
                <a:solidFill>
                  <a:srgbClr val="170103"/>
                </a:solidFill>
                <a:latin typeface="Calibri"/>
                <a:cs typeface="Calibri"/>
              </a:rPr>
              <a:t>N</a:t>
            </a:r>
            <a:r>
              <a:rPr sz="1100" b="1" spc="-55" dirty="0">
                <a:solidFill>
                  <a:srgbClr val="170103"/>
                </a:solidFill>
                <a:latin typeface="Calibri"/>
                <a:cs typeface="Calibri"/>
              </a:rPr>
              <a:t> </a:t>
            </a:r>
            <a:r>
              <a:rPr sz="1100" b="1" spc="5" dirty="0">
                <a:solidFill>
                  <a:srgbClr val="170103"/>
                </a:solidFill>
                <a:latin typeface="Calibri"/>
                <a:cs typeface="Calibri"/>
              </a:rPr>
              <a:t>E</a:t>
            </a:r>
            <a:r>
              <a:rPr sz="1100" b="1" spc="-45" dirty="0">
                <a:solidFill>
                  <a:srgbClr val="170103"/>
                </a:solidFill>
                <a:latin typeface="Calibri"/>
                <a:cs typeface="Calibri"/>
              </a:rPr>
              <a:t> </a:t>
            </a:r>
            <a:r>
              <a:rPr sz="1100" b="1" spc="10" dirty="0">
                <a:solidFill>
                  <a:srgbClr val="170103"/>
                </a:solidFill>
                <a:latin typeface="Calibri"/>
                <a:cs typeface="Calibri"/>
              </a:rPr>
              <a:t>R</a:t>
            </a:r>
            <a:r>
              <a:rPr sz="1100" b="1" spc="-55" dirty="0">
                <a:solidFill>
                  <a:srgbClr val="170103"/>
                </a:solidFill>
                <a:latin typeface="Calibri"/>
                <a:cs typeface="Calibri"/>
              </a:rPr>
              <a:t> </a:t>
            </a:r>
            <a:r>
              <a:rPr sz="1100" b="1" spc="10" dirty="0">
                <a:solidFill>
                  <a:srgbClr val="170103"/>
                </a:solidFill>
                <a:latin typeface="Calibri"/>
                <a:cs typeface="Calibri"/>
              </a:rPr>
              <a:t>A</a:t>
            </a:r>
            <a:r>
              <a:rPr sz="1100" b="1" spc="-70" dirty="0">
                <a:solidFill>
                  <a:srgbClr val="170103"/>
                </a:solidFill>
                <a:latin typeface="Calibri"/>
                <a:cs typeface="Calibri"/>
              </a:rPr>
              <a:t> </a:t>
            </a:r>
            <a:r>
              <a:rPr sz="1100" b="1" spc="5" dirty="0">
                <a:solidFill>
                  <a:srgbClr val="170103"/>
                </a:solidFill>
                <a:latin typeface="Calibri"/>
                <a:cs typeface="Calibri"/>
              </a:rPr>
              <a:t>L</a:t>
            </a:r>
            <a:r>
              <a:rPr sz="1100" b="1" spc="25" dirty="0">
                <a:solidFill>
                  <a:srgbClr val="170103"/>
                </a:solidFill>
                <a:latin typeface="Calibri"/>
                <a:cs typeface="Calibri"/>
              </a:rPr>
              <a:t> </a:t>
            </a:r>
            <a:r>
              <a:rPr sz="1100" b="1" spc="5" dirty="0">
                <a:solidFill>
                  <a:srgbClr val="170103"/>
                </a:solidFill>
                <a:latin typeface="Calibri"/>
                <a:cs typeface="Calibri"/>
              </a:rPr>
              <a:t>P</a:t>
            </a:r>
            <a:r>
              <a:rPr sz="1100" b="1" spc="-25" dirty="0">
                <a:solidFill>
                  <a:srgbClr val="170103"/>
                </a:solidFill>
                <a:latin typeface="Calibri"/>
                <a:cs typeface="Calibri"/>
              </a:rPr>
              <a:t> </a:t>
            </a:r>
            <a:r>
              <a:rPr sz="1100" b="1" spc="10" dirty="0">
                <a:solidFill>
                  <a:srgbClr val="170103"/>
                </a:solidFill>
                <a:latin typeface="Calibri"/>
                <a:cs typeface="Calibri"/>
              </a:rPr>
              <a:t>R</a:t>
            </a:r>
            <a:r>
              <a:rPr sz="1100" b="1" spc="-60" dirty="0">
                <a:solidFill>
                  <a:srgbClr val="170103"/>
                </a:solidFill>
                <a:latin typeface="Calibri"/>
                <a:cs typeface="Calibri"/>
              </a:rPr>
              <a:t> </a:t>
            </a:r>
            <a:r>
              <a:rPr sz="1100" b="1" spc="10" dirty="0">
                <a:solidFill>
                  <a:srgbClr val="170103"/>
                </a:solidFill>
                <a:latin typeface="Calibri"/>
                <a:cs typeface="Calibri"/>
              </a:rPr>
              <a:t>A</a:t>
            </a:r>
            <a:r>
              <a:rPr sz="1100" b="1" spc="-30" dirty="0">
                <a:solidFill>
                  <a:srgbClr val="170103"/>
                </a:solidFill>
                <a:latin typeface="Calibri"/>
                <a:cs typeface="Calibri"/>
              </a:rPr>
              <a:t> </a:t>
            </a:r>
            <a:r>
              <a:rPr sz="1100" b="1" spc="5" dirty="0">
                <a:solidFill>
                  <a:srgbClr val="170103"/>
                </a:solidFill>
                <a:latin typeface="Calibri"/>
                <a:cs typeface="Calibri"/>
              </a:rPr>
              <a:t>C</a:t>
            </a:r>
            <a:r>
              <a:rPr sz="1100" b="1" spc="-55" dirty="0">
                <a:solidFill>
                  <a:srgbClr val="170103"/>
                </a:solidFill>
                <a:latin typeface="Calibri"/>
                <a:cs typeface="Calibri"/>
              </a:rPr>
              <a:t> </a:t>
            </a:r>
            <a:r>
              <a:rPr sz="1100" b="1" spc="5" dirty="0">
                <a:solidFill>
                  <a:srgbClr val="170103"/>
                </a:solidFill>
                <a:latin typeface="Calibri"/>
                <a:cs typeface="Calibri"/>
              </a:rPr>
              <a:t>T</a:t>
            </a:r>
            <a:r>
              <a:rPr sz="1100" b="1" spc="-50" dirty="0">
                <a:solidFill>
                  <a:srgbClr val="170103"/>
                </a:solidFill>
                <a:latin typeface="Calibri"/>
                <a:cs typeface="Calibri"/>
              </a:rPr>
              <a:t> </a:t>
            </a:r>
            <a:r>
              <a:rPr sz="1100" b="1" dirty="0">
                <a:solidFill>
                  <a:srgbClr val="170103"/>
                </a:solidFill>
                <a:latin typeface="Calibri"/>
                <a:cs typeface="Calibri"/>
              </a:rPr>
              <a:t>I</a:t>
            </a:r>
            <a:r>
              <a:rPr sz="1100" b="1" spc="-50"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E</a:t>
            </a:r>
            <a:r>
              <a:rPr sz="1100" b="1" spc="-85" dirty="0">
                <a:solidFill>
                  <a:srgbClr val="170103"/>
                </a:solidFill>
                <a:latin typeface="Calibri"/>
                <a:cs typeface="Calibri"/>
              </a:rPr>
              <a:t> </a:t>
            </a:r>
            <a:r>
              <a:rPr sz="1100" b="1" spc="5" dirty="0">
                <a:solidFill>
                  <a:srgbClr val="170103"/>
                </a:solidFill>
                <a:latin typeface="Calibri"/>
                <a:cs typeface="Calibri"/>
              </a:rPr>
              <a:t>S</a:t>
            </a:r>
            <a:endParaRPr sz="1100">
              <a:latin typeface="Calibri"/>
              <a:cs typeface="Calibri"/>
            </a:endParaRPr>
          </a:p>
          <a:p>
            <a:pPr marL="1207135" marR="296545">
              <a:lnSpc>
                <a:spcPts val="1330"/>
              </a:lnSpc>
              <a:spcBef>
                <a:spcPts val="25"/>
              </a:spcBef>
            </a:pPr>
            <a:r>
              <a:rPr sz="1100" dirty="0">
                <a:solidFill>
                  <a:srgbClr val="170103"/>
                </a:solidFill>
                <a:latin typeface="Calibri"/>
                <a:cs typeface="Calibri"/>
              </a:rPr>
              <a:t>Team </a:t>
            </a:r>
            <a:r>
              <a:rPr sz="1100" spc="-5" dirty="0">
                <a:solidFill>
                  <a:srgbClr val="170103"/>
                </a:solidFill>
                <a:latin typeface="Calibri"/>
                <a:cs typeface="Calibri"/>
              </a:rPr>
              <a:t>collaboration  </a:t>
            </a:r>
            <a:r>
              <a:rPr sz="1100" dirty="0">
                <a:solidFill>
                  <a:srgbClr val="170103"/>
                </a:solidFill>
                <a:latin typeface="Calibri"/>
                <a:cs typeface="Calibri"/>
              </a:rPr>
              <a:t>Community </a:t>
            </a:r>
            <a:r>
              <a:rPr sz="1100" spc="-5" dirty="0">
                <a:solidFill>
                  <a:srgbClr val="170103"/>
                </a:solidFill>
                <a:latin typeface="Calibri"/>
                <a:cs typeface="Calibri"/>
              </a:rPr>
              <a:t>of</a:t>
            </a:r>
            <a:r>
              <a:rPr sz="1100" spc="-100" dirty="0">
                <a:solidFill>
                  <a:srgbClr val="170103"/>
                </a:solidFill>
                <a:latin typeface="Calibri"/>
                <a:cs typeface="Calibri"/>
              </a:rPr>
              <a:t> </a:t>
            </a:r>
            <a:r>
              <a:rPr sz="1100" spc="-5" dirty="0">
                <a:solidFill>
                  <a:srgbClr val="170103"/>
                </a:solidFill>
                <a:latin typeface="Calibri"/>
                <a:cs typeface="Calibri"/>
              </a:rPr>
              <a:t>practices  </a:t>
            </a:r>
            <a:r>
              <a:rPr sz="1100" dirty="0">
                <a:solidFill>
                  <a:srgbClr val="170103"/>
                </a:solidFill>
                <a:latin typeface="Calibri"/>
                <a:cs typeface="Calibri"/>
              </a:rPr>
              <a:t>Maturity</a:t>
            </a:r>
            <a:r>
              <a:rPr sz="1100" spc="-75" dirty="0">
                <a:solidFill>
                  <a:srgbClr val="170103"/>
                </a:solidFill>
                <a:latin typeface="Calibri"/>
                <a:cs typeface="Calibri"/>
              </a:rPr>
              <a:t> </a:t>
            </a:r>
            <a:r>
              <a:rPr sz="1100" spc="-5" dirty="0">
                <a:solidFill>
                  <a:srgbClr val="170103"/>
                </a:solidFill>
                <a:latin typeface="Calibri"/>
                <a:cs typeface="Calibri"/>
              </a:rPr>
              <a:t>assessment</a:t>
            </a:r>
            <a:endParaRPr sz="1100">
              <a:latin typeface="Calibri"/>
              <a:cs typeface="Calibri"/>
            </a:endParaRPr>
          </a:p>
          <a:p>
            <a:pPr marL="1207135">
              <a:lnSpc>
                <a:spcPts val="1255"/>
              </a:lnSpc>
            </a:pPr>
            <a:r>
              <a:rPr sz="1100" spc="5" dirty="0">
                <a:solidFill>
                  <a:srgbClr val="170103"/>
                </a:solidFill>
                <a:latin typeface="Calibri"/>
                <a:cs typeface="Calibri"/>
              </a:rPr>
              <a:t>Value</a:t>
            </a:r>
            <a:r>
              <a:rPr sz="1100" spc="-55" dirty="0">
                <a:solidFill>
                  <a:srgbClr val="170103"/>
                </a:solidFill>
                <a:latin typeface="Calibri"/>
                <a:cs typeface="Calibri"/>
              </a:rPr>
              <a:t> </a:t>
            </a:r>
            <a:r>
              <a:rPr sz="1100" spc="-5" dirty="0">
                <a:solidFill>
                  <a:srgbClr val="170103"/>
                </a:solidFill>
                <a:latin typeface="Calibri"/>
                <a:cs typeface="Calibri"/>
              </a:rPr>
              <a:t>Retrospective</a:t>
            </a:r>
            <a:endParaRPr sz="1100">
              <a:latin typeface="Calibri"/>
              <a:cs typeface="Calibri"/>
            </a:endParaRPr>
          </a:p>
        </p:txBody>
      </p:sp>
      <p:sp>
        <p:nvSpPr>
          <p:cNvPr id="5" name="object 5"/>
          <p:cNvSpPr txBox="1"/>
          <p:nvPr/>
        </p:nvSpPr>
        <p:spPr>
          <a:xfrm>
            <a:off x="690778" y="103759"/>
            <a:ext cx="2252345" cy="2204085"/>
          </a:xfrm>
          <a:prstGeom prst="rect">
            <a:avLst/>
          </a:prstGeom>
        </p:spPr>
        <p:txBody>
          <a:bodyPr vert="horz" wrap="square" lIns="0" tIns="14604" rIns="0" bIns="0" rtlCol="0">
            <a:spAutoFit/>
          </a:bodyPr>
          <a:lstStyle/>
          <a:p>
            <a:pPr marL="12700">
              <a:lnSpc>
                <a:spcPts val="1310"/>
              </a:lnSpc>
              <a:spcBef>
                <a:spcPts val="114"/>
              </a:spcBef>
            </a:pPr>
            <a:r>
              <a:rPr sz="1100" b="1" spc="5" dirty="0">
                <a:solidFill>
                  <a:srgbClr val="170103"/>
                </a:solidFill>
                <a:latin typeface="Calibri"/>
                <a:cs typeface="Calibri"/>
              </a:rPr>
              <a:t>P</a:t>
            </a:r>
            <a:r>
              <a:rPr sz="1100" b="1" spc="-25" dirty="0">
                <a:solidFill>
                  <a:srgbClr val="170103"/>
                </a:solidFill>
                <a:latin typeface="Calibri"/>
                <a:cs typeface="Calibri"/>
              </a:rPr>
              <a:t> </a:t>
            </a:r>
            <a:r>
              <a:rPr sz="1100" b="1" spc="5" dirty="0">
                <a:solidFill>
                  <a:srgbClr val="170103"/>
                </a:solidFill>
                <a:latin typeface="Calibri"/>
                <a:cs typeface="Calibri"/>
              </a:rPr>
              <a:t>R</a:t>
            </a:r>
            <a:r>
              <a:rPr sz="1100" b="1" spc="-50" dirty="0">
                <a:solidFill>
                  <a:srgbClr val="170103"/>
                </a:solidFill>
                <a:latin typeface="Calibri"/>
                <a:cs typeface="Calibri"/>
              </a:rPr>
              <a:t> </a:t>
            </a:r>
            <a:r>
              <a:rPr sz="1100" b="1" spc="5" dirty="0">
                <a:solidFill>
                  <a:srgbClr val="170103"/>
                </a:solidFill>
                <a:latin typeface="Calibri"/>
                <a:cs typeface="Calibri"/>
              </a:rPr>
              <a:t>A</a:t>
            </a:r>
            <a:r>
              <a:rPr sz="1100" b="1" spc="-30"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T</a:t>
            </a:r>
            <a:r>
              <a:rPr sz="1100" b="1" spc="-55" dirty="0">
                <a:solidFill>
                  <a:srgbClr val="170103"/>
                </a:solidFill>
                <a:latin typeface="Calibri"/>
                <a:cs typeface="Calibri"/>
              </a:rPr>
              <a:t> </a:t>
            </a:r>
            <a:r>
              <a:rPr sz="1100" b="1" dirty="0">
                <a:solidFill>
                  <a:srgbClr val="170103"/>
                </a:solidFill>
                <a:latin typeface="Calibri"/>
                <a:cs typeface="Calibri"/>
              </a:rPr>
              <a:t>I</a:t>
            </a:r>
            <a:r>
              <a:rPr sz="1100" b="1" spc="-45"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E</a:t>
            </a:r>
            <a:r>
              <a:rPr sz="1100" b="1" spc="-75" dirty="0">
                <a:solidFill>
                  <a:srgbClr val="170103"/>
                </a:solidFill>
                <a:latin typeface="Calibri"/>
                <a:cs typeface="Calibri"/>
              </a:rPr>
              <a:t> </a:t>
            </a:r>
            <a:r>
              <a:rPr sz="1100" b="1" spc="5" dirty="0">
                <a:solidFill>
                  <a:srgbClr val="170103"/>
                </a:solidFill>
                <a:latin typeface="Calibri"/>
                <a:cs typeface="Calibri"/>
              </a:rPr>
              <a:t>S</a:t>
            </a:r>
            <a:endParaRPr sz="1100" dirty="0">
              <a:latin typeface="Calibri"/>
              <a:cs typeface="Calibri"/>
            </a:endParaRPr>
          </a:p>
          <a:p>
            <a:pPr marL="12700">
              <a:lnSpc>
                <a:spcPts val="1310"/>
              </a:lnSpc>
            </a:pPr>
            <a:r>
              <a:rPr sz="1100" spc="-5" dirty="0">
                <a:solidFill>
                  <a:srgbClr val="170103"/>
                </a:solidFill>
                <a:latin typeface="Calibri"/>
                <a:cs typeface="Calibri"/>
              </a:rPr>
              <a:t>Portfolio</a:t>
            </a:r>
            <a:r>
              <a:rPr sz="1100" spc="-15" dirty="0">
                <a:solidFill>
                  <a:srgbClr val="170103"/>
                </a:solidFill>
                <a:latin typeface="Calibri"/>
                <a:cs typeface="Calibri"/>
              </a:rPr>
              <a:t> </a:t>
            </a:r>
            <a:r>
              <a:rPr sz="1100" dirty="0">
                <a:solidFill>
                  <a:srgbClr val="170103"/>
                </a:solidFill>
                <a:latin typeface="Calibri"/>
                <a:cs typeface="Calibri"/>
              </a:rPr>
              <a:t>management</a:t>
            </a:r>
            <a:endParaRPr sz="1100" dirty="0">
              <a:latin typeface="Calibri"/>
              <a:cs typeface="Calibri"/>
            </a:endParaRPr>
          </a:p>
          <a:p>
            <a:pPr marL="12700" marR="464820">
              <a:lnSpc>
                <a:spcPct val="100899"/>
              </a:lnSpc>
            </a:pPr>
            <a:r>
              <a:rPr sz="1100" spc="-5" dirty="0">
                <a:solidFill>
                  <a:srgbClr val="170103"/>
                </a:solidFill>
                <a:latin typeface="Calibri"/>
                <a:cs typeface="Calibri"/>
              </a:rPr>
              <a:t>Project </a:t>
            </a:r>
            <a:r>
              <a:rPr sz="1100" dirty="0">
                <a:solidFill>
                  <a:srgbClr val="170103"/>
                </a:solidFill>
                <a:latin typeface="Calibri"/>
                <a:cs typeface="Calibri"/>
              </a:rPr>
              <a:t>management  </a:t>
            </a:r>
            <a:r>
              <a:rPr sz="1100" spc="-5" dirty="0">
                <a:solidFill>
                  <a:srgbClr val="170103"/>
                </a:solidFill>
                <a:latin typeface="Calibri"/>
                <a:cs typeface="Calibri"/>
              </a:rPr>
              <a:t>Functional requirements</a:t>
            </a:r>
            <a:r>
              <a:rPr sz="1100" spc="-85" dirty="0">
                <a:solidFill>
                  <a:srgbClr val="170103"/>
                </a:solidFill>
                <a:latin typeface="Calibri"/>
                <a:cs typeface="Calibri"/>
              </a:rPr>
              <a:t> </a:t>
            </a:r>
            <a:r>
              <a:rPr sz="1100" spc="10" dirty="0">
                <a:solidFill>
                  <a:srgbClr val="170103"/>
                </a:solidFill>
                <a:latin typeface="Calibri"/>
                <a:cs typeface="Calibri"/>
              </a:rPr>
              <a:t>mgmt</a:t>
            </a:r>
            <a:endParaRPr sz="1100" dirty="0">
              <a:latin typeface="Calibri"/>
              <a:cs typeface="Calibri"/>
            </a:endParaRPr>
          </a:p>
          <a:p>
            <a:pPr marL="12700">
              <a:lnSpc>
                <a:spcPts val="1300"/>
              </a:lnSpc>
            </a:pPr>
            <a:r>
              <a:rPr sz="1100" dirty="0">
                <a:solidFill>
                  <a:srgbClr val="170103"/>
                </a:solidFill>
                <a:latin typeface="Calibri"/>
                <a:cs typeface="Calibri"/>
              </a:rPr>
              <a:t>Operational </a:t>
            </a:r>
            <a:r>
              <a:rPr sz="1100" spc="-5" dirty="0">
                <a:solidFill>
                  <a:srgbClr val="170103"/>
                </a:solidFill>
                <a:latin typeface="Calibri"/>
                <a:cs typeface="Calibri"/>
              </a:rPr>
              <a:t>requirements</a:t>
            </a:r>
            <a:r>
              <a:rPr sz="1100" spc="-70" dirty="0">
                <a:solidFill>
                  <a:srgbClr val="170103"/>
                </a:solidFill>
                <a:latin typeface="Calibri"/>
                <a:cs typeface="Calibri"/>
              </a:rPr>
              <a:t> </a:t>
            </a:r>
            <a:r>
              <a:rPr sz="1100" spc="10" dirty="0">
                <a:solidFill>
                  <a:srgbClr val="170103"/>
                </a:solidFill>
                <a:latin typeface="Calibri"/>
                <a:cs typeface="Calibri"/>
              </a:rPr>
              <a:t>mgmt</a:t>
            </a:r>
            <a:endParaRPr sz="1100" dirty="0">
              <a:latin typeface="Calibri"/>
              <a:cs typeface="Calibri"/>
            </a:endParaRPr>
          </a:p>
          <a:p>
            <a:pPr marL="12700" marR="5080">
              <a:lnSpc>
                <a:spcPct val="100099"/>
              </a:lnSpc>
              <a:spcBef>
                <a:spcPts val="10"/>
              </a:spcBef>
            </a:pPr>
            <a:r>
              <a:rPr sz="1100" dirty="0">
                <a:solidFill>
                  <a:srgbClr val="170103"/>
                </a:solidFill>
                <a:latin typeface="Calibri"/>
                <a:cs typeface="Calibri"/>
              </a:rPr>
              <a:t>Architectural </a:t>
            </a:r>
            <a:r>
              <a:rPr sz="1100" spc="-5" dirty="0">
                <a:solidFill>
                  <a:srgbClr val="170103"/>
                </a:solidFill>
                <a:latin typeface="Calibri"/>
                <a:cs typeface="Calibri"/>
              </a:rPr>
              <a:t>requirements </a:t>
            </a:r>
            <a:r>
              <a:rPr sz="1100" spc="10" dirty="0">
                <a:solidFill>
                  <a:srgbClr val="170103"/>
                </a:solidFill>
                <a:latin typeface="Calibri"/>
                <a:cs typeface="Calibri"/>
              </a:rPr>
              <a:t>mgmt  </a:t>
            </a:r>
            <a:r>
              <a:rPr sz="1100" dirty="0">
                <a:solidFill>
                  <a:srgbClr val="170103"/>
                </a:solidFill>
                <a:latin typeface="Calibri"/>
                <a:cs typeface="Calibri"/>
              </a:rPr>
              <a:t>Platform and </a:t>
            </a:r>
            <a:r>
              <a:rPr sz="1100" spc="-5" dirty="0">
                <a:solidFill>
                  <a:srgbClr val="170103"/>
                </a:solidFill>
                <a:latin typeface="Calibri"/>
                <a:cs typeface="Calibri"/>
              </a:rPr>
              <a:t>infrastructure</a:t>
            </a:r>
            <a:r>
              <a:rPr sz="1100" spc="-145" dirty="0">
                <a:solidFill>
                  <a:srgbClr val="170103"/>
                </a:solidFill>
                <a:latin typeface="Calibri"/>
                <a:cs typeface="Calibri"/>
              </a:rPr>
              <a:t> </a:t>
            </a:r>
            <a:r>
              <a:rPr sz="1100" dirty="0">
                <a:solidFill>
                  <a:srgbClr val="170103"/>
                </a:solidFill>
                <a:latin typeface="Calibri"/>
                <a:cs typeface="Calibri"/>
              </a:rPr>
              <a:t>abstraction  </a:t>
            </a:r>
            <a:r>
              <a:rPr sz="1100" spc="-5" dirty="0">
                <a:solidFill>
                  <a:srgbClr val="170103"/>
                </a:solidFill>
                <a:latin typeface="Calibri"/>
                <a:cs typeface="Calibri"/>
              </a:rPr>
              <a:t>Hypothesis-driven requirement  </a:t>
            </a:r>
            <a:r>
              <a:rPr sz="1100" spc="5" dirty="0">
                <a:solidFill>
                  <a:srgbClr val="170103"/>
                </a:solidFill>
                <a:latin typeface="Calibri"/>
                <a:cs typeface="Calibri"/>
              </a:rPr>
              <a:t>Change</a:t>
            </a:r>
            <a:r>
              <a:rPr sz="1100" spc="-90" dirty="0">
                <a:solidFill>
                  <a:srgbClr val="170103"/>
                </a:solidFill>
                <a:latin typeface="Calibri"/>
                <a:cs typeface="Calibri"/>
              </a:rPr>
              <a:t> </a:t>
            </a:r>
            <a:r>
              <a:rPr sz="1100" dirty="0">
                <a:solidFill>
                  <a:srgbClr val="170103"/>
                </a:solidFill>
                <a:latin typeface="Calibri"/>
                <a:cs typeface="Calibri"/>
              </a:rPr>
              <a:t>management</a:t>
            </a:r>
            <a:endParaRPr sz="1100" dirty="0">
              <a:latin typeface="Calibri"/>
              <a:cs typeface="Calibri"/>
            </a:endParaRPr>
          </a:p>
          <a:p>
            <a:pPr marL="12700">
              <a:lnSpc>
                <a:spcPts val="1295"/>
              </a:lnSpc>
            </a:pPr>
            <a:r>
              <a:rPr sz="1100" spc="-5" dirty="0">
                <a:solidFill>
                  <a:srgbClr val="170103"/>
                </a:solidFill>
                <a:latin typeface="Calibri"/>
                <a:cs typeface="Calibri"/>
              </a:rPr>
              <a:t>Defect</a:t>
            </a:r>
            <a:r>
              <a:rPr sz="1100" spc="15" dirty="0">
                <a:solidFill>
                  <a:srgbClr val="170103"/>
                </a:solidFill>
                <a:latin typeface="Calibri"/>
                <a:cs typeface="Calibri"/>
              </a:rPr>
              <a:t> </a:t>
            </a:r>
            <a:r>
              <a:rPr sz="1100" spc="5" dirty="0">
                <a:solidFill>
                  <a:srgbClr val="170103"/>
                </a:solidFill>
                <a:latin typeface="Calibri"/>
                <a:cs typeface="Calibri"/>
              </a:rPr>
              <a:t>management</a:t>
            </a:r>
            <a:endParaRPr sz="1100" dirty="0">
              <a:latin typeface="Calibri"/>
              <a:cs typeface="Calibri"/>
            </a:endParaRPr>
          </a:p>
          <a:p>
            <a:pPr marL="12700" marR="364490">
              <a:lnSpc>
                <a:spcPct val="99500"/>
              </a:lnSpc>
              <a:spcBef>
                <a:spcPts val="25"/>
              </a:spcBef>
            </a:pPr>
            <a:r>
              <a:rPr sz="1100" dirty="0">
                <a:solidFill>
                  <a:srgbClr val="170103"/>
                </a:solidFill>
                <a:latin typeface="Calibri"/>
                <a:cs typeface="Calibri"/>
              </a:rPr>
              <a:t>Active </a:t>
            </a:r>
            <a:r>
              <a:rPr sz="1100" spc="-5" dirty="0">
                <a:solidFill>
                  <a:srgbClr val="170103"/>
                </a:solidFill>
                <a:latin typeface="Calibri"/>
                <a:cs typeface="Calibri"/>
              </a:rPr>
              <a:t>stakeholder participation  </a:t>
            </a:r>
            <a:r>
              <a:rPr sz="1100" dirty="0">
                <a:solidFill>
                  <a:srgbClr val="170103"/>
                </a:solidFill>
                <a:latin typeface="Calibri"/>
                <a:cs typeface="Calibri"/>
              </a:rPr>
              <a:t>Cross-disciplinary </a:t>
            </a:r>
            <a:r>
              <a:rPr sz="1100" spc="-5" dirty="0">
                <a:solidFill>
                  <a:srgbClr val="170103"/>
                </a:solidFill>
                <a:latin typeface="Calibri"/>
                <a:cs typeface="Calibri"/>
              </a:rPr>
              <a:t>team</a:t>
            </a:r>
            <a:r>
              <a:rPr sz="1100" spc="-150" dirty="0">
                <a:solidFill>
                  <a:srgbClr val="170103"/>
                </a:solidFill>
                <a:latin typeface="Calibri"/>
                <a:cs typeface="Calibri"/>
              </a:rPr>
              <a:t> </a:t>
            </a:r>
            <a:r>
              <a:rPr sz="1100" dirty="0">
                <a:solidFill>
                  <a:srgbClr val="170103"/>
                </a:solidFill>
                <a:latin typeface="Calibri"/>
                <a:cs typeface="Calibri"/>
              </a:rPr>
              <a:t>structure  Compliance</a:t>
            </a:r>
            <a:r>
              <a:rPr sz="1100" spc="-90" dirty="0">
                <a:solidFill>
                  <a:srgbClr val="170103"/>
                </a:solidFill>
                <a:latin typeface="Calibri"/>
                <a:cs typeface="Calibri"/>
              </a:rPr>
              <a:t> </a:t>
            </a:r>
            <a:r>
              <a:rPr sz="1100" spc="5" dirty="0">
                <a:solidFill>
                  <a:srgbClr val="170103"/>
                </a:solidFill>
                <a:latin typeface="Calibri"/>
                <a:cs typeface="Calibri"/>
              </a:rPr>
              <a:t>management</a:t>
            </a:r>
            <a:endParaRPr sz="1100" dirty="0">
              <a:latin typeface="Calibri"/>
              <a:cs typeface="Calibri"/>
            </a:endParaRPr>
          </a:p>
        </p:txBody>
      </p:sp>
      <p:sp>
        <p:nvSpPr>
          <p:cNvPr id="6" name="object 6"/>
          <p:cNvSpPr txBox="1"/>
          <p:nvPr/>
        </p:nvSpPr>
        <p:spPr>
          <a:xfrm>
            <a:off x="4408678" y="781303"/>
            <a:ext cx="2430780" cy="1536065"/>
          </a:xfrm>
          <a:prstGeom prst="rect">
            <a:avLst/>
          </a:prstGeom>
        </p:spPr>
        <p:txBody>
          <a:bodyPr vert="horz" wrap="square" lIns="0" tIns="14604" rIns="0" bIns="0" rtlCol="0">
            <a:spAutoFit/>
          </a:bodyPr>
          <a:lstStyle/>
          <a:p>
            <a:pPr marL="12700">
              <a:lnSpc>
                <a:spcPts val="1310"/>
              </a:lnSpc>
              <a:spcBef>
                <a:spcPts val="114"/>
              </a:spcBef>
            </a:pPr>
            <a:r>
              <a:rPr sz="1100" b="1" spc="5" dirty="0">
                <a:solidFill>
                  <a:srgbClr val="170103"/>
                </a:solidFill>
                <a:latin typeface="Calibri"/>
                <a:cs typeface="Calibri"/>
              </a:rPr>
              <a:t>P</a:t>
            </a:r>
            <a:r>
              <a:rPr sz="1100" b="1" spc="-25" dirty="0">
                <a:solidFill>
                  <a:srgbClr val="170103"/>
                </a:solidFill>
                <a:latin typeface="Calibri"/>
                <a:cs typeface="Calibri"/>
              </a:rPr>
              <a:t> </a:t>
            </a:r>
            <a:r>
              <a:rPr sz="1100" b="1" spc="5" dirty="0">
                <a:solidFill>
                  <a:srgbClr val="170103"/>
                </a:solidFill>
                <a:latin typeface="Calibri"/>
                <a:cs typeface="Calibri"/>
              </a:rPr>
              <a:t>R</a:t>
            </a:r>
            <a:r>
              <a:rPr sz="1100" b="1" spc="-50" dirty="0">
                <a:solidFill>
                  <a:srgbClr val="170103"/>
                </a:solidFill>
                <a:latin typeface="Calibri"/>
                <a:cs typeface="Calibri"/>
              </a:rPr>
              <a:t> </a:t>
            </a:r>
            <a:r>
              <a:rPr sz="1100" b="1" spc="5" dirty="0">
                <a:solidFill>
                  <a:srgbClr val="170103"/>
                </a:solidFill>
                <a:latin typeface="Calibri"/>
                <a:cs typeface="Calibri"/>
              </a:rPr>
              <a:t>A</a:t>
            </a:r>
            <a:r>
              <a:rPr sz="1100" b="1" spc="-30"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T</a:t>
            </a:r>
            <a:r>
              <a:rPr sz="1100" b="1" spc="-55" dirty="0">
                <a:solidFill>
                  <a:srgbClr val="170103"/>
                </a:solidFill>
                <a:latin typeface="Calibri"/>
                <a:cs typeface="Calibri"/>
              </a:rPr>
              <a:t> </a:t>
            </a:r>
            <a:r>
              <a:rPr sz="1100" b="1" dirty="0">
                <a:solidFill>
                  <a:srgbClr val="170103"/>
                </a:solidFill>
                <a:latin typeface="Calibri"/>
                <a:cs typeface="Calibri"/>
              </a:rPr>
              <a:t>I</a:t>
            </a:r>
            <a:r>
              <a:rPr sz="1100" b="1" spc="-45"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E</a:t>
            </a:r>
            <a:r>
              <a:rPr sz="1100" b="1" spc="-75" dirty="0">
                <a:solidFill>
                  <a:srgbClr val="170103"/>
                </a:solidFill>
                <a:latin typeface="Calibri"/>
                <a:cs typeface="Calibri"/>
              </a:rPr>
              <a:t> </a:t>
            </a:r>
            <a:r>
              <a:rPr sz="1100" b="1" spc="5" dirty="0">
                <a:solidFill>
                  <a:srgbClr val="170103"/>
                </a:solidFill>
                <a:latin typeface="Calibri"/>
                <a:cs typeface="Calibri"/>
              </a:rPr>
              <a:t>S</a:t>
            </a:r>
            <a:endParaRPr sz="1100">
              <a:latin typeface="Calibri"/>
              <a:cs typeface="Calibri"/>
            </a:endParaRPr>
          </a:p>
          <a:p>
            <a:pPr marL="12700">
              <a:lnSpc>
                <a:spcPts val="1310"/>
              </a:lnSpc>
            </a:pPr>
            <a:r>
              <a:rPr sz="1100" dirty="0">
                <a:solidFill>
                  <a:srgbClr val="170103"/>
                </a:solidFill>
                <a:latin typeface="Calibri"/>
                <a:cs typeface="Calibri"/>
              </a:rPr>
              <a:t>Release</a:t>
            </a:r>
            <a:r>
              <a:rPr sz="1100" spc="-20" dirty="0">
                <a:solidFill>
                  <a:srgbClr val="170103"/>
                </a:solidFill>
                <a:latin typeface="Calibri"/>
                <a:cs typeface="Calibri"/>
              </a:rPr>
              <a:t> </a:t>
            </a:r>
            <a:r>
              <a:rPr sz="1100" dirty="0">
                <a:solidFill>
                  <a:srgbClr val="170103"/>
                </a:solidFill>
                <a:latin typeface="Calibri"/>
                <a:cs typeface="Calibri"/>
              </a:rPr>
              <a:t>governance</a:t>
            </a:r>
            <a:endParaRPr sz="1100">
              <a:latin typeface="Calibri"/>
              <a:cs typeface="Calibri"/>
            </a:endParaRPr>
          </a:p>
          <a:p>
            <a:pPr marL="12700">
              <a:lnSpc>
                <a:spcPct val="100000"/>
              </a:lnSpc>
              <a:spcBef>
                <a:spcPts val="10"/>
              </a:spcBef>
            </a:pPr>
            <a:r>
              <a:rPr sz="1100" dirty="0">
                <a:solidFill>
                  <a:srgbClr val="170103"/>
                </a:solidFill>
                <a:latin typeface="Calibri"/>
                <a:cs typeface="Calibri"/>
              </a:rPr>
              <a:t>Automated </a:t>
            </a:r>
            <a:r>
              <a:rPr sz="1100" spc="-5" dirty="0">
                <a:solidFill>
                  <a:srgbClr val="170103"/>
                </a:solidFill>
                <a:latin typeface="Calibri"/>
                <a:cs typeface="Calibri"/>
              </a:rPr>
              <a:t>provisioning </a:t>
            </a:r>
            <a:r>
              <a:rPr sz="1100" dirty="0">
                <a:solidFill>
                  <a:srgbClr val="170103"/>
                </a:solidFill>
                <a:latin typeface="Calibri"/>
                <a:cs typeface="Calibri"/>
              </a:rPr>
              <a:t>and</a:t>
            </a:r>
            <a:r>
              <a:rPr sz="1100" spc="-90" dirty="0">
                <a:solidFill>
                  <a:srgbClr val="170103"/>
                </a:solidFill>
                <a:latin typeface="Calibri"/>
                <a:cs typeface="Calibri"/>
              </a:rPr>
              <a:t> </a:t>
            </a:r>
            <a:r>
              <a:rPr sz="1100" spc="-5" dirty="0">
                <a:solidFill>
                  <a:srgbClr val="170103"/>
                </a:solidFill>
                <a:latin typeface="Calibri"/>
                <a:cs typeface="Calibri"/>
              </a:rPr>
              <a:t>configuration</a:t>
            </a:r>
            <a:endParaRPr sz="1100">
              <a:latin typeface="Calibri"/>
              <a:cs typeface="Calibri"/>
            </a:endParaRPr>
          </a:p>
          <a:p>
            <a:pPr marL="12700" marR="665480">
              <a:lnSpc>
                <a:spcPct val="99900"/>
              </a:lnSpc>
              <a:spcBef>
                <a:spcPts val="15"/>
              </a:spcBef>
            </a:pPr>
            <a:r>
              <a:rPr sz="1100" dirty="0">
                <a:solidFill>
                  <a:srgbClr val="170103"/>
                </a:solidFill>
                <a:latin typeface="Calibri"/>
                <a:cs typeface="Calibri"/>
              </a:rPr>
              <a:t>On-Demand </a:t>
            </a:r>
            <a:r>
              <a:rPr sz="1100" spc="-5" dirty="0">
                <a:solidFill>
                  <a:srgbClr val="170103"/>
                </a:solidFill>
                <a:latin typeface="Calibri"/>
                <a:cs typeface="Calibri"/>
              </a:rPr>
              <a:t>environments  </a:t>
            </a:r>
            <a:r>
              <a:rPr sz="1100" dirty="0">
                <a:solidFill>
                  <a:srgbClr val="170103"/>
                </a:solidFill>
                <a:latin typeface="Calibri"/>
                <a:cs typeface="Calibri"/>
              </a:rPr>
              <a:t>Automated </a:t>
            </a:r>
            <a:r>
              <a:rPr sz="1100" spc="-5" dirty="0">
                <a:solidFill>
                  <a:srgbClr val="170103"/>
                </a:solidFill>
                <a:latin typeface="Calibri"/>
                <a:cs typeface="Calibri"/>
              </a:rPr>
              <a:t>functional testing  </a:t>
            </a:r>
            <a:r>
              <a:rPr sz="1100" dirty="0">
                <a:solidFill>
                  <a:srgbClr val="170103"/>
                </a:solidFill>
                <a:latin typeface="Calibri"/>
                <a:cs typeface="Calibri"/>
              </a:rPr>
              <a:t>Automated </a:t>
            </a:r>
            <a:r>
              <a:rPr sz="1100" spc="-5" dirty="0">
                <a:solidFill>
                  <a:srgbClr val="170103"/>
                </a:solidFill>
                <a:latin typeface="Calibri"/>
                <a:cs typeface="Calibri"/>
              </a:rPr>
              <a:t>operational</a:t>
            </a:r>
            <a:r>
              <a:rPr sz="1100" spc="-135" dirty="0">
                <a:solidFill>
                  <a:srgbClr val="170103"/>
                </a:solidFill>
                <a:latin typeface="Calibri"/>
                <a:cs typeface="Calibri"/>
              </a:rPr>
              <a:t> </a:t>
            </a:r>
            <a:r>
              <a:rPr sz="1100" spc="-5" dirty="0">
                <a:solidFill>
                  <a:srgbClr val="170103"/>
                </a:solidFill>
                <a:latin typeface="Calibri"/>
                <a:cs typeface="Calibri"/>
              </a:rPr>
              <a:t>testing  </a:t>
            </a:r>
            <a:r>
              <a:rPr sz="1100" dirty="0">
                <a:solidFill>
                  <a:srgbClr val="170103"/>
                </a:solidFill>
                <a:latin typeface="Calibri"/>
                <a:cs typeface="Calibri"/>
              </a:rPr>
              <a:t>Always-on </a:t>
            </a:r>
            <a:r>
              <a:rPr sz="1100" spc="-5" dirty="0">
                <a:solidFill>
                  <a:srgbClr val="170103"/>
                </a:solidFill>
                <a:latin typeface="Calibri"/>
                <a:cs typeface="Calibri"/>
              </a:rPr>
              <a:t>deployment  Continuous deployment  Containerization</a:t>
            </a:r>
            <a:endParaRPr sz="1100">
              <a:latin typeface="Calibri"/>
              <a:cs typeface="Calibri"/>
            </a:endParaRPr>
          </a:p>
        </p:txBody>
      </p:sp>
      <p:sp>
        <p:nvSpPr>
          <p:cNvPr id="7" name="object 7"/>
          <p:cNvSpPr txBox="1"/>
          <p:nvPr/>
        </p:nvSpPr>
        <p:spPr>
          <a:xfrm>
            <a:off x="6437503" y="4663566"/>
            <a:ext cx="1731645" cy="1367155"/>
          </a:xfrm>
          <a:prstGeom prst="rect">
            <a:avLst/>
          </a:prstGeom>
        </p:spPr>
        <p:txBody>
          <a:bodyPr vert="horz" wrap="square" lIns="0" tIns="14604" rIns="0" bIns="0" rtlCol="0">
            <a:spAutoFit/>
          </a:bodyPr>
          <a:lstStyle/>
          <a:p>
            <a:pPr marL="12700">
              <a:lnSpc>
                <a:spcPts val="1310"/>
              </a:lnSpc>
              <a:spcBef>
                <a:spcPts val="114"/>
              </a:spcBef>
            </a:pPr>
            <a:r>
              <a:rPr sz="1100" b="1" spc="5" dirty="0">
                <a:solidFill>
                  <a:srgbClr val="170103"/>
                </a:solidFill>
                <a:latin typeface="Calibri"/>
                <a:cs typeface="Calibri"/>
              </a:rPr>
              <a:t>P</a:t>
            </a:r>
            <a:r>
              <a:rPr sz="1100" b="1" spc="-25" dirty="0">
                <a:solidFill>
                  <a:srgbClr val="170103"/>
                </a:solidFill>
                <a:latin typeface="Calibri"/>
                <a:cs typeface="Calibri"/>
              </a:rPr>
              <a:t> </a:t>
            </a:r>
            <a:r>
              <a:rPr sz="1100" b="1" spc="5" dirty="0">
                <a:solidFill>
                  <a:srgbClr val="170103"/>
                </a:solidFill>
                <a:latin typeface="Calibri"/>
                <a:cs typeface="Calibri"/>
              </a:rPr>
              <a:t>R</a:t>
            </a:r>
            <a:r>
              <a:rPr sz="1100" b="1" spc="-50" dirty="0">
                <a:solidFill>
                  <a:srgbClr val="170103"/>
                </a:solidFill>
                <a:latin typeface="Calibri"/>
                <a:cs typeface="Calibri"/>
              </a:rPr>
              <a:t> </a:t>
            </a:r>
            <a:r>
              <a:rPr sz="1100" b="1" spc="5" dirty="0">
                <a:solidFill>
                  <a:srgbClr val="170103"/>
                </a:solidFill>
                <a:latin typeface="Calibri"/>
                <a:cs typeface="Calibri"/>
              </a:rPr>
              <a:t>A</a:t>
            </a:r>
            <a:r>
              <a:rPr sz="1100" b="1" spc="-35" dirty="0">
                <a:solidFill>
                  <a:srgbClr val="170103"/>
                </a:solidFill>
                <a:latin typeface="Calibri"/>
                <a:cs typeface="Calibri"/>
              </a:rPr>
              <a:t> </a:t>
            </a:r>
            <a:r>
              <a:rPr sz="1100" b="1" spc="5" dirty="0">
                <a:solidFill>
                  <a:srgbClr val="170103"/>
                </a:solidFill>
                <a:latin typeface="Calibri"/>
                <a:cs typeface="Calibri"/>
              </a:rPr>
              <a:t>C</a:t>
            </a:r>
            <a:r>
              <a:rPr sz="1100" b="1" spc="-50" dirty="0">
                <a:solidFill>
                  <a:srgbClr val="170103"/>
                </a:solidFill>
                <a:latin typeface="Calibri"/>
                <a:cs typeface="Calibri"/>
              </a:rPr>
              <a:t> </a:t>
            </a:r>
            <a:r>
              <a:rPr sz="1100" b="1" spc="5" dirty="0">
                <a:solidFill>
                  <a:srgbClr val="170103"/>
                </a:solidFill>
                <a:latin typeface="Calibri"/>
                <a:cs typeface="Calibri"/>
              </a:rPr>
              <a:t>T</a:t>
            </a:r>
            <a:r>
              <a:rPr sz="1100" b="1" spc="-50" dirty="0">
                <a:solidFill>
                  <a:srgbClr val="170103"/>
                </a:solidFill>
                <a:latin typeface="Calibri"/>
                <a:cs typeface="Calibri"/>
              </a:rPr>
              <a:t> </a:t>
            </a:r>
            <a:r>
              <a:rPr sz="1100" b="1" dirty="0">
                <a:solidFill>
                  <a:srgbClr val="170103"/>
                </a:solidFill>
                <a:latin typeface="Calibri"/>
                <a:cs typeface="Calibri"/>
              </a:rPr>
              <a:t>I</a:t>
            </a:r>
            <a:r>
              <a:rPr sz="1100" b="1" spc="-45" dirty="0">
                <a:solidFill>
                  <a:srgbClr val="170103"/>
                </a:solidFill>
                <a:latin typeface="Calibri"/>
                <a:cs typeface="Calibri"/>
              </a:rPr>
              <a:t> </a:t>
            </a:r>
            <a:r>
              <a:rPr sz="1100" b="1" spc="5" dirty="0">
                <a:solidFill>
                  <a:srgbClr val="170103"/>
                </a:solidFill>
                <a:latin typeface="Calibri"/>
                <a:cs typeface="Calibri"/>
              </a:rPr>
              <a:t>C</a:t>
            </a:r>
            <a:r>
              <a:rPr sz="1100" b="1" spc="-55" dirty="0">
                <a:solidFill>
                  <a:srgbClr val="170103"/>
                </a:solidFill>
                <a:latin typeface="Calibri"/>
                <a:cs typeface="Calibri"/>
              </a:rPr>
              <a:t> </a:t>
            </a:r>
            <a:r>
              <a:rPr sz="1100" b="1" spc="5" dirty="0">
                <a:solidFill>
                  <a:srgbClr val="170103"/>
                </a:solidFill>
                <a:latin typeface="Calibri"/>
                <a:cs typeface="Calibri"/>
              </a:rPr>
              <a:t>E</a:t>
            </a:r>
            <a:r>
              <a:rPr sz="1100" b="1" spc="-75" dirty="0">
                <a:solidFill>
                  <a:srgbClr val="170103"/>
                </a:solidFill>
                <a:latin typeface="Calibri"/>
                <a:cs typeface="Calibri"/>
              </a:rPr>
              <a:t> </a:t>
            </a:r>
            <a:r>
              <a:rPr sz="1100" b="1" spc="5" dirty="0">
                <a:solidFill>
                  <a:srgbClr val="170103"/>
                </a:solidFill>
                <a:latin typeface="Calibri"/>
                <a:cs typeface="Calibri"/>
              </a:rPr>
              <a:t>S</a:t>
            </a:r>
            <a:endParaRPr sz="1100" dirty="0">
              <a:latin typeface="Calibri"/>
              <a:cs typeface="Calibri"/>
            </a:endParaRPr>
          </a:p>
          <a:p>
            <a:pPr marL="12700">
              <a:lnSpc>
                <a:spcPts val="1310"/>
              </a:lnSpc>
            </a:pPr>
            <a:r>
              <a:rPr sz="1100" spc="-5" dirty="0">
                <a:solidFill>
                  <a:srgbClr val="170103"/>
                </a:solidFill>
                <a:latin typeface="Calibri"/>
                <a:cs typeface="Calibri"/>
              </a:rPr>
              <a:t>Telemetry </a:t>
            </a:r>
            <a:r>
              <a:rPr sz="1100" dirty="0">
                <a:solidFill>
                  <a:srgbClr val="170103"/>
                </a:solidFill>
                <a:latin typeface="Calibri"/>
                <a:cs typeface="Calibri"/>
              </a:rPr>
              <a:t>monitoring</a:t>
            </a:r>
            <a:endParaRPr sz="1100" dirty="0">
              <a:latin typeface="Calibri"/>
              <a:cs typeface="Calibri"/>
            </a:endParaRPr>
          </a:p>
          <a:p>
            <a:pPr marL="12700" marR="5080">
              <a:lnSpc>
                <a:spcPct val="99700"/>
              </a:lnSpc>
              <a:spcBef>
                <a:spcPts val="15"/>
              </a:spcBef>
            </a:pPr>
            <a:r>
              <a:rPr sz="1100" dirty="0">
                <a:solidFill>
                  <a:srgbClr val="170103"/>
                </a:solidFill>
                <a:latin typeface="Calibri"/>
                <a:cs typeface="Calibri"/>
              </a:rPr>
              <a:t>Learning in </a:t>
            </a:r>
            <a:r>
              <a:rPr sz="1100" spc="-5" dirty="0">
                <a:solidFill>
                  <a:srgbClr val="170103"/>
                </a:solidFill>
                <a:latin typeface="Calibri"/>
                <a:cs typeface="Calibri"/>
              </a:rPr>
              <a:t>production  Intelligence-driven operations  Self</a:t>
            </a:r>
            <a:r>
              <a:rPr sz="1100" spc="-20" dirty="0">
                <a:solidFill>
                  <a:srgbClr val="170103"/>
                </a:solidFill>
                <a:latin typeface="Calibri"/>
                <a:cs typeface="Calibri"/>
              </a:rPr>
              <a:t> </a:t>
            </a:r>
            <a:r>
              <a:rPr sz="1100" spc="-5" dirty="0">
                <a:solidFill>
                  <a:srgbClr val="170103"/>
                </a:solidFill>
                <a:latin typeface="Calibri"/>
                <a:cs typeface="Calibri"/>
              </a:rPr>
              <a:t>healing</a:t>
            </a:r>
            <a:endParaRPr sz="1100" dirty="0">
              <a:latin typeface="Calibri"/>
              <a:cs typeface="Calibri"/>
            </a:endParaRPr>
          </a:p>
          <a:p>
            <a:pPr marL="12700" marR="138430">
              <a:lnSpc>
                <a:spcPct val="99600"/>
              </a:lnSpc>
              <a:spcBef>
                <a:spcPts val="20"/>
              </a:spcBef>
            </a:pPr>
            <a:r>
              <a:rPr sz="1100" dirty="0">
                <a:solidFill>
                  <a:srgbClr val="170103"/>
                </a:solidFill>
                <a:latin typeface="Calibri"/>
                <a:cs typeface="Calibri"/>
              </a:rPr>
              <a:t>Service </a:t>
            </a:r>
            <a:r>
              <a:rPr sz="1100" spc="-5" dirty="0">
                <a:solidFill>
                  <a:srgbClr val="170103"/>
                </a:solidFill>
                <a:latin typeface="Calibri"/>
                <a:cs typeface="Calibri"/>
              </a:rPr>
              <a:t>level </a:t>
            </a:r>
            <a:r>
              <a:rPr sz="1100" dirty="0">
                <a:solidFill>
                  <a:srgbClr val="170103"/>
                </a:solidFill>
                <a:latin typeface="Calibri"/>
                <a:cs typeface="Calibri"/>
              </a:rPr>
              <a:t>management  Shared </a:t>
            </a:r>
            <a:r>
              <a:rPr sz="1100" spc="-5" dirty="0">
                <a:solidFill>
                  <a:srgbClr val="170103"/>
                </a:solidFill>
                <a:latin typeface="Calibri"/>
                <a:cs typeface="Calibri"/>
              </a:rPr>
              <a:t>operational</a:t>
            </a:r>
            <a:r>
              <a:rPr sz="1100" spc="-95" dirty="0">
                <a:solidFill>
                  <a:srgbClr val="170103"/>
                </a:solidFill>
                <a:latin typeface="Calibri"/>
                <a:cs typeface="Calibri"/>
              </a:rPr>
              <a:t> </a:t>
            </a:r>
            <a:r>
              <a:rPr sz="1100" spc="-5" dirty="0">
                <a:solidFill>
                  <a:srgbClr val="170103"/>
                </a:solidFill>
                <a:latin typeface="Calibri"/>
                <a:cs typeface="Calibri"/>
              </a:rPr>
              <a:t>visibility  </a:t>
            </a:r>
            <a:r>
              <a:rPr sz="1100" dirty="0">
                <a:solidFill>
                  <a:srgbClr val="170103"/>
                </a:solidFill>
                <a:latin typeface="Calibri"/>
                <a:cs typeface="Calibri"/>
              </a:rPr>
              <a:t>Operational</a:t>
            </a:r>
            <a:r>
              <a:rPr sz="1100" spc="-80" dirty="0">
                <a:solidFill>
                  <a:srgbClr val="170103"/>
                </a:solidFill>
                <a:latin typeface="Calibri"/>
                <a:cs typeface="Calibri"/>
              </a:rPr>
              <a:t> </a:t>
            </a:r>
            <a:r>
              <a:rPr sz="1100" spc="-5" dirty="0">
                <a:solidFill>
                  <a:srgbClr val="170103"/>
                </a:solidFill>
                <a:latin typeface="Calibri"/>
                <a:cs typeface="Calibri"/>
              </a:rPr>
              <a:t>security</a:t>
            </a:r>
            <a:endParaRPr sz="1100" dirty="0">
              <a:latin typeface="Calibri"/>
              <a:cs typeface="Calibri"/>
            </a:endParaRPr>
          </a:p>
        </p:txBody>
      </p:sp>
      <p:sp>
        <p:nvSpPr>
          <p:cNvPr id="8" name="object 8"/>
          <p:cNvSpPr txBox="1"/>
          <p:nvPr/>
        </p:nvSpPr>
        <p:spPr>
          <a:xfrm>
            <a:off x="2583942" y="4648580"/>
            <a:ext cx="2303145" cy="2039620"/>
          </a:xfrm>
          <a:prstGeom prst="rect">
            <a:avLst/>
          </a:prstGeom>
        </p:spPr>
        <p:txBody>
          <a:bodyPr vert="horz" wrap="square" lIns="0" tIns="14604" rIns="0" bIns="0" rtlCol="0">
            <a:spAutoFit/>
          </a:bodyPr>
          <a:lstStyle/>
          <a:p>
            <a:pPr marL="12700">
              <a:lnSpc>
                <a:spcPts val="1310"/>
              </a:lnSpc>
              <a:spcBef>
                <a:spcPts val="114"/>
              </a:spcBef>
            </a:pPr>
            <a:r>
              <a:rPr sz="1100" b="1" spc="5" dirty="0">
                <a:solidFill>
                  <a:srgbClr val="170103"/>
                </a:solidFill>
                <a:latin typeface="Calibri"/>
                <a:cs typeface="Calibri"/>
              </a:rPr>
              <a:t>P</a:t>
            </a:r>
            <a:r>
              <a:rPr sz="1100" b="1" spc="-25" dirty="0">
                <a:solidFill>
                  <a:srgbClr val="170103"/>
                </a:solidFill>
                <a:latin typeface="Calibri"/>
                <a:cs typeface="Calibri"/>
              </a:rPr>
              <a:t> </a:t>
            </a:r>
            <a:r>
              <a:rPr sz="1100" b="1" spc="5" dirty="0">
                <a:solidFill>
                  <a:srgbClr val="170103"/>
                </a:solidFill>
                <a:latin typeface="Calibri"/>
                <a:cs typeface="Calibri"/>
              </a:rPr>
              <a:t>R</a:t>
            </a:r>
            <a:r>
              <a:rPr sz="1100" b="1" spc="-60" dirty="0">
                <a:solidFill>
                  <a:srgbClr val="170103"/>
                </a:solidFill>
                <a:latin typeface="Calibri"/>
                <a:cs typeface="Calibri"/>
              </a:rPr>
              <a:t> </a:t>
            </a:r>
            <a:r>
              <a:rPr sz="1100" b="1" spc="5" dirty="0">
                <a:solidFill>
                  <a:srgbClr val="170103"/>
                </a:solidFill>
                <a:latin typeface="Calibri"/>
                <a:cs typeface="Calibri"/>
              </a:rPr>
              <a:t>A</a:t>
            </a:r>
            <a:r>
              <a:rPr sz="1100" b="1" spc="-35" dirty="0">
                <a:solidFill>
                  <a:srgbClr val="170103"/>
                </a:solidFill>
                <a:latin typeface="Calibri"/>
                <a:cs typeface="Calibri"/>
              </a:rPr>
              <a:t> </a:t>
            </a:r>
            <a:r>
              <a:rPr sz="1100" b="1" spc="5" dirty="0">
                <a:solidFill>
                  <a:srgbClr val="170103"/>
                </a:solidFill>
                <a:latin typeface="Calibri"/>
                <a:cs typeface="Calibri"/>
              </a:rPr>
              <a:t>C</a:t>
            </a:r>
            <a:r>
              <a:rPr sz="1100" b="1" spc="-60" dirty="0">
                <a:solidFill>
                  <a:srgbClr val="170103"/>
                </a:solidFill>
                <a:latin typeface="Calibri"/>
                <a:cs typeface="Calibri"/>
              </a:rPr>
              <a:t> </a:t>
            </a:r>
            <a:r>
              <a:rPr sz="1100" b="1" spc="5" dirty="0">
                <a:solidFill>
                  <a:srgbClr val="170103"/>
                </a:solidFill>
                <a:latin typeface="Calibri"/>
                <a:cs typeface="Calibri"/>
              </a:rPr>
              <a:t>T</a:t>
            </a:r>
            <a:r>
              <a:rPr sz="1100" b="1" spc="-55" dirty="0">
                <a:solidFill>
                  <a:srgbClr val="170103"/>
                </a:solidFill>
                <a:latin typeface="Calibri"/>
                <a:cs typeface="Calibri"/>
              </a:rPr>
              <a:t> </a:t>
            </a:r>
            <a:r>
              <a:rPr sz="1100" b="1" dirty="0">
                <a:solidFill>
                  <a:srgbClr val="170103"/>
                </a:solidFill>
                <a:latin typeface="Calibri"/>
                <a:cs typeface="Calibri"/>
              </a:rPr>
              <a:t>I</a:t>
            </a:r>
            <a:r>
              <a:rPr sz="1100" b="1" spc="-55" dirty="0">
                <a:solidFill>
                  <a:srgbClr val="170103"/>
                </a:solidFill>
                <a:latin typeface="Calibri"/>
                <a:cs typeface="Calibri"/>
              </a:rPr>
              <a:t> </a:t>
            </a:r>
            <a:r>
              <a:rPr sz="1100" b="1" spc="5" dirty="0">
                <a:solidFill>
                  <a:srgbClr val="170103"/>
                </a:solidFill>
                <a:latin typeface="Calibri"/>
                <a:cs typeface="Calibri"/>
              </a:rPr>
              <a:t>C</a:t>
            </a:r>
            <a:r>
              <a:rPr sz="1100" b="1" spc="-60" dirty="0">
                <a:solidFill>
                  <a:srgbClr val="170103"/>
                </a:solidFill>
                <a:latin typeface="Calibri"/>
                <a:cs typeface="Calibri"/>
              </a:rPr>
              <a:t> </a:t>
            </a:r>
            <a:r>
              <a:rPr sz="1100" b="1" spc="5" dirty="0">
                <a:solidFill>
                  <a:srgbClr val="170103"/>
                </a:solidFill>
                <a:latin typeface="Calibri"/>
                <a:cs typeface="Calibri"/>
              </a:rPr>
              <a:t>E</a:t>
            </a:r>
            <a:r>
              <a:rPr sz="1100" b="1" spc="-80" dirty="0">
                <a:solidFill>
                  <a:srgbClr val="170103"/>
                </a:solidFill>
                <a:latin typeface="Calibri"/>
                <a:cs typeface="Calibri"/>
              </a:rPr>
              <a:t> </a:t>
            </a:r>
            <a:r>
              <a:rPr sz="1100" b="1" spc="5" dirty="0">
                <a:solidFill>
                  <a:srgbClr val="170103"/>
                </a:solidFill>
                <a:latin typeface="Calibri"/>
                <a:cs typeface="Calibri"/>
              </a:rPr>
              <a:t>S</a:t>
            </a:r>
            <a:endParaRPr sz="1100" dirty="0">
              <a:latin typeface="Calibri"/>
              <a:cs typeface="Calibri"/>
            </a:endParaRPr>
          </a:p>
          <a:p>
            <a:pPr marL="12700">
              <a:lnSpc>
                <a:spcPts val="1310"/>
              </a:lnSpc>
            </a:pPr>
            <a:r>
              <a:rPr sz="1100" dirty="0">
                <a:solidFill>
                  <a:srgbClr val="170103"/>
                </a:solidFill>
                <a:latin typeface="Calibri"/>
                <a:cs typeface="Calibri"/>
              </a:rPr>
              <a:t>Version</a:t>
            </a:r>
            <a:r>
              <a:rPr sz="1100" spc="-105" dirty="0">
                <a:solidFill>
                  <a:srgbClr val="170103"/>
                </a:solidFill>
                <a:latin typeface="Calibri"/>
                <a:cs typeface="Calibri"/>
              </a:rPr>
              <a:t> </a:t>
            </a:r>
            <a:r>
              <a:rPr sz="1100" spc="-5" dirty="0">
                <a:solidFill>
                  <a:srgbClr val="170103"/>
                </a:solidFill>
                <a:latin typeface="Calibri"/>
                <a:cs typeface="Calibri"/>
              </a:rPr>
              <a:t>control</a:t>
            </a:r>
            <a:endParaRPr sz="1100" dirty="0">
              <a:latin typeface="Calibri"/>
              <a:cs typeface="Calibri"/>
            </a:endParaRPr>
          </a:p>
          <a:p>
            <a:pPr marL="12700" marR="662940">
              <a:lnSpc>
                <a:spcPct val="100099"/>
              </a:lnSpc>
              <a:spcBef>
                <a:spcPts val="10"/>
              </a:spcBef>
            </a:pPr>
            <a:r>
              <a:rPr sz="1100" spc="-5" dirty="0">
                <a:solidFill>
                  <a:srgbClr val="170103"/>
                </a:solidFill>
                <a:latin typeface="Calibri"/>
                <a:cs typeface="Calibri"/>
              </a:rPr>
              <a:t>Dependency </a:t>
            </a:r>
            <a:r>
              <a:rPr sz="1100" spc="5" dirty="0">
                <a:solidFill>
                  <a:srgbClr val="170103"/>
                </a:solidFill>
                <a:latin typeface="Calibri"/>
                <a:cs typeface="Calibri"/>
              </a:rPr>
              <a:t>management  </a:t>
            </a:r>
            <a:r>
              <a:rPr sz="1100" spc="-5" dirty="0">
                <a:solidFill>
                  <a:srgbClr val="170103"/>
                </a:solidFill>
                <a:latin typeface="Calibri"/>
                <a:cs typeface="Calibri"/>
              </a:rPr>
              <a:t>Continuous integration  Technical debt </a:t>
            </a:r>
            <a:r>
              <a:rPr sz="1100" dirty="0">
                <a:solidFill>
                  <a:srgbClr val="170103"/>
                </a:solidFill>
                <a:latin typeface="Calibri"/>
                <a:cs typeface="Calibri"/>
              </a:rPr>
              <a:t>management  </a:t>
            </a:r>
            <a:r>
              <a:rPr sz="1100" spc="-5" dirty="0">
                <a:solidFill>
                  <a:srgbClr val="170103"/>
                </a:solidFill>
                <a:latin typeface="Calibri"/>
                <a:cs typeface="Calibri"/>
              </a:rPr>
              <a:t>Test</a:t>
            </a:r>
            <a:r>
              <a:rPr sz="1100" spc="-15" dirty="0">
                <a:solidFill>
                  <a:srgbClr val="170103"/>
                </a:solidFill>
                <a:latin typeface="Calibri"/>
                <a:cs typeface="Calibri"/>
              </a:rPr>
              <a:t> </a:t>
            </a:r>
            <a:r>
              <a:rPr sz="1100" spc="-5" dirty="0">
                <a:solidFill>
                  <a:srgbClr val="170103"/>
                </a:solidFill>
                <a:latin typeface="Calibri"/>
                <a:cs typeface="Calibri"/>
              </a:rPr>
              <a:t>planning</a:t>
            </a:r>
            <a:endParaRPr sz="1100" dirty="0">
              <a:latin typeface="Calibri"/>
              <a:cs typeface="Calibri"/>
            </a:endParaRPr>
          </a:p>
          <a:p>
            <a:pPr marL="12700">
              <a:lnSpc>
                <a:spcPts val="1295"/>
              </a:lnSpc>
            </a:pPr>
            <a:r>
              <a:rPr sz="1100" spc="5" dirty="0">
                <a:solidFill>
                  <a:srgbClr val="170103"/>
                </a:solidFill>
                <a:latin typeface="Calibri"/>
                <a:cs typeface="Calibri"/>
              </a:rPr>
              <a:t>Manual</a:t>
            </a:r>
            <a:r>
              <a:rPr sz="1100" spc="-80" dirty="0">
                <a:solidFill>
                  <a:srgbClr val="170103"/>
                </a:solidFill>
                <a:latin typeface="Calibri"/>
                <a:cs typeface="Calibri"/>
              </a:rPr>
              <a:t> </a:t>
            </a:r>
            <a:r>
              <a:rPr sz="1100" spc="-5" dirty="0">
                <a:solidFill>
                  <a:srgbClr val="170103"/>
                </a:solidFill>
                <a:latin typeface="Calibri"/>
                <a:cs typeface="Calibri"/>
              </a:rPr>
              <a:t>testing</a:t>
            </a:r>
            <a:endParaRPr sz="1100" dirty="0">
              <a:latin typeface="Calibri"/>
              <a:cs typeface="Calibri"/>
            </a:endParaRPr>
          </a:p>
          <a:p>
            <a:pPr marL="12700" marR="967105">
              <a:lnSpc>
                <a:spcPct val="99600"/>
              </a:lnSpc>
              <a:spcBef>
                <a:spcPts val="15"/>
              </a:spcBef>
            </a:pPr>
            <a:r>
              <a:rPr sz="1100" dirty="0">
                <a:solidFill>
                  <a:srgbClr val="170103"/>
                </a:solidFill>
                <a:latin typeface="Calibri"/>
                <a:cs typeface="Calibri"/>
              </a:rPr>
              <a:t>Automated </a:t>
            </a:r>
            <a:r>
              <a:rPr sz="1100" spc="-5" dirty="0">
                <a:solidFill>
                  <a:srgbClr val="170103"/>
                </a:solidFill>
                <a:latin typeface="Calibri"/>
                <a:cs typeface="Calibri"/>
              </a:rPr>
              <a:t>unit</a:t>
            </a:r>
            <a:r>
              <a:rPr sz="1100" spc="-130" dirty="0">
                <a:solidFill>
                  <a:srgbClr val="170103"/>
                </a:solidFill>
                <a:latin typeface="Calibri"/>
                <a:cs typeface="Calibri"/>
              </a:rPr>
              <a:t> </a:t>
            </a:r>
            <a:r>
              <a:rPr sz="1100" spc="-5" dirty="0">
                <a:solidFill>
                  <a:srgbClr val="170103"/>
                </a:solidFill>
                <a:latin typeface="Calibri"/>
                <a:cs typeface="Calibri"/>
              </a:rPr>
              <a:t>testing  </a:t>
            </a:r>
            <a:r>
              <a:rPr sz="1100" dirty="0">
                <a:solidFill>
                  <a:srgbClr val="170103"/>
                </a:solidFill>
                <a:latin typeface="Calibri"/>
                <a:cs typeface="Calibri"/>
              </a:rPr>
              <a:t>Analysis </a:t>
            </a:r>
            <a:r>
              <a:rPr sz="1100" spc="10" dirty="0">
                <a:solidFill>
                  <a:srgbClr val="170103"/>
                </a:solidFill>
                <a:latin typeface="Calibri"/>
                <a:cs typeface="Calibri"/>
              </a:rPr>
              <a:t>&amp; </a:t>
            </a:r>
            <a:r>
              <a:rPr sz="1100" dirty="0">
                <a:solidFill>
                  <a:srgbClr val="170103"/>
                </a:solidFill>
                <a:latin typeface="Calibri"/>
                <a:cs typeface="Calibri"/>
              </a:rPr>
              <a:t>Design  Coding</a:t>
            </a:r>
            <a:endParaRPr sz="1100" dirty="0">
              <a:latin typeface="Calibri"/>
              <a:cs typeface="Calibri"/>
            </a:endParaRPr>
          </a:p>
          <a:p>
            <a:pPr marL="12700">
              <a:lnSpc>
                <a:spcPct val="100000"/>
              </a:lnSpc>
              <a:spcBef>
                <a:spcPts val="15"/>
              </a:spcBef>
            </a:pPr>
            <a:r>
              <a:rPr sz="1100" spc="-5" dirty="0">
                <a:solidFill>
                  <a:srgbClr val="170103"/>
                </a:solidFill>
                <a:latin typeface="Calibri"/>
                <a:cs typeface="Calibri"/>
              </a:rPr>
              <a:t>Infrastructure </a:t>
            </a:r>
            <a:r>
              <a:rPr sz="1100" dirty="0">
                <a:solidFill>
                  <a:srgbClr val="170103"/>
                </a:solidFill>
                <a:latin typeface="Calibri"/>
                <a:cs typeface="Calibri"/>
              </a:rPr>
              <a:t>and </a:t>
            </a:r>
            <a:r>
              <a:rPr sz="1100" spc="-5" dirty="0">
                <a:solidFill>
                  <a:srgbClr val="170103"/>
                </a:solidFill>
                <a:latin typeface="Calibri"/>
                <a:cs typeface="Calibri"/>
              </a:rPr>
              <a:t>configuration </a:t>
            </a:r>
            <a:r>
              <a:rPr sz="1100" spc="5" dirty="0">
                <a:solidFill>
                  <a:srgbClr val="170103"/>
                </a:solidFill>
                <a:latin typeface="Calibri"/>
                <a:cs typeface="Calibri"/>
              </a:rPr>
              <a:t>as</a:t>
            </a:r>
            <a:r>
              <a:rPr sz="1100" spc="-125" dirty="0">
                <a:solidFill>
                  <a:srgbClr val="170103"/>
                </a:solidFill>
                <a:latin typeface="Calibri"/>
                <a:cs typeface="Calibri"/>
              </a:rPr>
              <a:t> </a:t>
            </a:r>
            <a:r>
              <a:rPr sz="1100" spc="-5" dirty="0">
                <a:solidFill>
                  <a:srgbClr val="170103"/>
                </a:solidFill>
                <a:latin typeface="Calibri"/>
                <a:cs typeface="Calibri"/>
              </a:rPr>
              <a:t>code</a:t>
            </a:r>
            <a:endParaRPr sz="1100" dirty="0">
              <a:latin typeface="Calibri"/>
              <a:cs typeface="Calibri"/>
            </a:endParaRPr>
          </a:p>
          <a:p>
            <a:pPr marL="12700">
              <a:lnSpc>
                <a:spcPct val="100000"/>
              </a:lnSpc>
              <a:spcBef>
                <a:spcPts val="15"/>
              </a:spcBef>
            </a:pPr>
            <a:r>
              <a:rPr sz="1100" spc="-5" dirty="0">
                <a:solidFill>
                  <a:srgbClr val="170103"/>
                </a:solidFill>
                <a:latin typeface="Calibri"/>
                <a:cs typeface="Calibri"/>
              </a:rPr>
              <a:t>Telemetry development</a:t>
            </a:r>
            <a:endParaRPr sz="1100" dirty="0">
              <a:latin typeface="Calibri"/>
              <a:cs typeface="Calibri"/>
            </a:endParaRPr>
          </a:p>
        </p:txBody>
      </p:sp>
      <p:sp>
        <p:nvSpPr>
          <p:cNvPr id="9" name="object 9"/>
          <p:cNvSpPr txBox="1">
            <a:spLocks noGrp="1"/>
          </p:cNvSpPr>
          <p:nvPr>
            <p:ph type="title"/>
          </p:nvPr>
        </p:nvSpPr>
        <p:spPr>
          <a:xfrm>
            <a:off x="9246869" y="261264"/>
            <a:ext cx="3086100" cy="2037080"/>
          </a:xfrm>
          <a:prstGeom prst="rect">
            <a:avLst/>
          </a:prstGeom>
        </p:spPr>
        <p:txBody>
          <a:bodyPr vert="horz" wrap="square" lIns="0" tIns="11430" rIns="0" bIns="0" rtlCol="0">
            <a:spAutoFit/>
          </a:bodyPr>
          <a:lstStyle/>
          <a:p>
            <a:pPr marL="12700" marR="5080" indent="269240">
              <a:lnSpc>
                <a:spcPct val="100000"/>
              </a:lnSpc>
              <a:spcBef>
                <a:spcPts val="90"/>
              </a:spcBef>
            </a:pPr>
            <a:r>
              <a:rPr sz="6600" b="0" spc="-5" dirty="0">
                <a:solidFill>
                  <a:srgbClr val="57585B"/>
                </a:solidFill>
                <a:latin typeface="Segoe UI Light"/>
                <a:cs typeface="Segoe UI Light"/>
              </a:rPr>
              <a:t>D</a:t>
            </a:r>
            <a:r>
              <a:rPr sz="6600" b="0" spc="-40" dirty="0">
                <a:solidFill>
                  <a:srgbClr val="57585B"/>
                </a:solidFill>
                <a:latin typeface="Segoe UI Light"/>
                <a:cs typeface="Segoe UI Light"/>
              </a:rPr>
              <a:t>e</a:t>
            </a:r>
            <a:r>
              <a:rPr sz="6600" b="0" spc="-10" dirty="0">
                <a:solidFill>
                  <a:srgbClr val="57585B"/>
                </a:solidFill>
                <a:latin typeface="Segoe UI Light"/>
                <a:cs typeface="Segoe UI Light"/>
              </a:rPr>
              <a:t>vO</a:t>
            </a:r>
            <a:r>
              <a:rPr sz="6600" b="0" spc="-35" dirty="0">
                <a:solidFill>
                  <a:srgbClr val="57585B"/>
                </a:solidFill>
                <a:latin typeface="Segoe UI Light"/>
                <a:cs typeface="Segoe UI Light"/>
              </a:rPr>
              <a:t>p</a:t>
            </a:r>
            <a:r>
              <a:rPr sz="6600" b="0" spc="-5" dirty="0">
                <a:solidFill>
                  <a:srgbClr val="57585B"/>
                </a:solidFill>
                <a:latin typeface="Segoe UI Light"/>
                <a:cs typeface="Segoe UI Light"/>
              </a:rPr>
              <a:t>s  </a:t>
            </a:r>
            <a:r>
              <a:rPr sz="6600" b="0" spc="-30" dirty="0">
                <a:solidFill>
                  <a:srgbClr val="57585B"/>
                </a:solidFill>
                <a:latin typeface="Segoe UI Light"/>
                <a:cs typeface="Segoe UI Light"/>
              </a:rPr>
              <a:t>p</a:t>
            </a:r>
            <a:r>
              <a:rPr sz="6600" b="0" spc="-10" dirty="0">
                <a:solidFill>
                  <a:srgbClr val="57585B"/>
                </a:solidFill>
                <a:latin typeface="Segoe UI Light"/>
                <a:cs typeface="Segoe UI Light"/>
              </a:rPr>
              <a:t>r</a:t>
            </a:r>
            <a:r>
              <a:rPr sz="6600" b="0" spc="-40" dirty="0">
                <a:solidFill>
                  <a:srgbClr val="57585B"/>
                </a:solidFill>
                <a:latin typeface="Segoe UI Light"/>
                <a:cs typeface="Segoe UI Light"/>
              </a:rPr>
              <a:t>a</a:t>
            </a:r>
            <a:r>
              <a:rPr sz="6600" b="0" spc="-5" dirty="0">
                <a:solidFill>
                  <a:srgbClr val="57585B"/>
                </a:solidFill>
                <a:latin typeface="Segoe UI Light"/>
                <a:cs typeface="Segoe UI Light"/>
              </a:rPr>
              <a:t>c</a:t>
            </a:r>
            <a:r>
              <a:rPr sz="6600" b="0" spc="-35" dirty="0">
                <a:solidFill>
                  <a:srgbClr val="57585B"/>
                </a:solidFill>
                <a:latin typeface="Segoe UI Light"/>
                <a:cs typeface="Segoe UI Light"/>
              </a:rPr>
              <a:t>t</a:t>
            </a:r>
            <a:r>
              <a:rPr sz="6600" b="0" spc="-10" dirty="0">
                <a:solidFill>
                  <a:srgbClr val="57585B"/>
                </a:solidFill>
                <a:latin typeface="Segoe UI Light"/>
                <a:cs typeface="Segoe UI Light"/>
              </a:rPr>
              <a:t>ices</a:t>
            </a:r>
            <a:endParaRPr sz="6600">
              <a:latin typeface="Segoe UI Light"/>
              <a:cs typeface="Segoe UI Light"/>
            </a:endParaRPr>
          </a:p>
        </p:txBody>
      </p:sp>
      <p:sp>
        <p:nvSpPr>
          <p:cNvPr id="10" name="object 10"/>
          <p:cNvSpPr/>
          <p:nvPr/>
        </p:nvSpPr>
        <p:spPr>
          <a:xfrm>
            <a:off x="1915667" y="2377439"/>
            <a:ext cx="0" cy="457200"/>
          </a:xfrm>
          <a:custGeom>
            <a:avLst/>
            <a:gdLst/>
            <a:ahLst/>
            <a:cxnLst/>
            <a:rect l="l" t="t" r="r" b="b"/>
            <a:pathLst>
              <a:path h="457200">
                <a:moveTo>
                  <a:pt x="0" y="457073"/>
                </a:moveTo>
                <a:lnTo>
                  <a:pt x="0" y="0"/>
                </a:lnTo>
              </a:path>
            </a:pathLst>
          </a:custGeom>
          <a:ln w="18288">
            <a:solidFill>
              <a:srgbClr val="390409"/>
            </a:solidFill>
            <a:prstDash val="sysDot"/>
          </a:ln>
        </p:spPr>
        <p:txBody>
          <a:bodyPr wrap="square" lIns="0" tIns="0" rIns="0" bIns="0" rtlCol="0"/>
          <a:lstStyle/>
          <a:p>
            <a:endParaRPr/>
          </a:p>
        </p:txBody>
      </p:sp>
      <p:sp>
        <p:nvSpPr>
          <p:cNvPr id="11" name="object 11"/>
          <p:cNvSpPr/>
          <p:nvPr/>
        </p:nvSpPr>
        <p:spPr>
          <a:xfrm>
            <a:off x="1687067" y="3543300"/>
            <a:ext cx="502919" cy="406908"/>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1572260" y="3153866"/>
            <a:ext cx="692150" cy="344170"/>
          </a:xfrm>
          <a:prstGeom prst="rect">
            <a:avLst/>
          </a:prstGeom>
        </p:spPr>
        <p:txBody>
          <a:bodyPr vert="horz" wrap="square" lIns="0" tIns="11430" rIns="0" bIns="0" rtlCol="0">
            <a:spAutoFit/>
          </a:bodyPr>
          <a:lstStyle/>
          <a:p>
            <a:pPr marL="12700">
              <a:lnSpc>
                <a:spcPct val="100000"/>
              </a:lnSpc>
              <a:spcBef>
                <a:spcPts val="90"/>
              </a:spcBef>
            </a:pPr>
            <a:r>
              <a:rPr sz="2100" b="1" spc="-15" dirty="0">
                <a:solidFill>
                  <a:srgbClr val="FF9652"/>
                </a:solidFill>
                <a:latin typeface="Segoe UI Semibold"/>
                <a:cs typeface="Segoe UI Semibold"/>
              </a:rPr>
              <a:t>PLAN</a:t>
            </a:r>
            <a:endParaRPr sz="2100">
              <a:latin typeface="Segoe UI Semibold"/>
              <a:cs typeface="Segoe UI Semibold"/>
            </a:endParaRPr>
          </a:p>
        </p:txBody>
      </p:sp>
      <p:sp>
        <p:nvSpPr>
          <p:cNvPr id="13" name="object 13"/>
          <p:cNvSpPr/>
          <p:nvPr/>
        </p:nvSpPr>
        <p:spPr>
          <a:xfrm>
            <a:off x="5710428" y="2377439"/>
            <a:ext cx="0" cy="457200"/>
          </a:xfrm>
          <a:custGeom>
            <a:avLst/>
            <a:gdLst/>
            <a:ahLst/>
            <a:cxnLst/>
            <a:rect l="l" t="t" r="r" b="b"/>
            <a:pathLst>
              <a:path h="457200">
                <a:moveTo>
                  <a:pt x="0" y="457073"/>
                </a:moveTo>
                <a:lnTo>
                  <a:pt x="0" y="0"/>
                </a:lnTo>
              </a:path>
            </a:pathLst>
          </a:custGeom>
          <a:ln w="18288">
            <a:solidFill>
              <a:srgbClr val="390409"/>
            </a:solidFill>
            <a:prstDash val="sysDot"/>
          </a:ln>
        </p:spPr>
        <p:txBody>
          <a:bodyPr wrap="square" lIns="0" tIns="0" rIns="0" bIns="0" rtlCol="0"/>
          <a:lstStyle/>
          <a:p>
            <a:endParaRPr/>
          </a:p>
        </p:txBody>
      </p:sp>
      <p:sp>
        <p:nvSpPr>
          <p:cNvPr id="14" name="object 14"/>
          <p:cNvSpPr txBox="1"/>
          <p:nvPr/>
        </p:nvSpPr>
        <p:spPr>
          <a:xfrm>
            <a:off x="2556764" y="3153866"/>
            <a:ext cx="2587625" cy="344170"/>
          </a:xfrm>
          <a:prstGeom prst="rect">
            <a:avLst/>
          </a:prstGeom>
        </p:spPr>
        <p:txBody>
          <a:bodyPr vert="horz" wrap="square" lIns="0" tIns="11430" rIns="0" bIns="0" rtlCol="0">
            <a:spAutoFit/>
          </a:bodyPr>
          <a:lstStyle/>
          <a:p>
            <a:pPr marL="12700">
              <a:lnSpc>
                <a:spcPct val="100000"/>
              </a:lnSpc>
              <a:spcBef>
                <a:spcPts val="90"/>
              </a:spcBef>
              <a:tabLst>
                <a:tab pos="689610" algn="l"/>
                <a:tab pos="2574290" algn="l"/>
              </a:tabLst>
            </a:pPr>
            <a:r>
              <a:rPr sz="2100" u="heavy" spc="-5" dirty="0">
                <a:solidFill>
                  <a:srgbClr val="FF9652"/>
                </a:solidFill>
                <a:uFill>
                  <a:solidFill>
                    <a:srgbClr val="390409"/>
                  </a:solidFill>
                </a:uFill>
                <a:latin typeface="Times New Roman"/>
                <a:cs typeface="Times New Roman"/>
              </a:rPr>
              <a:t> 	</a:t>
            </a:r>
            <a:r>
              <a:rPr sz="2100" spc="-305" dirty="0">
                <a:solidFill>
                  <a:srgbClr val="FF9652"/>
                </a:solidFill>
                <a:latin typeface="Times New Roman"/>
                <a:cs typeface="Times New Roman"/>
              </a:rPr>
              <a:t> </a:t>
            </a:r>
            <a:r>
              <a:rPr sz="2100" b="1" spc="-15" dirty="0">
                <a:solidFill>
                  <a:srgbClr val="EC5A5F"/>
                </a:solidFill>
                <a:latin typeface="Segoe UI Semibold"/>
                <a:cs typeface="Segoe UI Semibold"/>
              </a:rPr>
              <a:t>DEVELOP</a:t>
            </a:r>
            <a:r>
              <a:rPr sz="2100" b="1" spc="-150" dirty="0">
                <a:solidFill>
                  <a:srgbClr val="EC5A5F"/>
                </a:solidFill>
                <a:latin typeface="Segoe UI Semibold"/>
                <a:cs typeface="Segoe UI Semibold"/>
              </a:rPr>
              <a:t> </a:t>
            </a:r>
            <a:r>
              <a:rPr sz="2100" u="heavy" spc="-5" dirty="0">
                <a:solidFill>
                  <a:srgbClr val="EC5A5F"/>
                </a:solidFill>
                <a:uFill>
                  <a:solidFill>
                    <a:srgbClr val="390409"/>
                  </a:solidFill>
                </a:uFill>
                <a:latin typeface="Times New Roman"/>
                <a:cs typeface="Times New Roman"/>
              </a:rPr>
              <a:t> </a:t>
            </a:r>
            <a:r>
              <a:rPr sz="2100" u="heavy" dirty="0">
                <a:solidFill>
                  <a:srgbClr val="EC5A5F"/>
                </a:solidFill>
                <a:uFill>
                  <a:solidFill>
                    <a:srgbClr val="390409"/>
                  </a:solidFill>
                </a:uFill>
                <a:latin typeface="Times New Roman"/>
                <a:cs typeface="Times New Roman"/>
              </a:rPr>
              <a:t>	</a:t>
            </a:r>
            <a:endParaRPr sz="2100">
              <a:latin typeface="Times New Roman"/>
              <a:cs typeface="Times New Roman"/>
            </a:endParaRPr>
          </a:p>
        </p:txBody>
      </p:sp>
      <p:sp>
        <p:nvSpPr>
          <p:cNvPr id="15" name="object 15"/>
          <p:cNvSpPr/>
          <p:nvPr/>
        </p:nvSpPr>
        <p:spPr>
          <a:xfrm>
            <a:off x="3831335" y="4142231"/>
            <a:ext cx="0" cy="457200"/>
          </a:xfrm>
          <a:custGeom>
            <a:avLst/>
            <a:gdLst/>
            <a:ahLst/>
            <a:cxnLst/>
            <a:rect l="l" t="t" r="r" b="b"/>
            <a:pathLst>
              <a:path h="457200">
                <a:moveTo>
                  <a:pt x="0" y="457072"/>
                </a:moveTo>
                <a:lnTo>
                  <a:pt x="0" y="0"/>
                </a:lnTo>
              </a:path>
            </a:pathLst>
          </a:custGeom>
          <a:ln w="18288">
            <a:solidFill>
              <a:srgbClr val="390409"/>
            </a:solidFill>
            <a:prstDash val="sysDot"/>
          </a:ln>
        </p:spPr>
        <p:txBody>
          <a:bodyPr wrap="square" lIns="0" tIns="0" rIns="0" bIns="0" rtlCol="0"/>
          <a:lstStyle/>
          <a:p>
            <a:endParaRPr/>
          </a:p>
        </p:txBody>
      </p:sp>
      <p:sp>
        <p:nvSpPr>
          <p:cNvPr id="16" name="object 16"/>
          <p:cNvSpPr/>
          <p:nvPr/>
        </p:nvSpPr>
        <p:spPr>
          <a:xfrm>
            <a:off x="7644383" y="4142231"/>
            <a:ext cx="0" cy="457200"/>
          </a:xfrm>
          <a:custGeom>
            <a:avLst/>
            <a:gdLst/>
            <a:ahLst/>
            <a:cxnLst/>
            <a:rect l="l" t="t" r="r" b="b"/>
            <a:pathLst>
              <a:path h="457200">
                <a:moveTo>
                  <a:pt x="0" y="457072"/>
                </a:moveTo>
                <a:lnTo>
                  <a:pt x="0" y="0"/>
                </a:lnTo>
              </a:path>
            </a:pathLst>
          </a:custGeom>
          <a:ln w="18288">
            <a:solidFill>
              <a:srgbClr val="390409"/>
            </a:solidFill>
            <a:prstDash val="sysDot"/>
          </a:ln>
        </p:spPr>
        <p:txBody>
          <a:bodyPr wrap="square" lIns="0" tIns="0" rIns="0" bIns="0" rtlCol="0"/>
          <a:lstStyle/>
          <a:p>
            <a:endParaRPr/>
          </a:p>
        </p:txBody>
      </p:sp>
      <p:sp>
        <p:nvSpPr>
          <p:cNvPr id="17" name="object 17"/>
          <p:cNvSpPr/>
          <p:nvPr/>
        </p:nvSpPr>
        <p:spPr>
          <a:xfrm>
            <a:off x="9331452" y="3145535"/>
            <a:ext cx="13970" cy="808990"/>
          </a:xfrm>
          <a:custGeom>
            <a:avLst/>
            <a:gdLst/>
            <a:ahLst/>
            <a:cxnLst/>
            <a:rect l="l" t="t" r="r" b="b"/>
            <a:pathLst>
              <a:path w="13970" h="808989">
                <a:moveTo>
                  <a:pt x="0" y="808482"/>
                </a:moveTo>
                <a:lnTo>
                  <a:pt x="13970" y="0"/>
                </a:lnTo>
              </a:path>
            </a:pathLst>
          </a:custGeom>
          <a:ln w="18288">
            <a:solidFill>
              <a:srgbClr val="390409"/>
            </a:solidFill>
            <a:prstDash val="sysDot"/>
          </a:ln>
        </p:spPr>
        <p:txBody>
          <a:bodyPr wrap="square" lIns="0" tIns="0" rIns="0" bIns="0" rtlCol="0"/>
          <a:lstStyle/>
          <a:p>
            <a:endParaRPr/>
          </a:p>
        </p:txBody>
      </p:sp>
      <p:grpSp>
        <p:nvGrpSpPr>
          <p:cNvPr id="18" name="object 18"/>
          <p:cNvGrpSpPr/>
          <p:nvPr/>
        </p:nvGrpSpPr>
        <p:grpSpPr>
          <a:xfrm>
            <a:off x="649223" y="2363723"/>
            <a:ext cx="8295640" cy="2263140"/>
            <a:chOff x="649223" y="2363723"/>
            <a:chExt cx="8295640" cy="2263140"/>
          </a:xfrm>
        </p:grpSpPr>
        <p:sp>
          <p:nvSpPr>
            <p:cNvPr id="19" name="object 19"/>
            <p:cNvSpPr/>
            <p:nvPr/>
          </p:nvSpPr>
          <p:spPr>
            <a:xfrm>
              <a:off x="6976871" y="2848355"/>
              <a:ext cx="1308100" cy="1308100"/>
            </a:xfrm>
            <a:custGeom>
              <a:avLst/>
              <a:gdLst/>
              <a:ahLst/>
              <a:cxnLst/>
              <a:rect l="l" t="t" r="r" b="b"/>
              <a:pathLst>
                <a:path w="1308100" h="1308100">
                  <a:moveTo>
                    <a:pt x="0" y="653795"/>
                  </a:moveTo>
                  <a:lnTo>
                    <a:pt x="1793" y="605004"/>
                  </a:lnTo>
                  <a:lnTo>
                    <a:pt x="7089" y="557187"/>
                  </a:lnTo>
                  <a:lnTo>
                    <a:pt x="15761" y="510469"/>
                  </a:lnTo>
                  <a:lnTo>
                    <a:pt x="27682" y="464978"/>
                  </a:lnTo>
                  <a:lnTo>
                    <a:pt x="42727" y="420840"/>
                  </a:lnTo>
                  <a:lnTo>
                    <a:pt x="60768" y="378181"/>
                  </a:lnTo>
                  <a:lnTo>
                    <a:pt x="81680" y="337127"/>
                  </a:lnTo>
                  <a:lnTo>
                    <a:pt x="105335" y="297806"/>
                  </a:lnTo>
                  <a:lnTo>
                    <a:pt x="131608" y="260343"/>
                  </a:lnTo>
                  <a:lnTo>
                    <a:pt x="160372" y="224866"/>
                  </a:lnTo>
                  <a:lnTo>
                    <a:pt x="191500" y="191500"/>
                  </a:lnTo>
                  <a:lnTo>
                    <a:pt x="224866" y="160372"/>
                  </a:lnTo>
                  <a:lnTo>
                    <a:pt x="260343" y="131608"/>
                  </a:lnTo>
                  <a:lnTo>
                    <a:pt x="297806" y="105335"/>
                  </a:lnTo>
                  <a:lnTo>
                    <a:pt x="337127" y="81680"/>
                  </a:lnTo>
                  <a:lnTo>
                    <a:pt x="378181" y="60768"/>
                  </a:lnTo>
                  <a:lnTo>
                    <a:pt x="420840" y="42727"/>
                  </a:lnTo>
                  <a:lnTo>
                    <a:pt x="464978" y="27682"/>
                  </a:lnTo>
                  <a:lnTo>
                    <a:pt x="510469" y="15761"/>
                  </a:lnTo>
                  <a:lnTo>
                    <a:pt x="557187" y="7089"/>
                  </a:lnTo>
                  <a:lnTo>
                    <a:pt x="605004" y="1793"/>
                  </a:lnTo>
                  <a:lnTo>
                    <a:pt x="653796" y="0"/>
                  </a:lnTo>
                  <a:lnTo>
                    <a:pt x="702587" y="1793"/>
                  </a:lnTo>
                  <a:lnTo>
                    <a:pt x="750404" y="7089"/>
                  </a:lnTo>
                  <a:lnTo>
                    <a:pt x="797122" y="15761"/>
                  </a:lnTo>
                  <a:lnTo>
                    <a:pt x="842613" y="27682"/>
                  </a:lnTo>
                  <a:lnTo>
                    <a:pt x="886751" y="42727"/>
                  </a:lnTo>
                  <a:lnTo>
                    <a:pt x="929410" y="60768"/>
                  </a:lnTo>
                  <a:lnTo>
                    <a:pt x="970464" y="81680"/>
                  </a:lnTo>
                  <a:lnTo>
                    <a:pt x="1009785" y="105335"/>
                  </a:lnTo>
                  <a:lnTo>
                    <a:pt x="1047248" y="131608"/>
                  </a:lnTo>
                  <a:lnTo>
                    <a:pt x="1082725" y="160372"/>
                  </a:lnTo>
                  <a:lnTo>
                    <a:pt x="1116091" y="191500"/>
                  </a:lnTo>
                  <a:lnTo>
                    <a:pt x="1147219" y="224866"/>
                  </a:lnTo>
                  <a:lnTo>
                    <a:pt x="1175983" y="260343"/>
                  </a:lnTo>
                  <a:lnTo>
                    <a:pt x="1202256" y="297806"/>
                  </a:lnTo>
                  <a:lnTo>
                    <a:pt x="1225911" y="337127"/>
                  </a:lnTo>
                  <a:lnTo>
                    <a:pt x="1246823" y="378181"/>
                  </a:lnTo>
                  <a:lnTo>
                    <a:pt x="1264864" y="420840"/>
                  </a:lnTo>
                  <a:lnTo>
                    <a:pt x="1279909" y="464978"/>
                  </a:lnTo>
                  <a:lnTo>
                    <a:pt x="1291830" y="510469"/>
                  </a:lnTo>
                  <a:lnTo>
                    <a:pt x="1300502" y="557187"/>
                  </a:lnTo>
                  <a:lnTo>
                    <a:pt x="1305798" y="605004"/>
                  </a:lnTo>
                  <a:lnTo>
                    <a:pt x="1307592" y="653795"/>
                  </a:lnTo>
                  <a:lnTo>
                    <a:pt x="1305798" y="702587"/>
                  </a:lnTo>
                  <a:lnTo>
                    <a:pt x="1300502" y="750404"/>
                  </a:lnTo>
                  <a:lnTo>
                    <a:pt x="1291830" y="797122"/>
                  </a:lnTo>
                  <a:lnTo>
                    <a:pt x="1279909" y="842613"/>
                  </a:lnTo>
                  <a:lnTo>
                    <a:pt x="1264864" y="886751"/>
                  </a:lnTo>
                  <a:lnTo>
                    <a:pt x="1246823" y="929410"/>
                  </a:lnTo>
                  <a:lnTo>
                    <a:pt x="1225911" y="970464"/>
                  </a:lnTo>
                  <a:lnTo>
                    <a:pt x="1202256" y="1009785"/>
                  </a:lnTo>
                  <a:lnTo>
                    <a:pt x="1175983" y="1047248"/>
                  </a:lnTo>
                  <a:lnTo>
                    <a:pt x="1147219" y="1082725"/>
                  </a:lnTo>
                  <a:lnTo>
                    <a:pt x="1116091" y="1116091"/>
                  </a:lnTo>
                  <a:lnTo>
                    <a:pt x="1082725" y="1147219"/>
                  </a:lnTo>
                  <a:lnTo>
                    <a:pt x="1047248" y="1175983"/>
                  </a:lnTo>
                  <a:lnTo>
                    <a:pt x="1009785" y="1202256"/>
                  </a:lnTo>
                  <a:lnTo>
                    <a:pt x="970464" y="1225911"/>
                  </a:lnTo>
                  <a:lnTo>
                    <a:pt x="929410" y="1246823"/>
                  </a:lnTo>
                  <a:lnTo>
                    <a:pt x="886751" y="1264864"/>
                  </a:lnTo>
                  <a:lnTo>
                    <a:pt x="842613" y="1279909"/>
                  </a:lnTo>
                  <a:lnTo>
                    <a:pt x="797122" y="1291830"/>
                  </a:lnTo>
                  <a:lnTo>
                    <a:pt x="750404" y="1300502"/>
                  </a:lnTo>
                  <a:lnTo>
                    <a:pt x="702587" y="1305798"/>
                  </a:lnTo>
                  <a:lnTo>
                    <a:pt x="653796" y="1307591"/>
                  </a:lnTo>
                  <a:lnTo>
                    <a:pt x="605004" y="1305798"/>
                  </a:lnTo>
                  <a:lnTo>
                    <a:pt x="557187" y="1300502"/>
                  </a:lnTo>
                  <a:lnTo>
                    <a:pt x="510469" y="1291830"/>
                  </a:lnTo>
                  <a:lnTo>
                    <a:pt x="464978" y="1279909"/>
                  </a:lnTo>
                  <a:lnTo>
                    <a:pt x="420840" y="1264864"/>
                  </a:lnTo>
                  <a:lnTo>
                    <a:pt x="378181" y="1246823"/>
                  </a:lnTo>
                  <a:lnTo>
                    <a:pt x="337127" y="1225911"/>
                  </a:lnTo>
                  <a:lnTo>
                    <a:pt x="297806" y="1202256"/>
                  </a:lnTo>
                  <a:lnTo>
                    <a:pt x="260343" y="1175983"/>
                  </a:lnTo>
                  <a:lnTo>
                    <a:pt x="224866" y="1147219"/>
                  </a:lnTo>
                  <a:lnTo>
                    <a:pt x="191500" y="1116091"/>
                  </a:lnTo>
                  <a:lnTo>
                    <a:pt x="160372" y="1082725"/>
                  </a:lnTo>
                  <a:lnTo>
                    <a:pt x="131608" y="1047248"/>
                  </a:lnTo>
                  <a:lnTo>
                    <a:pt x="105335" y="1009785"/>
                  </a:lnTo>
                  <a:lnTo>
                    <a:pt x="81680" y="970464"/>
                  </a:lnTo>
                  <a:lnTo>
                    <a:pt x="60768" y="929410"/>
                  </a:lnTo>
                  <a:lnTo>
                    <a:pt x="42727" y="886751"/>
                  </a:lnTo>
                  <a:lnTo>
                    <a:pt x="27682" y="842613"/>
                  </a:lnTo>
                  <a:lnTo>
                    <a:pt x="15761" y="797122"/>
                  </a:lnTo>
                  <a:lnTo>
                    <a:pt x="7089" y="750404"/>
                  </a:lnTo>
                  <a:lnTo>
                    <a:pt x="1793" y="702587"/>
                  </a:lnTo>
                  <a:lnTo>
                    <a:pt x="0" y="653795"/>
                  </a:lnTo>
                  <a:close/>
                </a:path>
              </a:pathLst>
            </a:custGeom>
            <a:ln w="36576">
              <a:solidFill>
                <a:srgbClr val="ED6B55"/>
              </a:solidFill>
            </a:ln>
          </p:spPr>
          <p:txBody>
            <a:bodyPr wrap="square" lIns="0" tIns="0" rIns="0" bIns="0" rtlCol="0"/>
            <a:lstStyle/>
            <a:p>
              <a:endParaRPr/>
            </a:p>
          </p:txBody>
        </p:sp>
        <p:sp>
          <p:nvSpPr>
            <p:cNvPr id="20" name="object 20"/>
            <p:cNvSpPr/>
            <p:nvPr/>
          </p:nvSpPr>
          <p:spPr>
            <a:xfrm>
              <a:off x="7374635" y="3566159"/>
              <a:ext cx="576072" cy="379475"/>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4389120" y="2372867"/>
              <a:ext cx="2526030" cy="0"/>
            </a:xfrm>
            <a:custGeom>
              <a:avLst/>
              <a:gdLst/>
              <a:ahLst/>
              <a:cxnLst/>
              <a:rect l="l" t="t" r="r" b="b"/>
              <a:pathLst>
                <a:path w="2526029">
                  <a:moveTo>
                    <a:pt x="0" y="0"/>
                  </a:moveTo>
                  <a:lnTo>
                    <a:pt x="2525776" y="0"/>
                  </a:lnTo>
                </a:path>
              </a:pathLst>
            </a:custGeom>
            <a:ln w="18288">
              <a:solidFill>
                <a:srgbClr val="390409"/>
              </a:solidFill>
              <a:prstDash val="sysDot"/>
            </a:ln>
          </p:spPr>
          <p:txBody>
            <a:bodyPr wrap="square" lIns="0" tIns="0" rIns="0" bIns="0" rtlCol="0"/>
            <a:lstStyle/>
            <a:p>
              <a:endParaRPr/>
            </a:p>
          </p:txBody>
        </p:sp>
        <p:sp>
          <p:nvSpPr>
            <p:cNvPr id="22" name="object 22"/>
            <p:cNvSpPr/>
            <p:nvPr/>
          </p:nvSpPr>
          <p:spPr>
            <a:xfrm>
              <a:off x="6534689" y="2405403"/>
              <a:ext cx="2291080" cy="1297305"/>
            </a:xfrm>
            <a:custGeom>
              <a:avLst/>
              <a:gdLst/>
              <a:ahLst/>
              <a:cxnLst/>
              <a:rect l="l" t="t" r="r" b="b"/>
              <a:pathLst>
                <a:path w="2291079" h="1297304">
                  <a:moveTo>
                    <a:pt x="1096878" y="0"/>
                  </a:moveTo>
                  <a:lnTo>
                    <a:pt x="1049310" y="399"/>
                  </a:lnTo>
                  <a:lnTo>
                    <a:pt x="1001411" y="2876"/>
                  </a:lnTo>
                  <a:lnTo>
                    <a:pt x="953230" y="7469"/>
                  </a:lnTo>
                  <a:lnTo>
                    <a:pt x="905311" y="14154"/>
                  </a:lnTo>
                  <a:lnTo>
                    <a:pt x="858186" y="22829"/>
                  </a:lnTo>
                  <a:lnTo>
                    <a:pt x="811896" y="33446"/>
                  </a:lnTo>
                  <a:lnTo>
                    <a:pt x="766477" y="45957"/>
                  </a:lnTo>
                  <a:lnTo>
                    <a:pt x="721970" y="60311"/>
                  </a:lnTo>
                  <a:lnTo>
                    <a:pt x="678411" y="76462"/>
                  </a:lnTo>
                  <a:lnTo>
                    <a:pt x="635840" y="94359"/>
                  </a:lnTo>
                  <a:lnTo>
                    <a:pt x="594294" y="113955"/>
                  </a:lnTo>
                  <a:lnTo>
                    <a:pt x="553813" y="135202"/>
                  </a:lnTo>
                  <a:lnTo>
                    <a:pt x="514435" y="158049"/>
                  </a:lnTo>
                  <a:lnTo>
                    <a:pt x="476197" y="182450"/>
                  </a:lnTo>
                  <a:lnTo>
                    <a:pt x="439139" y="208354"/>
                  </a:lnTo>
                  <a:lnTo>
                    <a:pt x="403299" y="235715"/>
                  </a:lnTo>
                  <a:lnTo>
                    <a:pt x="368715" y="264482"/>
                  </a:lnTo>
                  <a:lnTo>
                    <a:pt x="335426" y="294608"/>
                  </a:lnTo>
                  <a:lnTo>
                    <a:pt x="303470" y="326043"/>
                  </a:lnTo>
                  <a:lnTo>
                    <a:pt x="272885" y="358740"/>
                  </a:lnTo>
                  <a:lnTo>
                    <a:pt x="243710" y="392649"/>
                  </a:lnTo>
                  <a:lnTo>
                    <a:pt x="215984" y="427722"/>
                  </a:lnTo>
                  <a:lnTo>
                    <a:pt x="189744" y="463911"/>
                  </a:lnTo>
                  <a:lnTo>
                    <a:pt x="165030" y="501166"/>
                  </a:lnTo>
                  <a:lnTo>
                    <a:pt x="141878" y="539439"/>
                  </a:lnTo>
                  <a:lnTo>
                    <a:pt x="120329" y="578682"/>
                  </a:lnTo>
                  <a:lnTo>
                    <a:pt x="100420" y="618846"/>
                  </a:lnTo>
                  <a:lnTo>
                    <a:pt x="82190" y="659882"/>
                  </a:lnTo>
                  <a:lnTo>
                    <a:pt x="65677" y="701742"/>
                  </a:lnTo>
                  <a:lnTo>
                    <a:pt x="50920" y="744377"/>
                  </a:lnTo>
                  <a:lnTo>
                    <a:pt x="37956" y="787739"/>
                  </a:lnTo>
                  <a:lnTo>
                    <a:pt x="26825" y="831778"/>
                  </a:lnTo>
                  <a:lnTo>
                    <a:pt x="17565" y="876447"/>
                  </a:lnTo>
                  <a:lnTo>
                    <a:pt x="10214" y="921696"/>
                  </a:lnTo>
                  <a:lnTo>
                    <a:pt x="4810" y="967478"/>
                  </a:lnTo>
                  <a:lnTo>
                    <a:pt x="1393" y="1013743"/>
                  </a:lnTo>
                  <a:lnTo>
                    <a:pt x="0" y="1060443"/>
                  </a:lnTo>
                  <a:lnTo>
                    <a:pt x="669" y="1107529"/>
                  </a:lnTo>
                  <a:lnTo>
                    <a:pt x="3440" y="1154953"/>
                  </a:lnTo>
                  <a:lnTo>
                    <a:pt x="8350" y="1202666"/>
                  </a:lnTo>
                  <a:lnTo>
                    <a:pt x="272256" y="1171678"/>
                  </a:lnTo>
                  <a:lnTo>
                    <a:pt x="267619" y="1124614"/>
                  </a:lnTo>
                  <a:lnTo>
                    <a:pt x="265747" y="1077940"/>
                  </a:lnTo>
                  <a:lnTo>
                    <a:pt x="266576" y="1031738"/>
                  </a:lnTo>
                  <a:lnTo>
                    <a:pt x="270040" y="986090"/>
                  </a:lnTo>
                  <a:lnTo>
                    <a:pt x="276074" y="941081"/>
                  </a:lnTo>
                  <a:lnTo>
                    <a:pt x="284614" y="896792"/>
                  </a:lnTo>
                  <a:lnTo>
                    <a:pt x="295595" y="853307"/>
                  </a:lnTo>
                  <a:lnTo>
                    <a:pt x="308951" y="810708"/>
                  </a:lnTo>
                  <a:lnTo>
                    <a:pt x="324618" y="769080"/>
                  </a:lnTo>
                  <a:lnTo>
                    <a:pt x="342531" y="728503"/>
                  </a:lnTo>
                  <a:lnTo>
                    <a:pt x="362624" y="689062"/>
                  </a:lnTo>
                  <a:lnTo>
                    <a:pt x="384833" y="650840"/>
                  </a:lnTo>
                  <a:lnTo>
                    <a:pt x="409094" y="613919"/>
                  </a:lnTo>
                  <a:lnTo>
                    <a:pt x="435340" y="578382"/>
                  </a:lnTo>
                  <a:lnTo>
                    <a:pt x="463508" y="544312"/>
                  </a:lnTo>
                  <a:lnTo>
                    <a:pt x="493531" y="511792"/>
                  </a:lnTo>
                  <a:lnTo>
                    <a:pt x="525346" y="480905"/>
                  </a:lnTo>
                  <a:lnTo>
                    <a:pt x="558886" y="451734"/>
                  </a:lnTo>
                  <a:lnTo>
                    <a:pt x="594089" y="424362"/>
                  </a:lnTo>
                  <a:lnTo>
                    <a:pt x="630887" y="398872"/>
                  </a:lnTo>
                  <a:lnTo>
                    <a:pt x="669217" y="375346"/>
                  </a:lnTo>
                  <a:lnTo>
                    <a:pt x="709013" y="353868"/>
                  </a:lnTo>
                  <a:lnTo>
                    <a:pt x="750210" y="334521"/>
                  </a:lnTo>
                  <a:lnTo>
                    <a:pt x="792745" y="317387"/>
                  </a:lnTo>
                  <a:lnTo>
                    <a:pt x="836550" y="302550"/>
                  </a:lnTo>
                  <a:lnTo>
                    <a:pt x="881563" y="290091"/>
                  </a:lnTo>
                  <a:lnTo>
                    <a:pt x="927717" y="280096"/>
                  </a:lnTo>
                  <a:lnTo>
                    <a:pt x="974947" y="272645"/>
                  </a:lnTo>
                  <a:lnTo>
                    <a:pt x="1022941" y="267848"/>
                  </a:lnTo>
                  <a:lnTo>
                    <a:pt x="1070581" y="265822"/>
                  </a:lnTo>
                  <a:lnTo>
                    <a:pt x="1117780" y="266502"/>
                  </a:lnTo>
                  <a:lnTo>
                    <a:pt x="1164451" y="269823"/>
                  </a:lnTo>
                  <a:lnTo>
                    <a:pt x="1210508" y="275719"/>
                  </a:lnTo>
                  <a:lnTo>
                    <a:pt x="1255863" y="284124"/>
                  </a:lnTo>
                  <a:lnTo>
                    <a:pt x="1300430" y="294973"/>
                  </a:lnTo>
                  <a:lnTo>
                    <a:pt x="1344123" y="308200"/>
                  </a:lnTo>
                  <a:lnTo>
                    <a:pt x="1386853" y="323741"/>
                  </a:lnTo>
                  <a:lnTo>
                    <a:pt x="1428535" y="341528"/>
                  </a:lnTo>
                  <a:lnTo>
                    <a:pt x="1469081" y="361497"/>
                  </a:lnTo>
                  <a:lnTo>
                    <a:pt x="1508405" y="383583"/>
                  </a:lnTo>
                  <a:lnTo>
                    <a:pt x="1546420" y="407719"/>
                  </a:lnTo>
                  <a:lnTo>
                    <a:pt x="1583039" y="433840"/>
                  </a:lnTo>
                  <a:lnTo>
                    <a:pt x="1618176" y="461880"/>
                  </a:lnTo>
                  <a:lnTo>
                    <a:pt x="1651743" y="491775"/>
                  </a:lnTo>
                  <a:lnTo>
                    <a:pt x="1683653" y="523458"/>
                  </a:lnTo>
                  <a:lnTo>
                    <a:pt x="1713821" y="556864"/>
                  </a:lnTo>
                  <a:lnTo>
                    <a:pt x="1742158" y="591928"/>
                  </a:lnTo>
                  <a:lnTo>
                    <a:pt x="1768579" y="628584"/>
                  </a:lnTo>
                  <a:lnTo>
                    <a:pt x="1792996" y="666766"/>
                  </a:lnTo>
                  <a:lnTo>
                    <a:pt x="1815323" y="706408"/>
                  </a:lnTo>
                  <a:lnTo>
                    <a:pt x="1835472" y="747446"/>
                  </a:lnTo>
                  <a:lnTo>
                    <a:pt x="1853358" y="789814"/>
                  </a:lnTo>
                  <a:lnTo>
                    <a:pt x="1868893" y="833446"/>
                  </a:lnTo>
                  <a:lnTo>
                    <a:pt x="1881990" y="878277"/>
                  </a:lnTo>
                  <a:lnTo>
                    <a:pt x="1892562" y="924240"/>
                  </a:lnTo>
                  <a:lnTo>
                    <a:pt x="1900523" y="971272"/>
                  </a:lnTo>
                  <a:lnTo>
                    <a:pt x="1785080" y="943840"/>
                  </a:lnTo>
                  <a:lnTo>
                    <a:pt x="2015966" y="1296773"/>
                  </a:lnTo>
                  <a:lnTo>
                    <a:pt x="2290667" y="1063982"/>
                  </a:lnTo>
                  <a:lnTo>
                    <a:pt x="2173065" y="1036042"/>
                  </a:lnTo>
                  <a:lnTo>
                    <a:pt x="2171897" y="1014327"/>
                  </a:lnTo>
                  <a:lnTo>
                    <a:pt x="2168225" y="970944"/>
                  </a:lnTo>
                  <a:lnTo>
                    <a:pt x="2158687" y="901835"/>
                  </a:lnTo>
                  <a:lnTo>
                    <a:pt x="2149669" y="855146"/>
                  </a:lnTo>
                  <a:lnTo>
                    <a:pt x="2138694" y="809271"/>
                  </a:lnTo>
                  <a:lnTo>
                    <a:pt x="2125813" y="764249"/>
                  </a:lnTo>
                  <a:lnTo>
                    <a:pt x="2111073" y="720118"/>
                  </a:lnTo>
                  <a:lnTo>
                    <a:pt x="2094525" y="676916"/>
                  </a:lnTo>
                  <a:lnTo>
                    <a:pt x="2076217" y="634683"/>
                  </a:lnTo>
                  <a:lnTo>
                    <a:pt x="2056199" y="593455"/>
                  </a:lnTo>
                  <a:lnTo>
                    <a:pt x="2034520" y="553271"/>
                  </a:lnTo>
                  <a:lnTo>
                    <a:pt x="2011230" y="514170"/>
                  </a:lnTo>
                  <a:lnTo>
                    <a:pt x="1986377" y="476190"/>
                  </a:lnTo>
                  <a:lnTo>
                    <a:pt x="1960012" y="439369"/>
                  </a:lnTo>
                  <a:lnTo>
                    <a:pt x="1932182" y="403745"/>
                  </a:lnTo>
                  <a:lnTo>
                    <a:pt x="1902938" y="369356"/>
                  </a:lnTo>
                  <a:lnTo>
                    <a:pt x="1872329" y="336242"/>
                  </a:lnTo>
                  <a:lnTo>
                    <a:pt x="1840403" y="304440"/>
                  </a:lnTo>
                  <a:lnTo>
                    <a:pt x="1807211" y="273988"/>
                  </a:lnTo>
                  <a:lnTo>
                    <a:pt x="1772802" y="244924"/>
                  </a:lnTo>
                  <a:lnTo>
                    <a:pt x="1737224" y="217288"/>
                  </a:lnTo>
                  <a:lnTo>
                    <a:pt x="1700528" y="191117"/>
                  </a:lnTo>
                  <a:lnTo>
                    <a:pt x="1662761" y="166449"/>
                  </a:lnTo>
                  <a:lnTo>
                    <a:pt x="1623975" y="143323"/>
                  </a:lnTo>
                  <a:lnTo>
                    <a:pt x="1584217" y="121777"/>
                  </a:lnTo>
                  <a:lnTo>
                    <a:pt x="1543537" y="101850"/>
                  </a:lnTo>
                  <a:lnTo>
                    <a:pt x="1501985" y="83579"/>
                  </a:lnTo>
                  <a:lnTo>
                    <a:pt x="1459610" y="67003"/>
                  </a:lnTo>
                  <a:lnTo>
                    <a:pt x="1416460" y="52159"/>
                  </a:lnTo>
                  <a:lnTo>
                    <a:pt x="1372586" y="39088"/>
                  </a:lnTo>
                  <a:lnTo>
                    <a:pt x="1328036" y="27826"/>
                  </a:lnTo>
                  <a:lnTo>
                    <a:pt x="1282860" y="18412"/>
                  </a:lnTo>
                  <a:lnTo>
                    <a:pt x="1237107" y="10884"/>
                  </a:lnTo>
                  <a:lnTo>
                    <a:pt x="1190826" y="5280"/>
                  </a:lnTo>
                  <a:lnTo>
                    <a:pt x="1144066" y="1639"/>
                  </a:lnTo>
                  <a:lnTo>
                    <a:pt x="1096878" y="0"/>
                  </a:lnTo>
                  <a:close/>
                </a:path>
              </a:pathLst>
            </a:custGeom>
            <a:solidFill>
              <a:srgbClr val="EB5840">
                <a:alpha val="89802"/>
              </a:srgbClr>
            </a:solidFill>
          </p:spPr>
          <p:txBody>
            <a:bodyPr wrap="square" lIns="0" tIns="0" rIns="0" bIns="0" rtlCol="0"/>
            <a:lstStyle/>
            <a:p>
              <a:endParaRPr/>
            </a:p>
          </p:txBody>
        </p:sp>
        <p:sp>
          <p:nvSpPr>
            <p:cNvPr id="23" name="object 23"/>
            <p:cNvSpPr/>
            <p:nvPr/>
          </p:nvSpPr>
          <p:spPr>
            <a:xfrm>
              <a:off x="3182112" y="2848355"/>
              <a:ext cx="1308100" cy="1308100"/>
            </a:xfrm>
            <a:custGeom>
              <a:avLst/>
              <a:gdLst/>
              <a:ahLst/>
              <a:cxnLst/>
              <a:rect l="l" t="t" r="r" b="b"/>
              <a:pathLst>
                <a:path w="1308100" h="1308100">
                  <a:moveTo>
                    <a:pt x="0" y="653795"/>
                  </a:moveTo>
                  <a:lnTo>
                    <a:pt x="1793" y="605004"/>
                  </a:lnTo>
                  <a:lnTo>
                    <a:pt x="7089" y="557187"/>
                  </a:lnTo>
                  <a:lnTo>
                    <a:pt x="15761" y="510469"/>
                  </a:lnTo>
                  <a:lnTo>
                    <a:pt x="27682" y="464978"/>
                  </a:lnTo>
                  <a:lnTo>
                    <a:pt x="42727" y="420840"/>
                  </a:lnTo>
                  <a:lnTo>
                    <a:pt x="60768" y="378181"/>
                  </a:lnTo>
                  <a:lnTo>
                    <a:pt x="81680" y="337127"/>
                  </a:lnTo>
                  <a:lnTo>
                    <a:pt x="105335" y="297806"/>
                  </a:lnTo>
                  <a:lnTo>
                    <a:pt x="131608" y="260343"/>
                  </a:lnTo>
                  <a:lnTo>
                    <a:pt x="160372" y="224866"/>
                  </a:lnTo>
                  <a:lnTo>
                    <a:pt x="191500" y="191500"/>
                  </a:lnTo>
                  <a:lnTo>
                    <a:pt x="224866" y="160372"/>
                  </a:lnTo>
                  <a:lnTo>
                    <a:pt x="260343" y="131608"/>
                  </a:lnTo>
                  <a:lnTo>
                    <a:pt x="297806" y="105335"/>
                  </a:lnTo>
                  <a:lnTo>
                    <a:pt x="337127" y="81680"/>
                  </a:lnTo>
                  <a:lnTo>
                    <a:pt x="378181" y="60768"/>
                  </a:lnTo>
                  <a:lnTo>
                    <a:pt x="420840" y="42727"/>
                  </a:lnTo>
                  <a:lnTo>
                    <a:pt x="464978" y="27682"/>
                  </a:lnTo>
                  <a:lnTo>
                    <a:pt x="510469" y="15761"/>
                  </a:lnTo>
                  <a:lnTo>
                    <a:pt x="557187" y="7089"/>
                  </a:lnTo>
                  <a:lnTo>
                    <a:pt x="605004" y="1793"/>
                  </a:lnTo>
                  <a:lnTo>
                    <a:pt x="653796" y="0"/>
                  </a:lnTo>
                  <a:lnTo>
                    <a:pt x="702587" y="1793"/>
                  </a:lnTo>
                  <a:lnTo>
                    <a:pt x="750404" y="7089"/>
                  </a:lnTo>
                  <a:lnTo>
                    <a:pt x="797122" y="15761"/>
                  </a:lnTo>
                  <a:lnTo>
                    <a:pt x="842613" y="27682"/>
                  </a:lnTo>
                  <a:lnTo>
                    <a:pt x="886751" y="42727"/>
                  </a:lnTo>
                  <a:lnTo>
                    <a:pt x="929410" y="60768"/>
                  </a:lnTo>
                  <a:lnTo>
                    <a:pt x="970464" y="81680"/>
                  </a:lnTo>
                  <a:lnTo>
                    <a:pt x="1009785" y="105335"/>
                  </a:lnTo>
                  <a:lnTo>
                    <a:pt x="1047248" y="131608"/>
                  </a:lnTo>
                  <a:lnTo>
                    <a:pt x="1082725" y="160372"/>
                  </a:lnTo>
                  <a:lnTo>
                    <a:pt x="1116091" y="191500"/>
                  </a:lnTo>
                  <a:lnTo>
                    <a:pt x="1147219" y="224866"/>
                  </a:lnTo>
                  <a:lnTo>
                    <a:pt x="1175983" y="260343"/>
                  </a:lnTo>
                  <a:lnTo>
                    <a:pt x="1202256" y="297806"/>
                  </a:lnTo>
                  <a:lnTo>
                    <a:pt x="1225911" y="337127"/>
                  </a:lnTo>
                  <a:lnTo>
                    <a:pt x="1246823" y="378181"/>
                  </a:lnTo>
                  <a:lnTo>
                    <a:pt x="1264864" y="420840"/>
                  </a:lnTo>
                  <a:lnTo>
                    <a:pt x="1279909" y="464978"/>
                  </a:lnTo>
                  <a:lnTo>
                    <a:pt x="1291830" y="510469"/>
                  </a:lnTo>
                  <a:lnTo>
                    <a:pt x="1300502" y="557187"/>
                  </a:lnTo>
                  <a:lnTo>
                    <a:pt x="1305798" y="605004"/>
                  </a:lnTo>
                  <a:lnTo>
                    <a:pt x="1307591" y="653795"/>
                  </a:lnTo>
                  <a:lnTo>
                    <a:pt x="1305798" y="702587"/>
                  </a:lnTo>
                  <a:lnTo>
                    <a:pt x="1300502" y="750404"/>
                  </a:lnTo>
                  <a:lnTo>
                    <a:pt x="1291830" y="797122"/>
                  </a:lnTo>
                  <a:lnTo>
                    <a:pt x="1279909" y="842613"/>
                  </a:lnTo>
                  <a:lnTo>
                    <a:pt x="1264864" y="886751"/>
                  </a:lnTo>
                  <a:lnTo>
                    <a:pt x="1246823" y="929410"/>
                  </a:lnTo>
                  <a:lnTo>
                    <a:pt x="1225911" y="970464"/>
                  </a:lnTo>
                  <a:lnTo>
                    <a:pt x="1202256" y="1009785"/>
                  </a:lnTo>
                  <a:lnTo>
                    <a:pt x="1175983" y="1047248"/>
                  </a:lnTo>
                  <a:lnTo>
                    <a:pt x="1147219" y="1082725"/>
                  </a:lnTo>
                  <a:lnTo>
                    <a:pt x="1116091" y="1116091"/>
                  </a:lnTo>
                  <a:lnTo>
                    <a:pt x="1082725" y="1147219"/>
                  </a:lnTo>
                  <a:lnTo>
                    <a:pt x="1047248" y="1175983"/>
                  </a:lnTo>
                  <a:lnTo>
                    <a:pt x="1009785" y="1202256"/>
                  </a:lnTo>
                  <a:lnTo>
                    <a:pt x="970464" y="1225911"/>
                  </a:lnTo>
                  <a:lnTo>
                    <a:pt x="929410" y="1246823"/>
                  </a:lnTo>
                  <a:lnTo>
                    <a:pt x="886751" y="1264864"/>
                  </a:lnTo>
                  <a:lnTo>
                    <a:pt x="842613" y="1279909"/>
                  </a:lnTo>
                  <a:lnTo>
                    <a:pt x="797122" y="1291830"/>
                  </a:lnTo>
                  <a:lnTo>
                    <a:pt x="750404" y="1300502"/>
                  </a:lnTo>
                  <a:lnTo>
                    <a:pt x="702587" y="1305798"/>
                  </a:lnTo>
                  <a:lnTo>
                    <a:pt x="653796" y="1307591"/>
                  </a:lnTo>
                  <a:lnTo>
                    <a:pt x="605004" y="1305798"/>
                  </a:lnTo>
                  <a:lnTo>
                    <a:pt x="557187" y="1300502"/>
                  </a:lnTo>
                  <a:lnTo>
                    <a:pt x="510469" y="1291830"/>
                  </a:lnTo>
                  <a:lnTo>
                    <a:pt x="464978" y="1279909"/>
                  </a:lnTo>
                  <a:lnTo>
                    <a:pt x="420840" y="1264864"/>
                  </a:lnTo>
                  <a:lnTo>
                    <a:pt x="378181" y="1246823"/>
                  </a:lnTo>
                  <a:lnTo>
                    <a:pt x="337127" y="1225911"/>
                  </a:lnTo>
                  <a:lnTo>
                    <a:pt x="297806" y="1202256"/>
                  </a:lnTo>
                  <a:lnTo>
                    <a:pt x="260343" y="1175983"/>
                  </a:lnTo>
                  <a:lnTo>
                    <a:pt x="224866" y="1147219"/>
                  </a:lnTo>
                  <a:lnTo>
                    <a:pt x="191500" y="1116091"/>
                  </a:lnTo>
                  <a:lnTo>
                    <a:pt x="160372" y="1082725"/>
                  </a:lnTo>
                  <a:lnTo>
                    <a:pt x="131608" y="1047248"/>
                  </a:lnTo>
                  <a:lnTo>
                    <a:pt x="105335" y="1009785"/>
                  </a:lnTo>
                  <a:lnTo>
                    <a:pt x="81680" y="970464"/>
                  </a:lnTo>
                  <a:lnTo>
                    <a:pt x="60768" y="929410"/>
                  </a:lnTo>
                  <a:lnTo>
                    <a:pt x="42727" y="886751"/>
                  </a:lnTo>
                  <a:lnTo>
                    <a:pt x="27682" y="842613"/>
                  </a:lnTo>
                  <a:lnTo>
                    <a:pt x="15761" y="797122"/>
                  </a:lnTo>
                  <a:lnTo>
                    <a:pt x="7089" y="750404"/>
                  </a:lnTo>
                  <a:lnTo>
                    <a:pt x="1793" y="702587"/>
                  </a:lnTo>
                  <a:lnTo>
                    <a:pt x="0" y="653795"/>
                  </a:lnTo>
                  <a:close/>
                </a:path>
              </a:pathLst>
            </a:custGeom>
            <a:ln w="36576">
              <a:solidFill>
                <a:srgbClr val="67C9D4"/>
              </a:solidFill>
            </a:ln>
          </p:spPr>
          <p:txBody>
            <a:bodyPr wrap="square" lIns="0" tIns="0" rIns="0" bIns="0" rtlCol="0"/>
            <a:lstStyle/>
            <a:p>
              <a:endParaRPr/>
            </a:p>
          </p:txBody>
        </p:sp>
        <p:sp>
          <p:nvSpPr>
            <p:cNvPr id="24" name="object 24"/>
            <p:cNvSpPr/>
            <p:nvPr/>
          </p:nvSpPr>
          <p:spPr>
            <a:xfrm>
              <a:off x="3557016" y="3529583"/>
              <a:ext cx="598932" cy="40690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061203" y="2848355"/>
              <a:ext cx="1312545" cy="1308100"/>
            </a:xfrm>
            <a:custGeom>
              <a:avLst/>
              <a:gdLst/>
              <a:ahLst/>
              <a:cxnLst/>
              <a:rect l="l" t="t" r="r" b="b"/>
              <a:pathLst>
                <a:path w="1312545" h="1308100">
                  <a:moveTo>
                    <a:pt x="0" y="653795"/>
                  </a:moveTo>
                  <a:lnTo>
                    <a:pt x="1799" y="605004"/>
                  </a:lnTo>
                  <a:lnTo>
                    <a:pt x="7113" y="557187"/>
                  </a:lnTo>
                  <a:lnTo>
                    <a:pt x="15815" y="510469"/>
                  </a:lnTo>
                  <a:lnTo>
                    <a:pt x="27778" y="464978"/>
                  </a:lnTo>
                  <a:lnTo>
                    <a:pt x="42875" y="420840"/>
                  </a:lnTo>
                  <a:lnTo>
                    <a:pt x="60980" y="378181"/>
                  </a:lnTo>
                  <a:lnTo>
                    <a:pt x="81964" y="337127"/>
                  </a:lnTo>
                  <a:lnTo>
                    <a:pt x="105702" y="297806"/>
                  </a:lnTo>
                  <a:lnTo>
                    <a:pt x="132066" y="260343"/>
                  </a:lnTo>
                  <a:lnTo>
                    <a:pt x="160930" y="224866"/>
                  </a:lnTo>
                  <a:lnTo>
                    <a:pt x="192166" y="191500"/>
                  </a:lnTo>
                  <a:lnTo>
                    <a:pt x="225649" y="160372"/>
                  </a:lnTo>
                  <a:lnTo>
                    <a:pt x="261250" y="131608"/>
                  </a:lnTo>
                  <a:lnTo>
                    <a:pt x="298844" y="105335"/>
                  </a:lnTo>
                  <a:lnTo>
                    <a:pt x="338302" y="81680"/>
                  </a:lnTo>
                  <a:lnTo>
                    <a:pt x="379500" y="60768"/>
                  </a:lnTo>
                  <a:lnTo>
                    <a:pt x="422308" y="42727"/>
                  </a:lnTo>
                  <a:lnTo>
                    <a:pt x="466601" y="27682"/>
                  </a:lnTo>
                  <a:lnTo>
                    <a:pt x="512252" y="15761"/>
                  </a:lnTo>
                  <a:lnTo>
                    <a:pt x="559133" y="7089"/>
                  </a:lnTo>
                  <a:lnTo>
                    <a:pt x="607119" y="1793"/>
                  </a:lnTo>
                  <a:lnTo>
                    <a:pt x="656082" y="0"/>
                  </a:lnTo>
                  <a:lnTo>
                    <a:pt x="705044" y="1793"/>
                  </a:lnTo>
                  <a:lnTo>
                    <a:pt x="753030" y="7089"/>
                  </a:lnTo>
                  <a:lnTo>
                    <a:pt x="799911" y="15761"/>
                  </a:lnTo>
                  <a:lnTo>
                    <a:pt x="845562" y="27682"/>
                  </a:lnTo>
                  <a:lnTo>
                    <a:pt x="889855" y="42727"/>
                  </a:lnTo>
                  <a:lnTo>
                    <a:pt x="932663" y="60768"/>
                  </a:lnTo>
                  <a:lnTo>
                    <a:pt x="973861" y="81680"/>
                  </a:lnTo>
                  <a:lnTo>
                    <a:pt x="1013319" y="105335"/>
                  </a:lnTo>
                  <a:lnTo>
                    <a:pt x="1050913" y="131608"/>
                  </a:lnTo>
                  <a:lnTo>
                    <a:pt x="1086514" y="160372"/>
                  </a:lnTo>
                  <a:lnTo>
                    <a:pt x="1119997" y="191500"/>
                  </a:lnTo>
                  <a:lnTo>
                    <a:pt x="1151233" y="224866"/>
                  </a:lnTo>
                  <a:lnTo>
                    <a:pt x="1180097" y="260343"/>
                  </a:lnTo>
                  <a:lnTo>
                    <a:pt x="1206461" y="297806"/>
                  </a:lnTo>
                  <a:lnTo>
                    <a:pt x="1230199" y="337127"/>
                  </a:lnTo>
                  <a:lnTo>
                    <a:pt x="1251183" y="378181"/>
                  </a:lnTo>
                  <a:lnTo>
                    <a:pt x="1269288" y="420840"/>
                  </a:lnTo>
                  <a:lnTo>
                    <a:pt x="1284385" y="464978"/>
                  </a:lnTo>
                  <a:lnTo>
                    <a:pt x="1296348" y="510469"/>
                  </a:lnTo>
                  <a:lnTo>
                    <a:pt x="1305050" y="557187"/>
                  </a:lnTo>
                  <a:lnTo>
                    <a:pt x="1310364" y="605004"/>
                  </a:lnTo>
                  <a:lnTo>
                    <a:pt x="1312164" y="653795"/>
                  </a:lnTo>
                  <a:lnTo>
                    <a:pt x="1310364" y="702587"/>
                  </a:lnTo>
                  <a:lnTo>
                    <a:pt x="1305050" y="750404"/>
                  </a:lnTo>
                  <a:lnTo>
                    <a:pt x="1296348" y="797122"/>
                  </a:lnTo>
                  <a:lnTo>
                    <a:pt x="1284385" y="842613"/>
                  </a:lnTo>
                  <a:lnTo>
                    <a:pt x="1269288" y="886751"/>
                  </a:lnTo>
                  <a:lnTo>
                    <a:pt x="1251183" y="929410"/>
                  </a:lnTo>
                  <a:lnTo>
                    <a:pt x="1230199" y="970464"/>
                  </a:lnTo>
                  <a:lnTo>
                    <a:pt x="1206461" y="1009785"/>
                  </a:lnTo>
                  <a:lnTo>
                    <a:pt x="1180097" y="1047248"/>
                  </a:lnTo>
                  <a:lnTo>
                    <a:pt x="1151233" y="1082725"/>
                  </a:lnTo>
                  <a:lnTo>
                    <a:pt x="1119997" y="1116091"/>
                  </a:lnTo>
                  <a:lnTo>
                    <a:pt x="1086514" y="1147219"/>
                  </a:lnTo>
                  <a:lnTo>
                    <a:pt x="1050913" y="1175983"/>
                  </a:lnTo>
                  <a:lnTo>
                    <a:pt x="1013319" y="1202256"/>
                  </a:lnTo>
                  <a:lnTo>
                    <a:pt x="973861" y="1225911"/>
                  </a:lnTo>
                  <a:lnTo>
                    <a:pt x="932663" y="1246823"/>
                  </a:lnTo>
                  <a:lnTo>
                    <a:pt x="889855" y="1264864"/>
                  </a:lnTo>
                  <a:lnTo>
                    <a:pt x="845562" y="1279909"/>
                  </a:lnTo>
                  <a:lnTo>
                    <a:pt x="799911" y="1291830"/>
                  </a:lnTo>
                  <a:lnTo>
                    <a:pt x="753030" y="1300502"/>
                  </a:lnTo>
                  <a:lnTo>
                    <a:pt x="705044" y="1305798"/>
                  </a:lnTo>
                  <a:lnTo>
                    <a:pt x="656082" y="1307591"/>
                  </a:lnTo>
                  <a:lnTo>
                    <a:pt x="607119" y="1305798"/>
                  </a:lnTo>
                  <a:lnTo>
                    <a:pt x="559133" y="1300502"/>
                  </a:lnTo>
                  <a:lnTo>
                    <a:pt x="512252" y="1291830"/>
                  </a:lnTo>
                  <a:lnTo>
                    <a:pt x="466601" y="1279909"/>
                  </a:lnTo>
                  <a:lnTo>
                    <a:pt x="422308" y="1264864"/>
                  </a:lnTo>
                  <a:lnTo>
                    <a:pt x="379500" y="1246823"/>
                  </a:lnTo>
                  <a:lnTo>
                    <a:pt x="338302" y="1225911"/>
                  </a:lnTo>
                  <a:lnTo>
                    <a:pt x="298844" y="1202256"/>
                  </a:lnTo>
                  <a:lnTo>
                    <a:pt x="261250" y="1175983"/>
                  </a:lnTo>
                  <a:lnTo>
                    <a:pt x="225649" y="1147219"/>
                  </a:lnTo>
                  <a:lnTo>
                    <a:pt x="192166" y="1116091"/>
                  </a:lnTo>
                  <a:lnTo>
                    <a:pt x="160930" y="1082725"/>
                  </a:lnTo>
                  <a:lnTo>
                    <a:pt x="132066" y="1047248"/>
                  </a:lnTo>
                  <a:lnTo>
                    <a:pt x="105702" y="1009785"/>
                  </a:lnTo>
                  <a:lnTo>
                    <a:pt x="81964" y="970464"/>
                  </a:lnTo>
                  <a:lnTo>
                    <a:pt x="60980" y="929410"/>
                  </a:lnTo>
                  <a:lnTo>
                    <a:pt x="42875" y="886751"/>
                  </a:lnTo>
                  <a:lnTo>
                    <a:pt x="27778" y="842613"/>
                  </a:lnTo>
                  <a:lnTo>
                    <a:pt x="15815" y="797122"/>
                  </a:lnTo>
                  <a:lnTo>
                    <a:pt x="7113" y="750404"/>
                  </a:lnTo>
                  <a:lnTo>
                    <a:pt x="1799" y="702587"/>
                  </a:lnTo>
                  <a:lnTo>
                    <a:pt x="0" y="653795"/>
                  </a:lnTo>
                  <a:close/>
                </a:path>
              </a:pathLst>
            </a:custGeom>
            <a:ln w="36576">
              <a:solidFill>
                <a:srgbClr val="FFD45C"/>
              </a:solidFill>
            </a:ln>
          </p:spPr>
          <p:txBody>
            <a:bodyPr wrap="square" lIns="0" tIns="0" rIns="0" bIns="0" rtlCol="0"/>
            <a:lstStyle/>
            <a:p>
              <a:endParaRPr/>
            </a:p>
          </p:txBody>
        </p:sp>
        <p:sp>
          <p:nvSpPr>
            <p:cNvPr id="26" name="object 26"/>
            <p:cNvSpPr/>
            <p:nvPr/>
          </p:nvSpPr>
          <p:spPr>
            <a:xfrm>
              <a:off x="5454395" y="3566159"/>
              <a:ext cx="539496" cy="384048"/>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649223" y="2372867"/>
              <a:ext cx="2526030" cy="0"/>
            </a:xfrm>
            <a:custGeom>
              <a:avLst/>
              <a:gdLst/>
              <a:ahLst/>
              <a:cxnLst/>
              <a:rect l="l" t="t" r="r" b="b"/>
              <a:pathLst>
                <a:path w="2526030">
                  <a:moveTo>
                    <a:pt x="0" y="0"/>
                  </a:moveTo>
                  <a:lnTo>
                    <a:pt x="2525776" y="0"/>
                  </a:lnTo>
                </a:path>
              </a:pathLst>
            </a:custGeom>
            <a:ln w="18288">
              <a:solidFill>
                <a:srgbClr val="390409"/>
              </a:solidFill>
              <a:prstDash val="sysDot"/>
            </a:ln>
          </p:spPr>
          <p:txBody>
            <a:bodyPr wrap="square" lIns="0" tIns="0" rIns="0" bIns="0" rtlCol="0"/>
            <a:lstStyle/>
            <a:p>
              <a:endParaRPr/>
            </a:p>
          </p:txBody>
        </p:sp>
        <p:sp>
          <p:nvSpPr>
            <p:cNvPr id="28" name="object 28"/>
            <p:cNvSpPr/>
            <p:nvPr/>
          </p:nvSpPr>
          <p:spPr>
            <a:xfrm>
              <a:off x="1271015" y="2848355"/>
              <a:ext cx="1308100" cy="1308100"/>
            </a:xfrm>
            <a:custGeom>
              <a:avLst/>
              <a:gdLst/>
              <a:ahLst/>
              <a:cxnLst/>
              <a:rect l="l" t="t" r="r" b="b"/>
              <a:pathLst>
                <a:path w="1308100" h="1308100">
                  <a:moveTo>
                    <a:pt x="0" y="653795"/>
                  </a:moveTo>
                  <a:lnTo>
                    <a:pt x="1793" y="605004"/>
                  </a:lnTo>
                  <a:lnTo>
                    <a:pt x="7089" y="557187"/>
                  </a:lnTo>
                  <a:lnTo>
                    <a:pt x="15761" y="510469"/>
                  </a:lnTo>
                  <a:lnTo>
                    <a:pt x="27682" y="464978"/>
                  </a:lnTo>
                  <a:lnTo>
                    <a:pt x="42727" y="420840"/>
                  </a:lnTo>
                  <a:lnTo>
                    <a:pt x="60768" y="378181"/>
                  </a:lnTo>
                  <a:lnTo>
                    <a:pt x="81680" y="337127"/>
                  </a:lnTo>
                  <a:lnTo>
                    <a:pt x="105335" y="297806"/>
                  </a:lnTo>
                  <a:lnTo>
                    <a:pt x="131608" y="260343"/>
                  </a:lnTo>
                  <a:lnTo>
                    <a:pt x="160372" y="224866"/>
                  </a:lnTo>
                  <a:lnTo>
                    <a:pt x="191500" y="191500"/>
                  </a:lnTo>
                  <a:lnTo>
                    <a:pt x="224866" y="160372"/>
                  </a:lnTo>
                  <a:lnTo>
                    <a:pt x="260343" y="131608"/>
                  </a:lnTo>
                  <a:lnTo>
                    <a:pt x="297806" y="105335"/>
                  </a:lnTo>
                  <a:lnTo>
                    <a:pt x="337127" y="81680"/>
                  </a:lnTo>
                  <a:lnTo>
                    <a:pt x="378181" y="60768"/>
                  </a:lnTo>
                  <a:lnTo>
                    <a:pt x="420840" y="42727"/>
                  </a:lnTo>
                  <a:lnTo>
                    <a:pt x="464978" y="27682"/>
                  </a:lnTo>
                  <a:lnTo>
                    <a:pt x="510469" y="15761"/>
                  </a:lnTo>
                  <a:lnTo>
                    <a:pt x="557187" y="7089"/>
                  </a:lnTo>
                  <a:lnTo>
                    <a:pt x="605004" y="1793"/>
                  </a:lnTo>
                  <a:lnTo>
                    <a:pt x="653796" y="0"/>
                  </a:lnTo>
                  <a:lnTo>
                    <a:pt x="702587" y="1793"/>
                  </a:lnTo>
                  <a:lnTo>
                    <a:pt x="750404" y="7089"/>
                  </a:lnTo>
                  <a:lnTo>
                    <a:pt x="797122" y="15761"/>
                  </a:lnTo>
                  <a:lnTo>
                    <a:pt x="842613" y="27682"/>
                  </a:lnTo>
                  <a:lnTo>
                    <a:pt x="886751" y="42727"/>
                  </a:lnTo>
                  <a:lnTo>
                    <a:pt x="929410" y="60768"/>
                  </a:lnTo>
                  <a:lnTo>
                    <a:pt x="970464" y="81680"/>
                  </a:lnTo>
                  <a:lnTo>
                    <a:pt x="1009785" y="105335"/>
                  </a:lnTo>
                  <a:lnTo>
                    <a:pt x="1047248" y="131608"/>
                  </a:lnTo>
                  <a:lnTo>
                    <a:pt x="1082725" y="160372"/>
                  </a:lnTo>
                  <a:lnTo>
                    <a:pt x="1116091" y="191500"/>
                  </a:lnTo>
                  <a:lnTo>
                    <a:pt x="1147219" y="224866"/>
                  </a:lnTo>
                  <a:lnTo>
                    <a:pt x="1175983" y="260343"/>
                  </a:lnTo>
                  <a:lnTo>
                    <a:pt x="1202256" y="297806"/>
                  </a:lnTo>
                  <a:lnTo>
                    <a:pt x="1225911" y="337127"/>
                  </a:lnTo>
                  <a:lnTo>
                    <a:pt x="1246823" y="378181"/>
                  </a:lnTo>
                  <a:lnTo>
                    <a:pt x="1264864" y="420840"/>
                  </a:lnTo>
                  <a:lnTo>
                    <a:pt x="1279909" y="464978"/>
                  </a:lnTo>
                  <a:lnTo>
                    <a:pt x="1291830" y="510469"/>
                  </a:lnTo>
                  <a:lnTo>
                    <a:pt x="1300502" y="557187"/>
                  </a:lnTo>
                  <a:lnTo>
                    <a:pt x="1305798" y="605004"/>
                  </a:lnTo>
                  <a:lnTo>
                    <a:pt x="1307592" y="653795"/>
                  </a:lnTo>
                  <a:lnTo>
                    <a:pt x="1305798" y="702587"/>
                  </a:lnTo>
                  <a:lnTo>
                    <a:pt x="1300502" y="750404"/>
                  </a:lnTo>
                  <a:lnTo>
                    <a:pt x="1291830" y="797122"/>
                  </a:lnTo>
                  <a:lnTo>
                    <a:pt x="1279909" y="842613"/>
                  </a:lnTo>
                  <a:lnTo>
                    <a:pt x="1264864" y="886751"/>
                  </a:lnTo>
                  <a:lnTo>
                    <a:pt x="1246823" y="929410"/>
                  </a:lnTo>
                  <a:lnTo>
                    <a:pt x="1225911" y="970464"/>
                  </a:lnTo>
                  <a:lnTo>
                    <a:pt x="1202256" y="1009785"/>
                  </a:lnTo>
                  <a:lnTo>
                    <a:pt x="1175983" y="1047248"/>
                  </a:lnTo>
                  <a:lnTo>
                    <a:pt x="1147219" y="1082725"/>
                  </a:lnTo>
                  <a:lnTo>
                    <a:pt x="1116091" y="1116091"/>
                  </a:lnTo>
                  <a:lnTo>
                    <a:pt x="1082725" y="1147219"/>
                  </a:lnTo>
                  <a:lnTo>
                    <a:pt x="1047248" y="1175983"/>
                  </a:lnTo>
                  <a:lnTo>
                    <a:pt x="1009785" y="1202256"/>
                  </a:lnTo>
                  <a:lnTo>
                    <a:pt x="970464" y="1225911"/>
                  </a:lnTo>
                  <a:lnTo>
                    <a:pt x="929410" y="1246823"/>
                  </a:lnTo>
                  <a:lnTo>
                    <a:pt x="886751" y="1264864"/>
                  </a:lnTo>
                  <a:lnTo>
                    <a:pt x="842613" y="1279909"/>
                  </a:lnTo>
                  <a:lnTo>
                    <a:pt x="797122" y="1291830"/>
                  </a:lnTo>
                  <a:lnTo>
                    <a:pt x="750404" y="1300502"/>
                  </a:lnTo>
                  <a:lnTo>
                    <a:pt x="702587" y="1305798"/>
                  </a:lnTo>
                  <a:lnTo>
                    <a:pt x="653796" y="1307591"/>
                  </a:lnTo>
                  <a:lnTo>
                    <a:pt x="605004" y="1305798"/>
                  </a:lnTo>
                  <a:lnTo>
                    <a:pt x="557187" y="1300502"/>
                  </a:lnTo>
                  <a:lnTo>
                    <a:pt x="510469" y="1291830"/>
                  </a:lnTo>
                  <a:lnTo>
                    <a:pt x="464978" y="1279909"/>
                  </a:lnTo>
                  <a:lnTo>
                    <a:pt x="420840" y="1264864"/>
                  </a:lnTo>
                  <a:lnTo>
                    <a:pt x="378181" y="1246823"/>
                  </a:lnTo>
                  <a:lnTo>
                    <a:pt x="337127" y="1225911"/>
                  </a:lnTo>
                  <a:lnTo>
                    <a:pt x="297806" y="1202256"/>
                  </a:lnTo>
                  <a:lnTo>
                    <a:pt x="260343" y="1175983"/>
                  </a:lnTo>
                  <a:lnTo>
                    <a:pt x="224866" y="1147219"/>
                  </a:lnTo>
                  <a:lnTo>
                    <a:pt x="191500" y="1116091"/>
                  </a:lnTo>
                  <a:lnTo>
                    <a:pt x="160372" y="1082725"/>
                  </a:lnTo>
                  <a:lnTo>
                    <a:pt x="131608" y="1047248"/>
                  </a:lnTo>
                  <a:lnTo>
                    <a:pt x="105335" y="1009785"/>
                  </a:lnTo>
                  <a:lnTo>
                    <a:pt x="81680" y="970464"/>
                  </a:lnTo>
                  <a:lnTo>
                    <a:pt x="60768" y="929410"/>
                  </a:lnTo>
                  <a:lnTo>
                    <a:pt x="42727" y="886751"/>
                  </a:lnTo>
                  <a:lnTo>
                    <a:pt x="27682" y="842613"/>
                  </a:lnTo>
                  <a:lnTo>
                    <a:pt x="15761" y="797122"/>
                  </a:lnTo>
                  <a:lnTo>
                    <a:pt x="7089" y="750404"/>
                  </a:lnTo>
                  <a:lnTo>
                    <a:pt x="1793" y="702587"/>
                  </a:lnTo>
                  <a:lnTo>
                    <a:pt x="0" y="653795"/>
                  </a:lnTo>
                  <a:close/>
                </a:path>
              </a:pathLst>
            </a:custGeom>
            <a:ln w="36575">
              <a:solidFill>
                <a:srgbClr val="53A1D9"/>
              </a:solidFill>
            </a:ln>
          </p:spPr>
          <p:txBody>
            <a:bodyPr wrap="square" lIns="0" tIns="0" rIns="0" bIns="0" rtlCol="0"/>
            <a:lstStyle/>
            <a:p>
              <a:endParaRPr/>
            </a:p>
          </p:txBody>
        </p:sp>
        <p:sp>
          <p:nvSpPr>
            <p:cNvPr id="29" name="object 29"/>
            <p:cNvSpPr/>
            <p:nvPr/>
          </p:nvSpPr>
          <p:spPr>
            <a:xfrm>
              <a:off x="2569463" y="4617719"/>
              <a:ext cx="6375400" cy="0"/>
            </a:xfrm>
            <a:custGeom>
              <a:avLst/>
              <a:gdLst/>
              <a:ahLst/>
              <a:cxnLst/>
              <a:rect l="l" t="t" r="r" b="b"/>
              <a:pathLst>
                <a:path w="6375400">
                  <a:moveTo>
                    <a:pt x="0" y="0"/>
                  </a:moveTo>
                  <a:lnTo>
                    <a:pt x="2525776" y="0"/>
                  </a:lnTo>
                </a:path>
                <a:path w="6375400">
                  <a:moveTo>
                    <a:pt x="3849624" y="0"/>
                  </a:moveTo>
                  <a:lnTo>
                    <a:pt x="6375400" y="0"/>
                  </a:lnTo>
                </a:path>
              </a:pathLst>
            </a:custGeom>
            <a:ln w="18288">
              <a:solidFill>
                <a:srgbClr val="390409"/>
              </a:solidFill>
              <a:prstDash val="sysDot"/>
            </a:ln>
          </p:spPr>
          <p:txBody>
            <a:bodyPr wrap="square" lIns="0" tIns="0" rIns="0" bIns="0" rtlCol="0"/>
            <a:lstStyle/>
            <a:p>
              <a:endParaRPr/>
            </a:p>
          </p:txBody>
        </p:sp>
        <p:sp>
          <p:nvSpPr>
            <p:cNvPr id="30" name="object 30"/>
            <p:cNvSpPr/>
            <p:nvPr/>
          </p:nvSpPr>
          <p:spPr>
            <a:xfrm>
              <a:off x="4639883" y="3247516"/>
              <a:ext cx="2287905" cy="1334135"/>
            </a:xfrm>
            <a:custGeom>
              <a:avLst/>
              <a:gdLst/>
              <a:ahLst/>
              <a:cxnLst/>
              <a:rect l="l" t="t" r="r" b="b"/>
              <a:pathLst>
                <a:path w="2287904" h="1334135">
                  <a:moveTo>
                    <a:pt x="2003232" y="0"/>
                  </a:moveTo>
                  <a:lnTo>
                    <a:pt x="1787332" y="362330"/>
                  </a:lnTo>
                  <a:lnTo>
                    <a:pt x="1903918" y="329438"/>
                  </a:lnTo>
                  <a:lnTo>
                    <a:pt x="1897960" y="376907"/>
                  </a:lnTo>
                  <a:lnTo>
                    <a:pt x="1889339" y="423419"/>
                  </a:lnTo>
                  <a:lnTo>
                    <a:pt x="1878139" y="468905"/>
                  </a:lnTo>
                  <a:lnTo>
                    <a:pt x="1864446" y="513295"/>
                  </a:lnTo>
                  <a:lnTo>
                    <a:pt x="1848343" y="556521"/>
                  </a:lnTo>
                  <a:lnTo>
                    <a:pt x="1829915" y="598512"/>
                  </a:lnTo>
                  <a:lnTo>
                    <a:pt x="1809246" y="639198"/>
                  </a:lnTo>
                  <a:lnTo>
                    <a:pt x="1786419" y="678512"/>
                  </a:lnTo>
                  <a:lnTo>
                    <a:pt x="1761520" y="716383"/>
                  </a:lnTo>
                  <a:lnTo>
                    <a:pt x="1734632" y="752741"/>
                  </a:lnTo>
                  <a:lnTo>
                    <a:pt x="1705840" y="787518"/>
                  </a:lnTo>
                  <a:lnTo>
                    <a:pt x="1675228" y="820644"/>
                  </a:lnTo>
                  <a:lnTo>
                    <a:pt x="1642880" y="852050"/>
                  </a:lnTo>
                  <a:lnTo>
                    <a:pt x="1608881" y="881665"/>
                  </a:lnTo>
                  <a:lnTo>
                    <a:pt x="1573315" y="909421"/>
                  </a:lnTo>
                  <a:lnTo>
                    <a:pt x="1536265" y="935249"/>
                  </a:lnTo>
                  <a:lnTo>
                    <a:pt x="1497817" y="959078"/>
                  </a:lnTo>
                  <a:lnTo>
                    <a:pt x="1458054" y="980840"/>
                  </a:lnTo>
                  <a:lnTo>
                    <a:pt x="1417061" y="1000465"/>
                  </a:lnTo>
                  <a:lnTo>
                    <a:pt x="1374922" y="1017883"/>
                  </a:lnTo>
                  <a:lnTo>
                    <a:pt x="1331722" y="1033025"/>
                  </a:lnTo>
                  <a:lnTo>
                    <a:pt x="1287543" y="1045823"/>
                  </a:lnTo>
                  <a:lnTo>
                    <a:pt x="1242472" y="1056205"/>
                  </a:lnTo>
                  <a:lnTo>
                    <a:pt x="1196591" y="1064103"/>
                  </a:lnTo>
                  <a:lnTo>
                    <a:pt x="1149986" y="1069448"/>
                  </a:lnTo>
                  <a:lnTo>
                    <a:pt x="1102740" y="1072170"/>
                  </a:lnTo>
                  <a:lnTo>
                    <a:pt x="1054937" y="1072199"/>
                  </a:lnTo>
                  <a:lnTo>
                    <a:pt x="1006663" y="1069466"/>
                  </a:lnTo>
                  <a:lnTo>
                    <a:pt x="958640" y="1063998"/>
                  </a:lnTo>
                  <a:lnTo>
                    <a:pt x="911611" y="1055892"/>
                  </a:lnTo>
                  <a:lnTo>
                    <a:pt x="865643" y="1045231"/>
                  </a:lnTo>
                  <a:lnTo>
                    <a:pt x="820808" y="1032099"/>
                  </a:lnTo>
                  <a:lnTo>
                    <a:pt x="777173" y="1016577"/>
                  </a:lnTo>
                  <a:lnTo>
                    <a:pt x="734810" y="998748"/>
                  </a:lnTo>
                  <a:lnTo>
                    <a:pt x="693787" y="978695"/>
                  </a:lnTo>
                  <a:lnTo>
                    <a:pt x="654173" y="956500"/>
                  </a:lnTo>
                  <a:lnTo>
                    <a:pt x="616039" y="932246"/>
                  </a:lnTo>
                  <a:lnTo>
                    <a:pt x="579454" y="906014"/>
                  </a:lnTo>
                  <a:lnTo>
                    <a:pt x="544487" y="877889"/>
                  </a:lnTo>
                  <a:lnTo>
                    <a:pt x="511208" y="847951"/>
                  </a:lnTo>
                  <a:lnTo>
                    <a:pt x="479686" y="816284"/>
                  </a:lnTo>
                  <a:lnTo>
                    <a:pt x="449990" y="782970"/>
                  </a:lnTo>
                  <a:lnTo>
                    <a:pt x="422191" y="748092"/>
                  </a:lnTo>
                  <a:lnTo>
                    <a:pt x="396358" y="711732"/>
                  </a:lnTo>
                  <a:lnTo>
                    <a:pt x="372560" y="673973"/>
                  </a:lnTo>
                  <a:lnTo>
                    <a:pt x="350867" y="634897"/>
                  </a:lnTo>
                  <a:lnTo>
                    <a:pt x="331348" y="594587"/>
                  </a:lnTo>
                  <a:lnTo>
                    <a:pt x="314072" y="553124"/>
                  </a:lnTo>
                  <a:lnTo>
                    <a:pt x="299110" y="510593"/>
                  </a:lnTo>
                  <a:lnTo>
                    <a:pt x="286531" y="467075"/>
                  </a:lnTo>
                  <a:lnTo>
                    <a:pt x="276404" y="422652"/>
                  </a:lnTo>
                  <a:lnTo>
                    <a:pt x="268798" y="377408"/>
                  </a:lnTo>
                  <a:lnTo>
                    <a:pt x="263784" y="331425"/>
                  </a:lnTo>
                  <a:lnTo>
                    <a:pt x="261430" y="284785"/>
                  </a:lnTo>
                  <a:lnTo>
                    <a:pt x="261807" y="237571"/>
                  </a:lnTo>
                  <a:lnTo>
                    <a:pt x="264983" y="189864"/>
                  </a:lnTo>
                  <a:lnTo>
                    <a:pt x="270920" y="142573"/>
                  </a:lnTo>
                  <a:lnTo>
                    <a:pt x="279715" y="95757"/>
                  </a:lnTo>
                  <a:lnTo>
                    <a:pt x="23810" y="43560"/>
                  </a:lnTo>
                  <a:lnTo>
                    <a:pt x="14815" y="90633"/>
                  </a:lnTo>
                  <a:lnTo>
                    <a:pt x="7971" y="137596"/>
                  </a:lnTo>
                  <a:lnTo>
                    <a:pt x="3243" y="184398"/>
                  </a:lnTo>
                  <a:lnTo>
                    <a:pt x="597" y="230988"/>
                  </a:lnTo>
                  <a:lnTo>
                    <a:pt x="0" y="277313"/>
                  </a:lnTo>
                  <a:lnTo>
                    <a:pt x="1416" y="323323"/>
                  </a:lnTo>
                  <a:lnTo>
                    <a:pt x="4814" y="368965"/>
                  </a:lnTo>
                  <a:lnTo>
                    <a:pt x="10158" y="414189"/>
                  </a:lnTo>
                  <a:lnTo>
                    <a:pt x="17415" y="458942"/>
                  </a:lnTo>
                  <a:lnTo>
                    <a:pt x="26550" y="503173"/>
                  </a:lnTo>
                  <a:lnTo>
                    <a:pt x="37530" y="546830"/>
                  </a:lnTo>
                  <a:lnTo>
                    <a:pt x="50321" y="589862"/>
                  </a:lnTo>
                  <a:lnTo>
                    <a:pt x="64889" y="632218"/>
                  </a:lnTo>
                  <a:lnTo>
                    <a:pt x="81200" y="673845"/>
                  </a:lnTo>
                  <a:lnTo>
                    <a:pt x="99220" y="714692"/>
                  </a:lnTo>
                  <a:lnTo>
                    <a:pt x="118915" y="754708"/>
                  </a:lnTo>
                  <a:lnTo>
                    <a:pt x="140251" y="793841"/>
                  </a:lnTo>
                  <a:lnTo>
                    <a:pt x="163194" y="832040"/>
                  </a:lnTo>
                  <a:lnTo>
                    <a:pt x="187710" y="869252"/>
                  </a:lnTo>
                  <a:lnTo>
                    <a:pt x="213766" y="905427"/>
                  </a:lnTo>
                  <a:lnTo>
                    <a:pt x="241327" y="940512"/>
                  </a:lnTo>
                  <a:lnTo>
                    <a:pt x="270360" y="974457"/>
                  </a:lnTo>
                  <a:lnTo>
                    <a:pt x="300830" y="1007209"/>
                  </a:lnTo>
                  <a:lnTo>
                    <a:pt x="332704" y="1038717"/>
                  </a:lnTo>
                  <a:lnTo>
                    <a:pt x="365947" y="1068929"/>
                  </a:lnTo>
                  <a:lnTo>
                    <a:pt x="400526" y="1097795"/>
                  </a:lnTo>
                  <a:lnTo>
                    <a:pt x="436406" y="1125261"/>
                  </a:lnTo>
                  <a:lnTo>
                    <a:pt x="473555" y="1151278"/>
                  </a:lnTo>
                  <a:lnTo>
                    <a:pt x="511937" y="1175792"/>
                  </a:lnTo>
                  <a:lnTo>
                    <a:pt x="551520" y="1198754"/>
                  </a:lnTo>
                  <a:lnTo>
                    <a:pt x="592268" y="1220110"/>
                  </a:lnTo>
                  <a:lnTo>
                    <a:pt x="634148" y="1239810"/>
                  </a:lnTo>
                  <a:lnTo>
                    <a:pt x="677127" y="1257801"/>
                  </a:lnTo>
                  <a:lnTo>
                    <a:pt x="721169" y="1274033"/>
                  </a:lnTo>
                  <a:lnTo>
                    <a:pt x="766242" y="1288454"/>
                  </a:lnTo>
                  <a:lnTo>
                    <a:pt x="812312" y="1301012"/>
                  </a:lnTo>
                  <a:lnTo>
                    <a:pt x="859343" y="1311655"/>
                  </a:lnTo>
                  <a:lnTo>
                    <a:pt x="906813" y="1320259"/>
                  </a:lnTo>
                  <a:lnTo>
                    <a:pt x="954186" y="1326732"/>
                  </a:lnTo>
                  <a:lnTo>
                    <a:pt x="1001409" y="1331108"/>
                  </a:lnTo>
                  <a:lnTo>
                    <a:pt x="1048431" y="1333423"/>
                  </a:lnTo>
                  <a:lnTo>
                    <a:pt x="1095199" y="1333710"/>
                  </a:lnTo>
                  <a:lnTo>
                    <a:pt x="1141660" y="1332003"/>
                  </a:lnTo>
                  <a:lnTo>
                    <a:pt x="1187763" y="1328336"/>
                  </a:lnTo>
                  <a:lnTo>
                    <a:pt x="1233455" y="1322742"/>
                  </a:lnTo>
                  <a:lnTo>
                    <a:pt x="1278684" y="1315257"/>
                  </a:lnTo>
                  <a:lnTo>
                    <a:pt x="1323398" y="1305914"/>
                  </a:lnTo>
                  <a:lnTo>
                    <a:pt x="1367545" y="1294747"/>
                  </a:lnTo>
                  <a:lnTo>
                    <a:pt x="1411072" y="1281790"/>
                  </a:lnTo>
                  <a:lnTo>
                    <a:pt x="1453927" y="1267076"/>
                  </a:lnTo>
                  <a:lnTo>
                    <a:pt x="1496058" y="1250641"/>
                  </a:lnTo>
                  <a:lnTo>
                    <a:pt x="1537412" y="1232518"/>
                  </a:lnTo>
                  <a:lnTo>
                    <a:pt x="1577939" y="1212742"/>
                  </a:lnTo>
                  <a:lnTo>
                    <a:pt x="1617584" y="1191345"/>
                  </a:lnTo>
                  <a:lnTo>
                    <a:pt x="1656296" y="1168362"/>
                  </a:lnTo>
                  <a:lnTo>
                    <a:pt x="1694023" y="1143828"/>
                  </a:lnTo>
                  <a:lnTo>
                    <a:pt x="1730713" y="1117775"/>
                  </a:lnTo>
                  <a:lnTo>
                    <a:pt x="1766313" y="1090239"/>
                  </a:lnTo>
                  <a:lnTo>
                    <a:pt x="1800771" y="1061253"/>
                  </a:lnTo>
                  <a:lnTo>
                    <a:pt x="1834035" y="1030852"/>
                  </a:lnTo>
                  <a:lnTo>
                    <a:pt x="1866052" y="999068"/>
                  </a:lnTo>
                  <a:lnTo>
                    <a:pt x="1896771" y="965937"/>
                  </a:lnTo>
                  <a:lnTo>
                    <a:pt x="1926139" y="931492"/>
                  </a:lnTo>
                  <a:lnTo>
                    <a:pt x="1954104" y="895767"/>
                  </a:lnTo>
                  <a:lnTo>
                    <a:pt x="1980613" y="858796"/>
                  </a:lnTo>
                  <a:lnTo>
                    <a:pt x="2005615" y="820614"/>
                  </a:lnTo>
                  <a:lnTo>
                    <a:pt x="2029057" y="781254"/>
                  </a:lnTo>
                  <a:lnTo>
                    <a:pt x="2050888" y="740750"/>
                  </a:lnTo>
                  <a:lnTo>
                    <a:pt x="2071053" y="699136"/>
                  </a:lnTo>
                  <a:lnTo>
                    <a:pt x="2089503" y="656447"/>
                  </a:lnTo>
                  <a:lnTo>
                    <a:pt x="2106184" y="612717"/>
                  </a:lnTo>
                  <a:lnTo>
                    <a:pt x="2121043" y="567978"/>
                  </a:lnTo>
                  <a:lnTo>
                    <a:pt x="2134030" y="522266"/>
                  </a:lnTo>
                  <a:lnTo>
                    <a:pt x="2145091" y="475614"/>
                  </a:lnTo>
                  <a:lnTo>
                    <a:pt x="2155354" y="420868"/>
                  </a:lnTo>
                  <a:lnTo>
                    <a:pt x="2162712" y="365680"/>
                  </a:lnTo>
                  <a:lnTo>
                    <a:pt x="2167165" y="310183"/>
                  </a:lnTo>
                  <a:lnTo>
                    <a:pt x="2168713" y="254507"/>
                  </a:lnTo>
                  <a:lnTo>
                    <a:pt x="2287331" y="221106"/>
                  </a:lnTo>
                  <a:lnTo>
                    <a:pt x="2003232" y="0"/>
                  </a:lnTo>
                  <a:close/>
                </a:path>
              </a:pathLst>
            </a:custGeom>
            <a:solidFill>
              <a:srgbClr val="FFCC3A">
                <a:alpha val="89802"/>
              </a:srgbClr>
            </a:solidFill>
          </p:spPr>
          <p:txBody>
            <a:bodyPr wrap="square" lIns="0" tIns="0" rIns="0" bIns="0" rtlCol="0"/>
            <a:lstStyle/>
            <a:p>
              <a:endParaRPr/>
            </a:p>
          </p:txBody>
        </p:sp>
        <p:sp>
          <p:nvSpPr>
            <p:cNvPr id="31" name="object 31"/>
            <p:cNvSpPr/>
            <p:nvPr/>
          </p:nvSpPr>
          <p:spPr>
            <a:xfrm>
              <a:off x="2745873" y="2408759"/>
              <a:ext cx="2291080" cy="1295400"/>
            </a:xfrm>
            <a:custGeom>
              <a:avLst/>
              <a:gdLst/>
              <a:ahLst/>
              <a:cxnLst/>
              <a:rect l="l" t="t" r="r" b="b"/>
              <a:pathLst>
                <a:path w="2291079" h="1295400">
                  <a:moveTo>
                    <a:pt x="1084751" y="0"/>
                  </a:moveTo>
                  <a:lnTo>
                    <a:pt x="1037556" y="922"/>
                  </a:lnTo>
                  <a:lnTo>
                    <a:pt x="990095" y="3902"/>
                  </a:lnTo>
                  <a:lnTo>
                    <a:pt x="942420" y="8975"/>
                  </a:lnTo>
                  <a:lnTo>
                    <a:pt x="894581" y="16178"/>
                  </a:lnTo>
                  <a:lnTo>
                    <a:pt x="847118" y="25446"/>
                  </a:lnTo>
                  <a:lnTo>
                    <a:pt x="800558" y="36659"/>
                  </a:lnTo>
                  <a:lnTo>
                    <a:pt x="754938" y="49767"/>
                  </a:lnTo>
                  <a:lnTo>
                    <a:pt x="710292" y="64718"/>
                  </a:lnTo>
                  <a:lnTo>
                    <a:pt x="666657" y="81461"/>
                  </a:lnTo>
                  <a:lnTo>
                    <a:pt x="624067" y="99948"/>
                  </a:lnTo>
                  <a:lnTo>
                    <a:pt x="582560" y="120126"/>
                  </a:lnTo>
                  <a:lnTo>
                    <a:pt x="542170" y="141945"/>
                  </a:lnTo>
                  <a:lnTo>
                    <a:pt x="502934" y="165354"/>
                  </a:lnTo>
                  <a:lnTo>
                    <a:pt x="464886" y="190304"/>
                  </a:lnTo>
                  <a:lnTo>
                    <a:pt x="428063" y="216742"/>
                  </a:lnTo>
                  <a:lnTo>
                    <a:pt x="392500" y="244620"/>
                  </a:lnTo>
                  <a:lnTo>
                    <a:pt x="358233" y="273885"/>
                  </a:lnTo>
                  <a:lnTo>
                    <a:pt x="325298" y="304487"/>
                  </a:lnTo>
                  <a:lnTo>
                    <a:pt x="293730" y="336377"/>
                  </a:lnTo>
                  <a:lnTo>
                    <a:pt x="263565" y="369502"/>
                  </a:lnTo>
                  <a:lnTo>
                    <a:pt x="234839" y="403813"/>
                  </a:lnTo>
                  <a:lnTo>
                    <a:pt x="207587" y="439259"/>
                  </a:lnTo>
                  <a:lnTo>
                    <a:pt x="181846" y="475789"/>
                  </a:lnTo>
                  <a:lnTo>
                    <a:pt x="157650" y="513353"/>
                  </a:lnTo>
                  <a:lnTo>
                    <a:pt x="135035" y="551900"/>
                  </a:lnTo>
                  <a:lnTo>
                    <a:pt x="114038" y="591379"/>
                  </a:lnTo>
                  <a:lnTo>
                    <a:pt x="94693" y="631740"/>
                  </a:lnTo>
                  <a:lnTo>
                    <a:pt x="77037" y="672932"/>
                  </a:lnTo>
                  <a:lnTo>
                    <a:pt x="61105" y="714905"/>
                  </a:lnTo>
                  <a:lnTo>
                    <a:pt x="46932" y="757607"/>
                  </a:lnTo>
                  <a:lnTo>
                    <a:pt x="34556" y="800989"/>
                  </a:lnTo>
                  <a:lnTo>
                    <a:pt x="24010" y="845000"/>
                  </a:lnTo>
                  <a:lnTo>
                    <a:pt x="15331" y="889588"/>
                  </a:lnTo>
                  <a:lnTo>
                    <a:pt x="8555" y="934704"/>
                  </a:lnTo>
                  <a:lnTo>
                    <a:pt x="3718" y="980297"/>
                  </a:lnTo>
                  <a:lnTo>
                    <a:pt x="854" y="1026316"/>
                  </a:lnTo>
                  <a:lnTo>
                    <a:pt x="0" y="1072710"/>
                  </a:lnTo>
                  <a:lnTo>
                    <a:pt x="1191" y="1119430"/>
                  </a:lnTo>
                  <a:lnTo>
                    <a:pt x="4463" y="1166424"/>
                  </a:lnTo>
                  <a:lnTo>
                    <a:pt x="9851" y="1213641"/>
                  </a:lnTo>
                  <a:lnTo>
                    <a:pt x="17392" y="1261032"/>
                  </a:lnTo>
                  <a:lnTo>
                    <a:pt x="279266" y="1215693"/>
                  </a:lnTo>
                  <a:lnTo>
                    <a:pt x="273805" y="1182673"/>
                  </a:lnTo>
                  <a:lnTo>
                    <a:pt x="268498" y="1135296"/>
                  </a:lnTo>
                  <a:lnTo>
                    <a:pt x="266003" y="1088283"/>
                  </a:lnTo>
                  <a:lnTo>
                    <a:pt x="266254" y="1041718"/>
                  </a:lnTo>
                  <a:lnTo>
                    <a:pt x="269187" y="995688"/>
                  </a:lnTo>
                  <a:lnTo>
                    <a:pt x="274735" y="950276"/>
                  </a:lnTo>
                  <a:lnTo>
                    <a:pt x="282833" y="905569"/>
                  </a:lnTo>
                  <a:lnTo>
                    <a:pt x="293415" y="861653"/>
                  </a:lnTo>
                  <a:lnTo>
                    <a:pt x="306416" y="818611"/>
                  </a:lnTo>
                  <a:lnTo>
                    <a:pt x="321770" y="776530"/>
                  </a:lnTo>
                  <a:lnTo>
                    <a:pt x="339411" y="735494"/>
                  </a:lnTo>
                  <a:lnTo>
                    <a:pt x="359275" y="695590"/>
                  </a:lnTo>
                  <a:lnTo>
                    <a:pt x="381294" y="656903"/>
                  </a:lnTo>
                  <a:lnTo>
                    <a:pt x="405404" y="619517"/>
                  </a:lnTo>
                  <a:lnTo>
                    <a:pt x="431539" y="583519"/>
                  </a:lnTo>
                  <a:lnTo>
                    <a:pt x="459634" y="548993"/>
                  </a:lnTo>
                  <a:lnTo>
                    <a:pt x="489622" y="516024"/>
                  </a:lnTo>
                  <a:lnTo>
                    <a:pt x="521439" y="484699"/>
                  </a:lnTo>
                  <a:lnTo>
                    <a:pt x="555018" y="455103"/>
                  </a:lnTo>
                  <a:lnTo>
                    <a:pt x="590295" y="427320"/>
                  </a:lnTo>
                  <a:lnTo>
                    <a:pt x="627202" y="401436"/>
                  </a:lnTo>
                  <a:lnTo>
                    <a:pt x="665676" y="377536"/>
                  </a:lnTo>
                  <a:lnTo>
                    <a:pt x="705649" y="355707"/>
                  </a:lnTo>
                  <a:lnTo>
                    <a:pt x="747058" y="336032"/>
                  </a:lnTo>
                  <a:lnTo>
                    <a:pt x="789835" y="318598"/>
                  </a:lnTo>
                  <a:lnTo>
                    <a:pt x="833915" y="303490"/>
                  </a:lnTo>
                  <a:lnTo>
                    <a:pt x="879234" y="290792"/>
                  </a:lnTo>
                  <a:lnTo>
                    <a:pt x="925724" y="280591"/>
                  </a:lnTo>
                  <a:lnTo>
                    <a:pt x="973321" y="272972"/>
                  </a:lnTo>
                  <a:lnTo>
                    <a:pt x="1021305" y="268079"/>
                  </a:lnTo>
                  <a:lnTo>
                    <a:pt x="1068940" y="265957"/>
                  </a:lnTo>
                  <a:lnTo>
                    <a:pt x="1116139" y="266540"/>
                  </a:lnTo>
                  <a:lnTo>
                    <a:pt x="1162816" y="269764"/>
                  </a:lnTo>
                  <a:lnTo>
                    <a:pt x="1208885" y="275563"/>
                  </a:lnTo>
                  <a:lnTo>
                    <a:pt x="1254257" y="283872"/>
                  </a:lnTo>
                  <a:lnTo>
                    <a:pt x="1298846" y="294625"/>
                  </a:lnTo>
                  <a:lnTo>
                    <a:pt x="1342566" y="307758"/>
                  </a:lnTo>
                  <a:lnTo>
                    <a:pt x="1385328" y="323205"/>
                  </a:lnTo>
                  <a:lnTo>
                    <a:pt x="1427047" y="340900"/>
                  </a:lnTo>
                  <a:lnTo>
                    <a:pt x="1467635" y="360779"/>
                  </a:lnTo>
                  <a:lnTo>
                    <a:pt x="1507006" y="382776"/>
                  </a:lnTo>
                  <a:lnTo>
                    <a:pt x="1545072" y="406827"/>
                  </a:lnTo>
                  <a:lnTo>
                    <a:pt x="1581747" y="432865"/>
                  </a:lnTo>
                  <a:lnTo>
                    <a:pt x="1616943" y="460825"/>
                  </a:lnTo>
                  <a:lnTo>
                    <a:pt x="1650574" y="490643"/>
                  </a:lnTo>
                  <a:lnTo>
                    <a:pt x="1682553" y="522253"/>
                  </a:lnTo>
                  <a:lnTo>
                    <a:pt x="1712793" y="555589"/>
                  </a:lnTo>
                  <a:lnTo>
                    <a:pt x="1741207" y="590587"/>
                  </a:lnTo>
                  <a:lnTo>
                    <a:pt x="1767708" y="627181"/>
                  </a:lnTo>
                  <a:lnTo>
                    <a:pt x="1792209" y="665307"/>
                  </a:lnTo>
                  <a:lnTo>
                    <a:pt x="1814624" y="704897"/>
                  </a:lnTo>
                  <a:lnTo>
                    <a:pt x="1834865" y="745889"/>
                  </a:lnTo>
                  <a:lnTo>
                    <a:pt x="1852845" y="788215"/>
                  </a:lnTo>
                  <a:lnTo>
                    <a:pt x="1868478" y="831811"/>
                  </a:lnTo>
                  <a:lnTo>
                    <a:pt x="1881676" y="876612"/>
                  </a:lnTo>
                  <a:lnTo>
                    <a:pt x="1892353" y="922552"/>
                  </a:lnTo>
                  <a:lnTo>
                    <a:pt x="1900421" y="969567"/>
                  </a:lnTo>
                  <a:lnTo>
                    <a:pt x="1784978" y="942389"/>
                  </a:lnTo>
                  <a:lnTo>
                    <a:pt x="2016626" y="1294814"/>
                  </a:lnTo>
                  <a:lnTo>
                    <a:pt x="2290692" y="1061388"/>
                  </a:lnTo>
                  <a:lnTo>
                    <a:pt x="2173090" y="1033702"/>
                  </a:lnTo>
                  <a:lnTo>
                    <a:pt x="2170874" y="997918"/>
                  </a:lnTo>
                  <a:lnTo>
                    <a:pt x="2162821" y="926635"/>
                  </a:lnTo>
                  <a:lnTo>
                    <a:pt x="2147345" y="844178"/>
                  </a:lnTo>
                  <a:lnTo>
                    <a:pt x="2135769" y="798031"/>
                  </a:lnTo>
                  <a:lnTo>
                    <a:pt x="2122284" y="752804"/>
                  </a:lnTo>
                  <a:lnTo>
                    <a:pt x="2106941" y="708533"/>
                  </a:lnTo>
                  <a:lnTo>
                    <a:pt x="2089792" y="665251"/>
                  </a:lnTo>
                  <a:lnTo>
                    <a:pt x="2070888" y="622996"/>
                  </a:lnTo>
                  <a:lnTo>
                    <a:pt x="2050281" y="581803"/>
                  </a:lnTo>
                  <a:lnTo>
                    <a:pt x="2028021" y="541707"/>
                  </a:lnTo>
                  <a:lnTo>
                    <a:pt x="2004161" y="502743"/>
                  </a:lnTo>
                  <a:lnTo>
                    <a:pt x="1978751" y="464949"/>
                  </a:lnTo>
                  <a:lnTo>
                    <a:pt x="1951843" y="428358"/>
                  </a:lnTo>
                  <a:lnTo>
                    <a:pt x="1923488" y="393007"/>
                  </a:lnTo>
                  <a:lnTo>
                    <a:pt x="1893737" y="358931"/>
                  </a:lnTo>
                  <a:lnTo>
                    <a:pt x="1862643" y="326166"/>
                  </a:lnTo>
                  <a:lnTo>
                    <a:pt x="1830256" y="294748"/>
                  </a:lnTo>
                  <a:lnTo>
                    <a:pt x="1796627" y="264711"/>
                  </a:lnTo>
                  <a:lnTo>
                    <a:pt x="1761808" y="236092"/>
                  </a:lnTo>
                  <a:lnTo>
                    <a:pt x="1725851" y="208926"/>
                  </a:lnTo>
                  <a:lnTo>
                    <a:pt x="1688806" y="183248"/>
                  </a:lnTo>
                  <a:lnTo>
                    <a:pt x="1650725" y="159095"/>
                  </a:lnTo>
                  <a:lnTo>
                    <a:pt x="1611659" y="136502"/>
                  </a:lnTo>
                  <a:lnTo>
                    <a:pt x="1571660" y="115504"/>
                  </a:lnTo>
                  <a:lnTo>
                    <a:pt x="1530779" y="96137"/>
                  </a:lnTo>
                  <a:lnTo>
                    <a:pt x="1489067" y="78437"/>
                  </a:lnTo>
                  <a:lnTo>
                    <a:pt x="1446575" y="62438"/>
                  </a:lnTo>
                  <a:lnTo>
                    <a:pt x="1403356" y="48178"/>
                  </a:lnTo>
                  <a:lnTo>
                    <a:pt x="1359460" y="35691"/>
                  </a:lnTo>
                  <a:lnTo>
                    <a:pt x="1314939" y="25013"/>
                  </a:lnTo>
                  <a:lnTo>
                    <a:pt x="1269844" y="16179"/>
                  </a:lnTo>
                  <a:lnTo>
                    <a:pt x="1224226" y="9225"/>
                  </a:lnTo>
                  <a:lnTo>
                    <a:pt x="1178137" y="4187"/>
                  </a:lnTo>
                  <a:lnTo>
                    <a:pt x="1131628" y="1100"/>
                  </a:lnTo>
                  <a:lnTo>
                    <a:pt x="1084751" y="0"/>
                  </a:lnTo>
                  <a:close/>
                </a:path>
              </a:pathLst>
            </a:custGeom>
            <a:solidFill>
              <a:srgbClr val="51C3CF">
                <a:alpha val="90979"/>
              </a:srgbClr>
            </a:solidFill>
          </p:spPr>
          <p:txBody>
            <a:bodyPr wrap="square" lIns="0" tIns="0" rIns="0" bIns="0" rtlCol="0"/>
            <a:lstStyle/>
            <a:p>
              <a:endParaRPr/>
            </a:p>
          </p:txBody>
        </p:sp>
        <p:sp>
          <p:nvSpPr>
            <p:cNvPr id="32" name="object 32"/>
            <p:cNvSpPr/>
            <p:nvPr/>
          </p:nvSpPr>
          <p:spPr>
            <a:xfrm>
              <a:off x="851334" y="2833369"/>
              <a:ext cx="2287270" cy="1751330"/>
            </a:xfrm>
            <a:custGeom>
              <a:avLst/>
              <a:gdLst/>
              <a:ahLst/>
              <a:cxnLst/>
              <a:rect l="l" t="t" r="r" b="b"/>
              <a:pathLst>
                <a:path w="2287270" h="1751329">
                  <a:moveTo>
                    <a:pt x="247253" y="0"/>
                  </a:moveTo>
                  <a:lnTo>
                    <a:pt x="217367" y="37790"/>
                  </a:lnTo>
                  <a:lnTo>
                    <a:pt x="189434" y="76467"/>
                  </a:lnTo>
                  <a:lnTo>
                    <a:pt x="163447" y="115967"/>
                  </a:lnTo>
                  <a:lnTo>
                    <a:pt x="139400" y="156230"/>
                  </a:lnTo>
                  <a:lnTo>
                    <a:pt x="117287" y="197194"/>
                  </a:lnTo>
                  <a:lnTo>
                    <a:pt x="97103" y="238797"/>
                  </a:lnTo>
                  <a:lnTo>
                    <a:pt x="78841" y="280979"/>
                  </a:lnTo>
                  <a:lnTo>
                    <a:pt x="62496" y="323678"/>
                  </a:lnTo>
                  <a:lnTo>
                    <a:pt x="48061" y="366833"/>
                  </a:lnTo>
                  <a:lnTo>
                    <a:pt x="35530" y="410382"/>
                  </a:lnTo>
                  <a:lnTo>
                    <a:pt x="24898" y="454263"/>
                  </a:lnTo>
                  <a:lnTo>
                    <a:pt x="16157" y="498416"/>
                  </a:lnTo>
                  <a:lnTo>
                    <a:pt x="9303" y="542778"/>
                  </a:lnTo>
                  <a:lnTo>
                    <a:pt x="4330" y="587289"/>
                  </a:lnTo>
                  <a:lnTo>
                    <a:pt x="1231" y="631888"/>
                  </a:lnTo>
                  <a:lnTo>
                    <a:pt x="0" y="676511"/>
                  </a:lnTo>
                  <a:lnTo>
                    <a:pt x="631" y="721100"/>
                  </a:lnTo>
                  <a:lnTo>
                    <a:pt x="3118" y="765591"/>
                  </a:lnTo>
                  <a:lnTo>
                    <a:pt x="7456" y="809923"/>
                  </a:lnTo>
                  <a:lnTo>
                    <a:pt x="13638" y="854036"/>
                  </a:lnTo>
                  <a:lnTo>
                    <a:pt x="21658" y="897867"/>
                  </a:lnTo>
                  <a:lnTo>
                    <a:pt x="31511" y="941355"/>
                  </a:lnTo>
                  <a:lnTo>
                    <a:pt x="43189" y="984439"/>
                  </a:lnTo>
                  <a:lnTo>
                    <a:pt x="56688" y="1027058"/>
                  </a:lnTo>
                  <a:lnTo>
                    <a:pt x="72001" y="1069150"/>
                  </a:lnTo>
                  <a:lnTo>
                    <a:pt x="89123" y="1110653"/>
                  </a:lnTo>
                  <a:lnTo>
                    <a:pt x="108046" y="1151506"/>
                  </a:lnTo>
                  <a:lnTo>
                    <a:pt x="128766" y="1191648"/>
                  </a:lnTo>
                  <a:lnTo>
                    <a:pt x="151276" y="1231018"/>
                  </a:lnTo>
                  <a:lnTo>
                    <a:pt x="175570" y="1269554"/>
                  </a:lnTo>
                  <a:lnTo>
                    <a:pt x="201642" y="1307194"/>
                  </a:lnTo>
                  <a:lnTo>
                    <a:pt x="229487" y="1343877"/>
                  </a:lnTo>
                  <a:lnTo>
                    <a:pt x="259097" y="1379542"/>
                  </a:lnTo>
                  <a:lnTo>
                    <a:pt x="290468" y="1414127"/>
                  </a:lnTo>
                  <a:lnTo>
                    <a:pt x="323593" y="1447572"/>
                  </a:lnTo>
                  <a:lnTo>
                    <a:pt x="358466" y="1479814"/>
                  </a:lnTo>
                  <a:lnTo>
                    <a:pt x="395081" y="1510791"/>
                  </a:lnTo>
                  <a:lnTo>
                    <a:pt x="433034" y="1540145"/>
                  </a:lnTo>
                  <a:lnTo>
                    <a:pt x="471895" y="1567559"/>
                  </a:lnTo>
                  <a:lnTo>
                    <a:pt x="511601" y="1593040"/>
                  </a:lnTo>
                  <a:lnTo>
                    <a:pt x="552089" y="1616594"/>
                  </a:lnTo>
                  <a:lnTo>
                    <a:pt x="593299" y="1638228"/>
                  </a:lnTo>
                  <a:lnTo>
                    <a:pt x="635167" y="1657947"/>
                  </a:lnTo>
                  <a:lnTo>
                    <a:pt x="677633" y="1675758"/>
                  </a:lnTo>
                  <a:lnTo>
                    <a:pt x="720633" y="1691668"/>
                  </a:lnTo>
                  <a:lnTo>
                    <a:pt x="764106" y="1705683"/>
                  </a:lnTo>
                  <a:lnTo>
                    <a:pt x="807990" y="1717809"/>
                  </a:lnTo>
                  <a:lnTo>
                    <a:pt x="852222" y="1728053"/>
                  </a:lnTo>
                  <a:lnTo>
                    <a:pt x="896741" y="1736421"/>
                  </a:lnTo>
                  <a:lnTo>
                    <a:pt x="941485" y="1742919"/>
                  </a:lnTo>
                  <a:lnTo>
                    <a:pt x="986391" y="1747553"/>
                  </a:lnTo>
                  <a:lnTo>
                    <a:pt x="1031397" y="1750331"/>
                  </a:lnTo>
                  <a:lnTo>
                    <a:pt x="1076442" y="1751257"/>
                  </a:lnTo>
                  <a:lnTo>
                    <a:pt x="1121462" y="1750340"/>
                  </a:lnTo>
                  <a:lnTo>
                    <a:pt x="1166398" y="1747584"/>
                  </a:lnTo>
                  <a:lnTo>
                    <a:pt x="1211185" y="1742997"/>
                  </a:lnTo>
                  <a:lnTo>
                    <a:pt x="1255762" y="1736585"/>
                  </a:lnTo>
                  <a:lnTo>
                    <a:pt x="1300068" y="1728353"/>
                  </a:lnTo>
                  <a:lnTo>
                    <a:pt x="1344039" y="1718309"/>
                  </a:lnTo>
                  <a:lnTo>
                    <a:pt x="1387615" y="1706459"/>
                  </a:lnTo>
                  <a:lnTo>
                    <a:pt x="1430732" y="1692809"/>
                  </a:lnTo>
                  <a:lnTo>
                    <a:pt x="1473329" y="1677365"/>
                  </a:lnTo>
                  <a:lnTo>
                    <a:pt x="1515344" y="1660134"/>
                  </a:lnTo>
                  <a:lnTo>
                    <a:pt x="1556714" y="1641122"/>
                  </a:lnTo>
                  <a:lnTo>
                    <a:pt x="1597378" y="1620336"/>
                  </a:lnTo>
                  <a:lnTo>
                    <a:pt x="1637274" y="1597782"/>
                  </a:lnTo>
                  <a:lnTo>
                    <a:pt x="1676339" y="1573465"/>
                  </a:lnTo>
                  <a:lnTo>
                    <a:pt x="1714512" y="1547394"/>
                  </a:lnTo>
                  <a:lnTo>
                    <a:pt x="1751730" y="1519573"/>
                  </a:lnTo>
                  <a:lnTo>
                    <a:pt x="1787931" y="1490009"/>
                  </a:lnTo>
                  <a:lnTo>
                    <a:pt x="1823054" y="1458709"/>
                  </a:lnTo>
                  <a:lnTo>
                    <a:pt x="1857036" y="1425679"/>
                  </a:lnTo>
                  <a:lnTo>
                    <a:pt x="1889815" y="1390926"/>
                  </a:lnTo>
                  <a:lnTo>
                    <a:pt x="1921329" y="1354454"/>
                  </a:lnTo>
                  <a:lnTo>
                    <a:pt x="1952241" y="1315264"/>
                  </a:lnTo>
                  <a:lnTo>
                    <a:pt x="1981207" y="1274857"/>
                  </a:lnTo>
                  <a:lnTo>
                    <a:pt x="2008200" y="1233307"/>
                  </a:lnTo>
                  <a:lnTo>
                    <a:pt x="2033193" y="1190686"/>
                  </a:lnTo>
                  <a:lnTo>
                    <a:pt x="2056161" y="1147068"/>
                  </a:lnTo>
                  <a:lnTo>
                    <a:pt x="2077076" y="1102527"/>
                  </a:lnTo>
                  <a:lnTo>
                    <a:pt x="2095912" y="1057136"/>
                  </a:lnTo>
                  <a:lnTo>
                    <a:pt x="2112643" y="1010968"/>
                  </a:lnTo>
                  <a:lnTo>
                    <a:pt x="2127243" y="964097"/>
                  </a:lnTo>
                  <a:lnTo>
                    <a:pt x="2139684" y="916596"/>
                  </a:lnTo>
                  <a:lnTo>
                    <a:pt x="2149942" y="868539"/>
                  </a:lnTo>
                  <a:lnTo>
                    <a:pt x="2157988" y="819998"/>
                  </a:lnTo>
                  <a:lnTo>
                    <a:pt x="2163797" y="771047"/>
                  </a:lnTo>
                  <a:lnTo>
                    <a:pt x="2167343" y="721760"/>
                  </a:lnTo>
                  <a:lnTo>
                    <a:pt x="2168598" y="672211"/>
                  </a:lnTo>
                  <a:lnTo>
                    <a:pt x="2287216" y="638682"/>
                  </a:lnTo>
                  <a:lnTo>
                    <a:pt x="2003117" y="417575"/>
                  </a:lnTo>
                  <a:lnTo>
                    <a:pt x="1787217" y="779906"/>
                  </a:lnTo>
                  <a:lnTo>
                    <a:pt x="1903803" y="747013"/>
                  </a:lnTo>
                  <a:lnTo>
                    <a:pt x="1897844" y="794483"/>
                  </a:lnTo>
                  <a:lnTo>
                    <a:pt x="1889224" y="840995"/>
                  </a:lnTo>
                  <a:lnTo>
                    <a:pt x="1878024" y="886481"/>
                  </a:lnTo>
                  <a:lnTo>
                    <a:pt x="1864331" y="930871"/>
                  </a:lnTo>
                  <a:lnTo>
                    <a:pt x="1848228" y="974097"/>
                  </a:lnTo>
                  <a:lnTo>
                    <a:pt x="1829800" y="1016088"/>
                  </a:lnTo>
                  <a:lnTo>
                    <a:pt x="1809130" y="1056774"/>
                  </a:lnTo>
                  <a:lnTo>
                    <a:pt x="1786304" y="1096088"/>
                  </a:lnTo>
                  <a:lnTo>
                    <a:pt x="1761405" y="1133959"/>
                  </a:lnTo>
                  <a:lnTo>
                    <a:pt x="1734517" y="1170317"/>
                  </a:lnTo>
                  <a:lnTo>
                    <a:pt x="1705725" y="1205094"/>
                  </a:lnTo>
                  <a:lnTo>
                    <a:pt x="1675113" y="1238220"/>
                  </a:lnTo>
                  <a:lnTo>
                    <a:pt x="1642765" y="1269626"/>
                  </a:lnTo>
                  <a:lnTo>
                    <a:pt x="1608766" y="1299241"/>
                  </a:lnTo>
                  <a:lnTo>
                    <a:pt x="1573200" y="1326997"/>
                  </a:lnTo>
                  <a:lnTo>
                    <a:pt x="1536150" y="1352825"/>
                  </a:lnTo>
                  <a:lnTo>
                    <a:pt x="1497702" y="1376654"/>
                  </a:lnTo>
                  <a:lnTo>
                    <a:pt x="1457939" y="1398416"/>
                  </a:lnTo>
                  <a:lnTo>
                    <a:pt x="1416946" y="1418041"/>
                  </a:lnTo>
                  <a:lnTo>
                    <a:pt x="1374807" y="1435459"/>
                  </a:lnTo>
                  <a:lnTo>
                    <a:pt x="1331607" y="1450601"/>
                  </a:lnTo>
                  <a:lnTo>
                    <a:pt x="1287428" y="1463399"/>
                  </a:lnTo>
                  <a:lnTo>
                    <a:pt x="1242357" y="1473781"/>
                  </a:lnTo>
                  <a:lnTo>
                    <a:pt x="1196476" y="1481679"/>
                  </a:lnTo>
                  <a:lnTo>
                    <a:pt x="1149871" y="1487024"/>
                  </a:lnTo>
                  <a:lnTo>
                    <a:pt x="1102625" y="1489746"/>
                  </a:lnTo>
                  <a:lnTo>
                    <a:pt x="1054822" y="1489775"/>
                  </a:lnTo>
                  <a:lnTo>
                    <a:pt x="1006548" y="1487042"/>
                  </a:lnTo>
                  <a:lnTo>
                    <a:pt x="958525" y="1481574"/>
                  </a:lnTo>
                  <a:lnTo>
                    <a:pt x="911495" y="1473468"/>
                  </a:lnTo>
                  <a:lnTo>
                    <a:pt x="865526" y="1462807"/>
                  </a:lnTo>
                  <a:lnTo>
                    <a:pt x="820689" y="1449675"/>
                  </a:lnTo>
                  <a:lnTo>
                    <a:pt x="777052" y="1434153"/>
                  </a:lnTo>
                  <a:lnTo>
                    <a:pt x="734686" y="1416324"/>
                  </a:lnTo>
                  <a:lnTo>
                    <a:pt x="693660" y="1396271"/>
                  </a:lnTo>
                  <a:lnTo>
                    <a:pt x="654044" y="1374076"/>
                  </a:lnTo>
                  <a:lnTo>
                    <a:pt x="615907" y="1349822"/>
                  </a:lnTo>
                  <a:lnTo>
                    <a:pt x="579319" y="1323590"/>
                  </a:lnTo>
                  <a:lnTo>
                    <a:pt x="544349" y="1295465"/>
                  </a:lnTo>
                  <a:lnTo>
                    <a:pt x="511067" y="1265527"/>
                  </a:lnTo>
                  <a:lnTo>
                    <a:pt x="479542" y="1233860"/>
                  </a:lnTo>
                  <a:lnTo>
                    <a:pt x="449844" y="1200546"/>
                  </a:lnTo>
                  <a:lnTo>
                    <a:pt x="422042" y="1165668"/>
                  </a:lnTo>
                  <a:lnTo>
                    <a:pt x="396206" y="1129308"/>
                  </a:lnTo>
                  <a:lnTo>
                    <a:pt x="372406" y="1091549"/>
                  </a:lnTo>
                  <a:lnTo>
                    <a:pt x="350711" y="1052473"/>
                  </a:lnTo>
                  <a:lnTo>
                    <a:pt x="331191" y="1012163"/>
                  </a:lnTo>
                  <a:lnTo>
                    <a:pt x="313915" y="970700"/>
                  </a:lnTo>
                  <a:lnTo>
                    <a:pt x="298952" y="928169"/>
                  </a:lnTo>
                  <a:lnTo>
                    <a:pt x="286373" y="884651"/>
                  </a:lnTo>
                  <a:lnTo>
                    <a:pt x="276247" y="840228"/>
                  </a:lnTo>
                  <a:lnTo>
                    <a:pt x="268643" y="794984"/>
                  </a:lnTo>
                  <a:lnTo>
                    <a:pt x="263631" y="749001"/>
                  </a:lnTo>
                  <a:lnTo>
                    <a:pt x="261281" y="702361"/>
                  </a:lnTo>
                  <a:lnTo>
                    <a:pt x="261661" y="655147"/>
                  </a:lnTo>
                  <a:lnTo>
                    <a:pt x="264843" y="607440"/>
                  </a:lnTo>
                  <a:lnTo>
                    <a:pt x="270983" y="559005"/>
                  </a:lnTo>
                  <a:lnTo>
                    <a:pt x="280014" y="511162"/>
                  </a:lnTo>
                  <a:lnTo>
                    <a:pt x="291885" y="464033"/>
                  </a:lnTo>
                  <a:lnTo>
                    <a:pt x="306546" y="417737"/>
                  </a:lnTo>
                  <a:lnTo>
                    <a:pt x="323947" y="372395"/>
                  </a:lnTo>
                  <a:lnTo>
                    <a:pt x="344037" y="328128"/>
                  </a:lnTo>
                  <a:lnTo>
                    <a:pt x="366766" y="285055"/>
                  </a:lnTo>
                  <a:lnTo>
                    <a:pt x="392085" y="243298"/>
                  </a:lnTo>
                  <a:lnTo>
                    <a:pt x="419942" y="202976"/>
                  </a:lnTo>
                  <a:lnTo>
                    <a:pt x="450288" y="164211"/>
                  </a:lnTo>
                  <a:lnTo>
                    <a:pt x="247253" y="0"/>
                  </a:lnTo>
                  <a:close/>
                </a:path>
              </a:pathLst>
            </a:custGeom>
            <a:solidFill>
              <a:srgbClr val="4097D3">
                <a:alpha val="89802"/>
              </a:srgbClr>
            </a:solidFill>
          </p:spPr>
          <p:txBody>
            <a:bodyPr wrap="square" lIns="0" tIns="0" rIns="0" bIns="0" rtlCol="0"/>
            <a:lstStyle/>
            <a:p>
              <a:endParaRPr/>
            </a:p>
          </p:txBody>
        </p:sp>
      </p:grpSp>
    </p:spTree>
    <p:extLst>
      <p:ext uri="{BB962C8B-B14F-4D97-AF65-F5344CB8AC3E}">
        <p14:creationId xmlns:p14="http://schemas.microsoft.com/office/powerpoint/2010/main" val="6682722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267969"/>
            <a:ext cx="8733155" cy="939800"/>
          </a:xfrm>
          <a:prstGeom prst="rect">
            <a:avLst/>
          </a:prstGeom>
        </p:spPr>
        <p:txBody>
          <a:bodyPr vert="horz" wrap="square" lIns="0" tIns="12700" rIns="0" bIns="0" rtlCol="0">
            <a:spAutoFit/>
          </a:bodyPr>
          <a:lstStyle/>
          <a:p>
            <a:pPr marL="12700">
              <a:lnSpc>
                <a:spcPct val="100000"/>
              </a:lnSpc>
              <a:spcBef>
                <a:spcPts val="100"/>
              </a:spcBef>
            </a:pPr>
            <a:r>
              <a:rPr sz="6000" spc="-254" dirty="0"/>
              <a:t>Introducing </a:t>
            </a:r>
            <a:r>
              <a:rPr sz="6000" spc="-325" dirty="0"/>
              <a:t>Azure</a:t>
            </a:r>
            <a:r>
              <a:rPr sz="6000" spc="-385" dirty="0"/>
              <a:t> </a:t>
            </a:r>
            <a:r>
              <a:rPr sz="6000" spc="-365" dirty="0"/>
              <a:t>DevOps</a:t>
            </a:r>
            <a:endParaRPr sz="6000"/>
          </a:p>
        </p:txBody>
      </p:sp>
      <p:sp>
        <p:nvSpPr>
          <p:cNvPr id="3" name="object 3"/>
          <p:cNvSpPr/>
          <p:nvPr/>
        </p:nvSpPr>
        <p:spPr>
          <a:xfrm>
            <a:off x="4363211" y="1801367"/>
            <a:ext cx="722376" cy="7208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351146" y="2521328"/>
            <a:ext cx="3431540" cy="172148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245FDF"/>
                </a:solidFill>
                <a:latin typeface="Arial"/>
                <a:cs typeface="Arial"/>
              </a:rPr>
              <a:t>Azure</a:t>
            </a:r>
            <a:r>
              <a:rPr sz="1800" b="1" spc="-25" dirty="0">
                <a:solidFill>
                  <a:srgbClr val="245FDF"/>
                </a:solidFill>
                <a:latin typeface="Arial"/>
                <a:cs typeface="Arial"/>
              </a:rPr>
              <a:t> </a:t>
            </a:r>
            <a:r>
              <a:rPr sz="1800" b="1" spc="-75" dirty="0">
                <a:solidFill>
                  <a:srgbClr val="245FDF"/>
                </a:solidFill>
                <a:latin typeface="Arial"/>
                <a:cs typeface="Arial"/>
              </a:rPr>
              <a:t>Pipelines</a:t>
            </a:r>
            <a:endParaRPr sz="1800">
              <a:latin typeface="Arial"/>
              <a:cs typeface="Arial"/>
            </a:endParaRPr>
          </a:p>
          <a:p>
            <a:pPr marL="12700" marR="5080">
              <a:lnSpc>
                <a:spcPct val="100000"/>
              </a:lnSpc>
              <a:spcBef>
                <a:spcPts val="750"/>
              </a:spcBef>
            </a:pPr>
            <a:r>
              <a:rPr sz="1600" spc="-190" dirty="0">
                <a:solidFill>
                  <a:srgbClr val="7E7E7E"/>
                </a:solidFill>
                <a:latin typeface="Arial Black"/>
                <a:cs typeface="Arial Black"/>
              </a:rPr>
              <a:t>Build, </a:t>
            </a:r>
            <a:r>
              <a:rPr sz="1600" spc="-215" dirty="0">
                <a:solidFill>
                  <a:srgbClr val="7E7E7E"/>
                </a:solidFill>
                <a:latin typeface="Arial Black"/>
                <a:cs typeface="Arial Black"/>
              </a:rPr>
              <a:t>test, </a:t>
            </a:r>
            <a:r>
              <a:rPr sz="1600" spc="-180" dirty="0">
                <a:solidFill>
                  <a:srgbClr val="7E7E7E"/>
                </a:solidFill>
                <a:latin typeface="Arial Black"/>
                <a:cs typeface="Arial Black"/>
              </a:rPr>
              <a:t>and </a:t>
            </a:r>
            <a:r>
              <a:rPr sz="1600" spc="-165" dirty="0">
                <a:solidFill>
                  <a:srgbClr val="7E7E7E"/>
                </a:solidFill>
                <a:latin typeface="Arial Black"/>
                <a:cs typeface="Arial Black"/>
              </a:rPr>
              <a:t>deploy </a:t>
            </a:r>
            <a:r>
              <a:rPr sz="1600" spc="-215" dirty="0">
                <a:solidFill>
                  <a:srgbClr val="7E7E7E"/>
                </a:solidFill>
                <a:latin typeface="Arial Black"/>
                <a:cs typeface="Arial Black"/>
              </a:rPr>
              <a:t>with </a:t>
            </a:r>
            <a:r>
              <a:rPr sz="1600" spc="-135" dirty="0">
                <a:solidFill>
                  <a:srgbClr val="7E7E7E"/>
                </a:solidFill>
                <a:latin typeface="Arial Black"/>
                <a:cs typeface="Arial Black"/>
              </a:rPr>
              <a:t>CI/CD </a:t>
            </a:r>
            <a:r>
              <a:rPr sz="1600" spc="-195" dirty="0">
                <a:solidFill>
                  <a:srgbClr val="7E7E7E"/>
                </a:solidFill>
                <a:latin typeface="Arial Black"/>
                <a:cs typeface="Arial Black"/>
              </a:rPr>
              <a:t>that  </a:t>
            </a:r>
            <a:r>
              <a:rPr sz="1600" spc="-250" dirty="0">
                <a:solidFill>
                  <a:srgbClr val="7E7E7E"/>
                </a:solidFill>
                <a:latin typeface="Arial Black"/>
                <a:cs typeface="Arial Black"/>
              </a:rPr>
              <a:t>works </a:t>
            </a:r>
            <a:r>
              <a:rPr sz="1600" spc="-215" dirty="0">
                <a:solidFill>
                  <a:srgbClr val="7E7E7E"/>
                </a:solidFill>
                <a:latin typeface="Arial Black"/>
                <a:cs typeface="Arial Black"/>
              </a:rPr>
              <a:t>with </a:t>
            </a:r>
            <a:r>
              <a:rPr sz="1600" spc="-210" dirty="0">
                <a:solidFill>
                  <a:srgbClr val="7E7E7E"/>
                </a:solidFill>
                <a:latin typeface="Arial Black"/>
                <a:cs typeface="Arial Black"/>
              </a:rPr>
              <a:t>any </a:t>
            </a:r>
            <a:r>
              <a:rPr sz="1600" spc="-190" dirty="0">
                <a:solidFill>
                  <a:srgbClr val="7E7E7E"/>
                </a:solidFill>
                <a:latin typeface="Arial Black"/>
                <a:cs typeface="Arial Black"/>
              </a:rPr>
              <a:t>language, </a:t>
            </a:r>
            <a:r>
              <a:rPr sz="1600" spc="-170" dirty="0">
                <a:solidFill>
                  <a:srgbClr val="7E7E7E"/>
                </a:solidFill>
                <a:latin typeface="Arial Black"/>
                <a:cs typeface="Arial Black"/>
              </a:rPr>
              <a:t>platform,  </a:t>
            </a:r>
            <a:r>
              <a:rPr sz="1600" spc="-185" dirty="0">
                <a:solidFill>
                  <a:srgbClr val="7E7E7E"/>
                </a:solidFill>
                <a:latin typeface="Arial Black"/>
                <a:cs typeface="Arial Black"/>
              </a:rPr>
              <a:t>and </a:t>
            </a:r>
            <a:r>
              <a:rPr sz="1600" spc="-190" dirty="0">
                <a:solidFill>
                  <a:srgbClr val="7E7E7E"/>
                </a:solidFill>
                <a:latin typeface="Arial Black"/>
                <a:cs typeface="Arial Black"/>
              </a:rPr>
              <a:t>cloud. </a:t>
            </a:r>
            <a:r>
              <a:rPr sz="1600" spc="-210" dirty="0">
                <a:solidFill>
                  <a:srgbClr val="7E7E7E"/>
                </a:solidFill>
                <a:latin typeface="Arial Black"/>
                <a:cs typeface="Arial Black"/>
              </a:rPr>
              <a:t>Connect </a:t>
            </a:r>
            <a:r>
              <a:rPr sz="1600" spc="-160" dirty="0">
                <a:solidFill>
                  <a:srgbClr val="7E7E7E"/>
                </a:solidFill>
                <a:latin typeface="Arial Black"/>
                <a:cs typeface="Arial Black"/>
              </a:rPr>
              <a:t>to </a:t>
            </a:r>
            <a:r>
              <a:rPr sz="1600" spc="-180" dirty="0">
                <a:solidFill>
                  <a:srgbClr val="7E7E7E"/>
                </a:solidFill>
                <a:latin typeface="Arial Black"/>
                <a:cs typeface="Arial Black"/>
              </a:rPr>
              <a:t>GitHub </a:t>
            </a:r>
            <a:r>
              <a:rPr sz="1600" spc="-145" dirty="0">
                <a:solidFill>
                  <a:srgbClr val="7E7E7E"/>
                </a:solidFill>
                <a:latin typeface="Arial Black"/>
                <a:cs typeface="Arial Black"/>
              </a:rPr>
              <a:t>or </a:t>
            </a:r>
            <a:r>
              <a:rPr sz="1600" spc="-210" dirty="0">
                <a:solidFill>
                  <a:srgbClr val="7E7E7E"/>
                </a:solidFill>
                <a:latin typeface="Arial Black"/>
                <a:cs typeface="Arial Black"/>
              </a:rPr>
              <a:t>any  </a:t>
            </a:r>
            <a:r>
              <a:rPr sz="1600" spc="-175" dirty="0">
                <a:solidFill>
                  <a:srgbClr val="7E7E7E"/>
                </a:solidFill>
                <a:latin typeface="Arial Black"/>
                <a:cs typeface="Arial Black"/>
              </a:rPr>
              <a:t>other </a:t>
            </a:r>
            <a:r>
              <a:rPr sz="1600" spc="-190" dirty="0">
                <a:solidFill>
                  <a:srgbClr val="7E7E7E"/>
                </a:solidFill>
                <a:latin typeface="Arial Black"/>
                <a:cs typeface="Arial Black"/>
              </a:rPr>
              <a:t>Git </a:t>
            </a:r>
            <a:r>
              <a:rPr sz="1600" spc="-170" dirty="0">
                <a:solidFill>
                  <a:srgbClr val="7E7E7E"/>
                </a:solidFill>
                <a:latin typeface="Arial Black"/>
                <a:cs typeface="Arial Black"/>
              </a:rPr>
              <a:t>provider </a:t>
            </a:r>
            <a:r>
              <a:rPr sz="1600" spc="-185" dirty="0">
                <a:solidFill>
                  <a:srgbClr val="7E7E7E"/>
                </a:solidFill>
                <a:latin typeface="Arial Black"/>
                <a:cs typeface="Arial Black"/>
              </a:rPr>
              <a:t>and </a:t>
            </a:r>
            <a:r>
              <a:rPr sz="1600" spc="-165" dirty="0">
                <a:solidFill>
                  <a:srgbClr val="7E7E7E"/>
                </a:solidFill>
                <a:latin typeface="Arial Black"/>
                <a:cs typeface="Arial Black"/>
              </a:rPr>
              <a:t>deploy  </a:t>
            </a:r>
            <a:r>
              <a:rPr sz="1600" spc="-200" dirty="0">
                <a:solidFill>
                  <a:srgbClr val="7E7E7E"/>
                </a:solidFill>
                <a:latin typeface="Arial Black"/>
                <a:cs typeface="Arial Black"/>
              </a:rPr>
              <a:t>continuously.</a:t>
            </a:r>
            <a:endParaRPr sz="1600">
              <a:latin typeface="Arial Black"/>
              <a:cs typeface="Arial Black"/>
            </a:endParaRPr>
          </a:p>
        </p:txBody>
      </p:sp>
      <p:sp>
        <p:nvSpPr>
          <p:cNvPr id="5" name="object 5"/>
          <p:cNvSpPr/>
          <p:nvPr/>
        </p:nvSpPr>
        <p:spPr>
          <a:xfrm>
            <a:off x="4363211" y="4523231"/>
            <a:ext cx="736091" cy="719327"/>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351146" y="5199899"/>
            <a:ext cx="3378835" cy="1256030"/>
          </a:xfrm>
          <a:prstGeom prst="rect">
            <a:avLst/>
          </a:prstGeom>
        </p:spPr>
        <p:txBody>
          <a:bodyPr vert="horz" wrap="square" lIns="0" tIns="132080" rIns="0" bIns="0" rtlCol="0">
            <a:spAutoFit/>
          </a:bodyPr>
          <a:lstStyle/>
          <a:p>
            <a:pPr marL="12700">
              <a:lnSpc>
                <a:spcPct val="100000"/>
              </a:lnSpc>
              <a:spcBef>
                <a:spcPts val="1040"/>
              </a:spcBef>
            </a:pPr>
            <a:r>
              <a:rPr sz="1800" b="1" spc="-60" dirty="0">
                <a:solidFill>
                  <a:srgbClr val="CA2D6C"/>
                </a:solidFill>
                <a:latin typeface="Arial"/>
                <a:cs typeface="Arial"/>
              </a:rPr>
              <a:t>Azure</a:t>
            </a:r>
            <a:r>
              <a:rPr sz="1800" b="1" spc="-30" dirty="0">
                <a:solidFill>
                  <a:srgbClr val="CA2D6C"/>
                </a:solidFill>
                <a:latin typeface="Arial"/>
                <a:cs typeface="Arial"/>
              </a:rPr>
              <a:t> </a:t>
            </a:r>
            <a:r>
              <a:rPr sz="1800" b="1" spc="-55" dirty="0">
                <a:solidFill>
                  <a:srgbClr val="CA2D6C"/>
                </a:solidFill>
                <a:latin typeface="Arial"/>
                <a:cs typeface="Arial"/>
              </a:rPr>
              <a:t>Artifacts</a:t>
            </a:r>
            <a:endParaRPr sz="1800">
              <a:latin typeface="Arial"/>
              <a:cs typeface="Arial"/>
            </a:endParaRPr>
          </a:p>
          <a:p>
            <a:pPr marL="12700" marR="5080">
              <a:lnSpc>
                <a:spcPct val="100000"/>
              </a:lnSpc>
              <a:spcBef>
                <a:spcPts val="830"/>
              </a:spcBef>
            </a:pPr>
            <a:r>
              <a:rPr sz="1600" spc="-220" dirty="0">
                <a:solidFill>
                  <a:srgbClr val="7E7E7E"/>
                </a:solidFill>
                <a:latin typeface="Arial Black"/>
                <a:cs typeface="Arial Black"/>
              </a:rPr>
              <a:t>Create, </a:t>
            </a:r>
            <a:r>
              <a:rPr sz="1600" spc="-195" dirty="0">
                <a:solidFill>
                  <a:srgbClr val="7E7E7E"/>
                </a:solidFill>
                <a:latin typeface="Arial Black"/>
                <a:cs typeface="Arial Black"/>
              </a:rPr>
              <a:t>host, </a:t>
            </a:r>
            <a:r>
              <a:rPr sz="1600" spc="-185" dirty="0">
                <a:solidFill>
                  <a:srgbClr val="7E7E7E"/>
                </a:solidFill>
                <a:latin typeface="Arial Black"/>
                <a:cs typeface="Arial Black"/>
              </a:rPr>
              <a:t>and </a:t>
            </a:r>
            <a:r>
              <a:rPr sz="1600" spc="-229" dirty="0">
                <a:solidFill>
                  <a:srgbClr val="7E7E7E"/>
                </a:solidFill>
                <a:latin typeface="Arial Black"/>
                <a:cs typeface="Arial Black"/>
              </a:rPr>
              <a:t>share </a:t>
            </a:r>
            <a:r>
              <a:rPr sz="1600" spc="-245" dirty="0">
                <a:solidFill>
                  <a:srgbClr val="7E7E7E"/>
                </a:solidFill>
                <a:latin typeface="Arial Black"/>
                <a:cs typeface="Arial Black"/>
              </a:rPr>
              <a:t>packages </a:t>
            </a:r>
            <a:r>
              <a:rPr sz="1600" spc="-210" dirty="0">
                <a:solidFill>
                  <a:srgbClr val="7E7E7E"/>
                </a:solidFill>
                <a:latin typeface="Arial Black"/>
                <a:cs typeface="Arial Black"/>
              </a:rPr>
              <a:t>with  </a:t>
            </a:r>
            <a:r>
              <a:rPr sz="1600" spc="-170" dirty="0">
                <a:solidFill>
                  <a:srgbClr val="7E7E7E"/>
                </a:solidFill>
                <a:latin typeface="Arial Black"/>
                <a:cs typeface="Arial Black"/>
              </a:rPr>
              <a:t>your </a:t>
            </a:r>
            <a:r>
              <a:rPr sz="1600" spc="-220" dirty="0">
                <a:solidFill>
                  <a:srgbClr val="7E7E7E"/>
                </a:solidFill>
                <a:latin typeface="Arial Black"/>
                <a:cs typeface="Arial Black"/>
              </a:rPr>
              <a:t>team, </a:t>
            </a:r>
            <a:r>
              <a:rPr sz="1600" spc="-185" dirty="0">
                <a:solidFill>
                  <a:srgbClr val="7E7E7E"/>
                </a:solidFill>
                <a:latin typeface="Arial Black"/>
                <a:cs typeface="Arial Black"/>
              </a:rPr>
              <a:t>and </a:t>
            </a:r>
            <a:r>
              <a:rPr sz="1600" spc="-170" dirty="0">
                <a:solidFill>
                  <a:srgbClr val="7E7E7E"/>
                </a:solidFill>
                <a:latin typeface="Arial Black"/>
                <a:cs typeface="Arial Black"/>
              </a:rPr>
              <a:t>add </a:t>
            </a:r>
            <a:r>
              <a:rPr sz="1600" spc="-210" dirty="0">
                <a:solidFill>
                  <a:srgbClr val="7E7E7E"/>
                </a:solidFill>
                <a:latin typeface="Arial Black"/>
                <a:cs typeface="Arial Black"/>
              </a:rPr>
              <a:t>artifacts </a:t>
            </a:r>
            <a:r>
              <a:rPr sz="1600" spc="-160" dirty="0">
                <a:solidFill>
                  <a:srgbClr val="7E7E7E"/>
                </a:solidFill>
                <a:latin typeface="Arial Black"/>
                <a:cs typeface="Arial Black"/>
              </a:rPr>
              <a:t>to </a:t>
            </a:r>
            <a:r>
              <a:rPr sz="1600" spc="-170" dirty="0">
                <a:solidFill>
                  <a:srgbClr val="7E7E7E"/>
                </a:solidFill>
                <a:latin typeface="Arial Black"/>
                <a:cs typeface="Arial Black"/>
              </a:rPr>
              <a:t>your  </a:t>
            </a:r>
            <a:r>
              <a:rPr sz="1600" spc="-135" dirty="0">
                <a:solidFill>
                  <a:srgbClr val="7E7E7E"/>
                </a:solidFill>
                <a:latin typeface="Arial Black"/>
                <a:cs typeface="Arial Black"/>
              </a:rPr>
              <a:t>CI/CD </a:t>
            </a:r>
            <a:r>
              <a:rPr sz="1600" spc="-185" dirty="0">
                <a:solidFill>
                  <a:srgbClr val="7E7E7E"/>
                </a:solidFill>
                <a:latin typeface="Arial Black"/>
                <a:cs typeface="Arial Black"/>
              </a:rPr>
              <a:t>pipelines </a:t>
            </a:r>
            <a:r>
              <a:rPr sz="1600" spc="-215" dirty="0">
                <a:solidFill>
                  <a:srgbClr val="7E7E7E"/>
                </a:solidFill>
                <a:latin typeface="Arial Black"/>
                <a:cs typeface="Arial Black"/>
              </a:rPr>
              <a:t>with </a:t>
            </a:r>
            <a:r>
              <a:rPr sz="1600" spc="-254" dirty="0">
                <a:solidFill>
                  <a:srgbClr val="7E7E7E"/>
                </a:solidFill>
                <a:latin typeface="Arial Black"/>
                <a:cs typeface="Arial Black"/>
              </a:rPr>
              <a:t>a </a:t>
            </a:r>
            <a:r>
              <a:rPr sz="1600" spc="-195" dirty="0">
                <a:solidFill>
                  <a:srgbClr val="7E7E7E"/>
                </a:solidFill>
                <a:latin typeface="Arial Black"/>
                <a:cs typeface="Arial Black"/>
              </a:rPr>
              <a:t>single</a:t>
            </a:r>
            <a:r>
              <a:rPr sz="1600" spc="-260" dirty="0">
                <a:solidFill>
                  <a:srgbClr val="7E7E7E"/>
                </a:solidFill>
                <a:latin typeface="Arial Black"/>
                <a:cs typeface="Arial Black"/>
              </a:rPr>
              <a:t> </a:t>
            </a:r>
            <a:r>
              <a:rPr sz="1600" spc="-235" dirty="0">
                <a:solidFill>
                  <a:srgbClr val="7E7E7E"/>
                </a:solidFill>
                <a:latin typeface="Arial Black"/>
                <a:cs typeface="Arial Black"/>
              </a:rPr>
              <a:t>click.</a:t>
            </a:r>
            <a:endParaRPr sz="1600">
              <a:latin typeface="Arial Black"/>
              <a:cs typeface="Arial Black"/>
            </a:endParaRPr>
          </a:p>
        </p:txBody>
      </p:sp>
      <p:sp>
        <p:nvSpPr>
          <p:cNvPr id="7" name="object 7"/>
          <p:cNvSpPr/>
          <p:nvPr/>
        </p:nvSpPr>
        <p:spPr>
          <a:xfrm>
            <a:off x="434340" y="1801367"/>
            <a:ext cx="737616" cy="720851"/>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422249" y="2521328"/>
            <a:ext cx="2939415" cy="147764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00B193"/>
                </a:solidFill>
                <a:latin typeface="Arial"/>
                <a:cs typeface="Arial"/>
              </a:rPr>
              <a:t>Azure</a:t>
            </a:r>
            <a:r>
              <a:rPr sz="1800" b="1" spc="-25" dirty="0">
                <a:solidFill>
                  <a:srgbClr val="00B193"/>
                </a:solidFill>
                <a:latin typeface="Arial"/>
                <a:cs typeface="Arial"/>
              </a:rPr>
              <a:t> </a:t>
            </a:r>
            <a:r>
              <a:rPr sz="1800" b="1" spc="-100" dirty="0">
                <a:solidFill>
                  <a:srgbClr val="00B193"/>
                </a:solidFill>
                <a:latin typeface="Arial"/>
                <a:cs typeface="Arial"/>
              </a:rPr>
              <a:t>Boards</a:t>
            </a:r>
            <a:endParaRPr sz="1800">
              <a:latin typeface="Arial"/>
              <a:cs typeface="Arial"/>
            </a:endParaRPr>
          </a:p>
          <a:p>
            <a:pPr marL="12700" marR="5080">
              <a:lnSpc>
                <a:spcPct val="100000"/>
              </a:lnSpc>
              <a:spcBef>
                <a:spcPts val="750"/>
              </a:spcBef>
            </a:pPr>
            <a:r>
              <a:rPr sz="1600" spc="-185" dirty="0">
                <a:solidFill>
                  <a:srgbClr val="7E7E7E"/>
                </a:solidFill>
                <a:latin typeface="Arial Black"/>
                <a:cs typeface="Arial Black"/>
              </a:rPr>
              <a:t>Deliver </a:t>
            </a:r>
            <a:r>
              <a:rPr sz="1600" spc="-210" dirty="0">
                <a:solidFill>
                  <a:srgbClr val="7E7E7E"/>
                </a:solidFill>
                <a:latin typeface="Arial Black"/>
                <a:cs typeface="Arial Black"/>
              </a:rPr>
              <a:t>value </a:t>
            </a:r>
            <a:r>
              <a:rPr sz="1600" spc="-160" dirty="0">
                <a:solidFill>
                  <a:srgbClr val="7E7E7E"/>
                </a:solidFill>
                <a:latin typeface="Arial Black"/>
                <a:cs typeface="Arial Black"/>
              </a:rPr>
              <a:t>to </a:t>
            </a:r>
            <a:r>
              <a:rPr sz="1600" spc="-170" dirty="0">
                <a:solidFill>
                  <a:srgbClr val="7E7E7E"/>
                </a:solidFill>
                <a:latin typeface="Arial Black"/>
                <a:cs typeface="Arial Black"/>
              </a:rPr>
              <a:t>your </a:t>
            </a:r>
            <a:r>
              <a:rPr sz="1600" spc="-235" dirty="0">
                <a:solidFill>
                  <a:srgbClr val="7E7E7E"/>
                </a:solidFill>
                <a:latin typeface="Arial Black"/>
                <a:cs typeface="Arial Black"/>
              </a:rPr>
              <a:t>users </a:t>
            </a:r>
            <a:r>
              <a:rPr sz="1600" spc="-210" dirty="0">
                <a:solidFill>
                  <a:srgbClr val="7E7E7E"/>
                </a:solidFill>
                <a:latin typeface="Arial Black"/>
                <a:cs typeface="Arial Black"/>
              </a:rPr>
              <a:t>faster  </a:t>
            </a:r>
            <a:r>
              <a:rPr sz="1600" spc="-190" dirty="0">
                <a:solidFill>
                  <a:srgbClr val="7E7E7E"/>
                </a:solidFill>
                <a:latin typeface="Arial Black"/>
                <a:cs typeface="Arial Black"/>
              </a:rPr>
              <a:t>using </a:t>
            </a:r>
            <a:r>
              <a:rPr sz="1600" spc="-180" dirty="0">
                <a:solidFill>
                  <a:srgbClr val="7E7E7E"/>
                </a:solidFill>
                <a:latin typeface="Arial Black"/>
                <a:cs typeface="Arial Black"/>
              </a:rPr>
              <a:t>proven </a:t>
            </a:r>
            <a:r>
              <a:rPr sz="1600" spc="-185" dirty="0">
                <a:solidFill>
                  <a:srgbClr val="7E7E7E"/>
                </a:solidFill>
                <a:latin typeface="Arial Black"/>
                <a:cs typeface="Arial Black"/>
              </a:rPr>
              <a:t>agile </a:t>
            </a:r>
            <a:r>
              <a:rPr sz="1600" spc="-180" dirty="0">
                <a:solidFill>
                  <a:srgbClr val="7E7E7E"/>
                </a:solidFill>
                <a:latin typeface="Arial Black"/>
                <a:cs typeface="Arial Black"/>
              </a:rPr>
              <a:t>tools </a:t>
            </a:r>
            <a:r>
              <a:rPr sz="1600" spc="-160" dirty="0">
                <a:solidFill>
                  <a:srgbClr val="7E7E7E"/>
                </a:solidFill>
                <a:latin typeface="Arial Black"/>
                <a:cs typeface="Arial Black"/>
              </a:rPr>
              <a:t>to </a:t>
            </a:r>
            <a:r>
              <a:rPr sz="1600" spc="-180" dirty="0">
                <a:solidFill>
                  <a:srgbClr val="7E7E7E"/>
                </a:solidFill>
                <a:latin typeface="Arial Black"/>
                <a:cs typeface="Arial Black"/>
              </a:rPr>
              <a:t>plan,  </a:t>
            </a:r>
            <a:r>
              <a:rPr sz="1600" spc="-225" dirty="0">
                <a:solidFill>
                  <a:srgbClr val="7E7E7E"/>
                </a:solidFill>
                <a:latin typeface="Arial Black"/>
                <a:cs typeface="Arial Black"/>
              </a:rPr>
              <a:t>track, </a:t>
            </a:r>
            <a:r>
              <a:rPr sz="1600" spc="-185" dirty="0">
                <a:solidFill>
                  <a:srgbClr val="7E7E7E"/>
                </a:solidFill>
                <a:latin typeface="Arial Black"/>
                <a:cs typeface="Arial Black"/>
              </a:rPr>
              <a:t>and </a:t>
            </a:r>
            <a:r>
              <a:rPr sz="1600" spc="-245" dirty="0">
                <a:solidFill>
                  <a:srgbClr val="7E7E7E"/>
                </a:solidFill>
                <a:latin typeface="Arial Black"/>
                <a:cs typeface="Arial Black"/>
              </a:rPr>
              <a:t>discuss </a:t>
            </a:r>
            <a:r>
              <a:rPr sz="1600" spc="-229" dirty="0">
                <a:solidFill>
                  <a:srgbClr val="7E7E7E"/>
                </a:solidFill>
                <a:latin typeface="Arial Black"/>
                <a:cs typeface="Arial Black"/>
              </a:rPr>
              <a:t>work </a:t>
            </a:r>
            <a:r>
              <a:rPr sz="1600" spc="-254" dirty="0">
                <a:solidFill>
                  <a:srgbClr val="7E7E7E"/>
                </a:solidFill>
                <a:latin typeface="Arial Black"/>
                <a:cs typeface="Arial Black"/>
              </a:rPr>
              <a:t>across  </a:t>
            </a:r>
            <a:r>
              <a:rPr sz="1600" spc="-170" dirty="0">
                <a:solidFill>
                  <a:srgbClr val="7E7E7E"/>
                </a:solidFill>
                <a:latin typeface="Arial Black"/>
                <a:cs typeface="Arial Black"/>
              </a:rPr>
              <a:t>your</a:t>
            </a:r>
            <a:r>
              <a:rPr sz="1600" spc="-90" dirty="0">
                <a:solidFill>
                  <a:srgbClr val="7E7E7E"/>
                </a:solidFill>
                <a:latin typeface="Arial Black"/>
                <a:cs typeface="Arial Black"/>
              </a:rPr>
              <a:t> </a:t>
            </a:r>
            <a:r>
              <a:rPr sz="1600" spc="-235" dirty="0">
                <a:solidFill>
                  <a:srgbClr val="7E7E7E"/>
                </a:solidFill>
                <a:latin typeface="Arial Black"/>
                <a:cs typeface="Arial Black"/>
              </a:rPr>
              <a:t>teams.</a:t>
            </a:r>
            <a:endParaRPr sz="1600">
              <a:latin typeface="Arial Black"/>
              <a:cs typeface="Arial Black"/>
            </a:endParaRPr>
          </a:p>
        </p:txBody>
      </p:sp>
      <p:sp>
        <p:nvSpPr>
          <p:cNvPr id="9" name="object 9"/>
          <p:cNvSpPr/>
          <p:nvPr/>
        </p:nvSpPr>
        <p:spPr>
          <a:xfrm>
            <a:off x="8540343" y="1801367"/>
            <a:ext cx="655624" cy="720851"/>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8491855" y="2521328"/>
            <a:ext cx="2947670" cy="172148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D73A00"/>
                </a:solidFill>
                <a:latin typeface="Arial"/>
                <a:cs typeface="Arial"/>
              </a:rPr>
              <a:t>Azure</a:t>
            </a:r>
            <a:r>
              <a:rPr sz="1800" b="1" spc="-20" dirty="0">
                <a:solidFill>
                  <a:srgbClr val="D73A00"/>
                </a:solidFill>
                <a:latin typeface="Arial"/>
                <a:cs typeface="Arial"/>
              </a:rPr>
              <a:t> </a:t>
            </a:r>
            <a:r>
              <a:rPr sz="1800" b="1" spc="-114" dirty="0">
                <a:solidFill>
                  <a:srgbClr val="D73A00"/>
                </a:solidFill>
                <a:latin typeface="Arial"/>
                <a:cs typeface="Arial"/>
              </a:rPr>
              <a:t>Repos</a:t>
            </a:r>
            <a:endParaRPr sz="1800">
              <a:latin typeface="Arial"/>
              <a:cs typeface="Arial"/>
            </a:endParaRPr>
          </a:p>
          <a:p>
            <a:pPr marL="12700" marR="5080">
              <a:lnSpc>
                <a:spcPct val="100000"/>
              </a:lnSpc>
              <a:spcBef>
                <a:spcPts val="750"/>
              </a:spcBef>
            </a:pPr>
            <a:r>
              <a:rPr sz="1600" spc="-220" dirty="0">
                <a:solidFill>
                  <a:srgbClr val="7E7E7E"/>
                </a:solidFill>
                <a:latin typeface="Arial Black"/>
                <a:cs typeface="Arial Black"/>
              </a:rPr>
              <a:t>Get </a:t>
            </a:r>
            <a:r>
              <a:rPr sz="1600" spc="-175" dirty="0">
                <a:solidFill>
                  <a:srgbClr val="7E7E7E"/>
                </a:solidFill>
                <a:latin typeface="Arial Black"/>
                <a:cs typeface="Arial Black"/>
              </a:rPr>
              <a:t>unlimited, </a:t>
            </a:r>
            <a:r>
              <a:rPr sz="1600" spc="-165" dirty="0">
                <a:solidFill>
                  <a:srgbClr val="7E7E7E"/>
                </a:solidFill>
                <a:latin typeface="Arial Black"/>
                <a:cs typeface="Arial Black"/>
              </a:rPr>
              <a:t>cloud-hosted  </a:t>
            </a:r>
            <a:r>
              <a:rPr sz="1600" spc="-195" dirty="0">
                <a:solidFill>
                  <a:srgbClr val="7E7E7E"/>
                </a:solidFill>
                <a:latin typeface="Arial Black"/>
                <a:cs typeface="Arial Black"/>
              </a:rPr>
              <a:t>private </a:t>
            </a:r>
            <a:r>
              <a:rPr sz="1600" spc="-190" dirty="0">
                <a:solidFill>
                  <a:srgbClr val="7E7E7E"/>
                </a:solidFill>
                <a:latin typeface="Arial Black"/>
                <a:cs typeface="Arial Black"/>
              </a:rPr>
              <a:t>Git </a:t>
            </a:r>
            <a:r>
              <a:rPr sz="1600" spc="-200" dirty="0">
                <a:solidFill>
                  <a:srgbClr val="7E7E7E"/>
                </a:solidFill>
                <a:latin typeface="Arial Black"/>
                <a:cs typeface="Arial Black"/>
              </a:rPr>
              <a:t>repos </a:t>
            </a:r>
            <a:r>
              <a:rPr sz="1600" spc="-185" dirty="0">
                <a:solidFill>
                  <a:srgbClr val="7E7E7E"/>
                </a:solidFill>
                <a:latin typeface="Arial Black"/>
                <a:cs typeface="Arial Black"/>
              </a:rPr>
              <a:t>and </a:t>
            </a:r>
            <a:r>
              <a:rPr sz="1600" spc="-195" dirty="0">
                <a:solidFill>
                  <a:srgbClr val="7E7E7E"/>
                </a:solidFill>
                <a:latin typeface="Arial Black"/>
                <a:cs typeface="Arial Black"/>
              </a:rPr>
              <a:t>collaborate  </a:t>
            </a:r>
            <a:r>
              <a:rPr sz="1600" spc="-160" dirty="0">
                <a:solidFill>
                  <a:srgbClr val="7E7E7E"/>
                </a:solidFill>
                <a:latin typeface="Arial Black"/>
                <a:cs typeface="Arial Black"/>
              </a:rPr>
              <a:t>to </a:t>
            </a:r>
            <a:r>
              <a:rPr sz="1600" spc="-150" dirty="0">
                <a:solidFill>
                  <a:srgbClr val="7E7E7E"/>
                </a:solidFill>
                <a:latin typeface="Arial Black"/>
                <a:cs typeface="Arial Black"/>
              </a:rPr>
              <a:t>build </a:t>
            </a:r>
            <a:r>
              <a:rPr sz="1600" spc="-185" dirty="0">
                <a:solidFill>
                  <a:srgbClr val="7E7E7E"/>
                </a:solidFill>
                <a:latin typeface="Arial Black"/>
                <a:cs typeface="Arial Black"/>
              </a:rPr>
              <a:t>better </a:t>
            </a:r>
            <a:r>
              <a:rPr sz="1600" spc="-210" dirty="0">
                <a:solidFill>
                  <a:srgbClr val="7E7E7E"/>
                </a:solidFill>
                <a:latin typeface="Arial Black"/>
                <a:cs typeface="Arial Black"/>
              </a:rPr>
              <a:t>code </a:t>
            </a:r>
            <a:r>
              <a:rPr sz="1600" spc="-215" dirty="0">
                <a:solidFill>
                  <a:srgbClr val="7E7E7E"/>
                </a:solidFill>
                <a:latin typeface="Arial Black"/>
                <a:cs typeface="Arial Black"/>
              </a:rPr>
              <a:t>with </a:t>
            </a:r>
            <a:r>
              <a:rPr sz="1600" spc="-155" dirty="0">
                <a:solidFill>
                  <a:srgbClr val="7E7E7E"/>
                </a:solidFill>
                <a:latin typeface="Arial Black"/>
                <a:cs typeface="Arial Black"/>
              </a:rPr>
              <a:t>pull  </a:t>
            </a:r>
            <a:r>
              <a:rPr sz="1600" spc="-220" dirty="0">
                <a:solidFill>
                  <a:srgbClr val="7E7E7E"/>
                </a:solidFill>
                <a:latin typeface="Arial Black"/>
                <a:cs typeface="Arial Black"/>
              </a:rPr>
              <a:t>requests </a:t>
            </a:r>
            <a:r>
              <a:rPr sz="1600" spc="-185" dirty="0">
                <a:solidFill>
                  <a:srgbClr val="7E7E7E"/>
                </a:solidFill>
                <a:latin typeface="Arial Black"/>
                <a:cs typeface="Arial Black"/>
              </a:rPr>
              <a:t>and </a:t>
            </a:r>
            <a:r>
              <a:rPr sz="1600" spc="-220" dirty="0">
                <a:solidFill>
                  <a:srgbClr val="7E7E7E"/>
                </a:solidFill>
                <a:latin typeface="Arial Black"/>
                <a:cs typeface="Arial Black"/>
              </a:rPr>
              <a:t>advanced </a:t>
            </a:r>
            <a:r>
              <a:rPr sz="1600" spc="-165" dirty="0">
                <a:solidFill>
                  <a:srgbClr val="7E7E7E"/>
                </a:solidFill>
                <a:latin typeface="Arial Black"/>
                <a:cs typeface="Arial Black"/>
              </a:rPr>
              <a:t>file  </a:t>
            </a:r>
            <a:r>
              <a:rPr sz="1600" spc="-204" dirty="0">
                <a:solidFill>
                  <a:srgbClr val="7E7E7E"/>
                </a:solidFill>
                <a:latin typeface="Arial Black"/>
                <a:cs typeface="Arial Black"/>
              </a:rPr>
              <a:t>management.</a:t>
            </a:r>
            <a:endParaRPr sz="1600">
              <a:latin typeface="Arial Black"/>
              <a:cs typeface="Arial Black"/>
            </a:endParaRPr>
          </a:p>
        </p:txBody>
      </p:sp>
      <p:sp>
        <p:nvSpPr>
          <p:cNvPr id="11" name="object 11"/>
          <p:cNvSpPr/>
          <p:nvPr/>
        </p:nvSpPr>
        <p:spPr>
          <a:xfrm>
            <a:off x="434340" y="4523231"/>
            <a:ext cx="693915" cy="719327"/>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422249" y="5199899"/>
            <a:ext cx="2691765" cy="1256030"/>
          </a:xfrm>
          <a:prstGeom prst="rect">
            <a:avLst/>
          </a:prstGeom>
        </p:spPr>
        <p:txBody>
          <a:bodyPr vert="horz" wrap="square" lIns="0" tIns="132080" rIns="0" bIns="0" rtlCol="0">
            <a:spAutoFit/>
          </a:bodyPr>
          <a:lstStyle/>
          <a:p>
            <a:pPr marL="12700" algn="just">
              <a:lnSpc>
                <a:spcPct val="100000"/>
              </a:lnSpc>
              <a:spcBef>
                <a:spcPts val="1040"/>
              </a:spcBef>
            </a:pPr>
            <a:r>
              <a:rPr sz="1800" b="1" spc="-60" dirty="0">
                <a:solidFill>
                  <a:srgbClr val="854BC6"/>
                </a:solidFill>
                <a:latin typeface="Arial"/>
                <a:cs typeface="Arial"/>
              </a:rPr>
              <a:t>Azure </a:t>
            </a:r>
            <a:r>
              <a:rPr sz="1800" b="1" spc="-130" dirty="0">
                <a:solidFill>
                  <a:srgbClr val="854BC6"/>
                </a:solidFill>
                <a:latin typeface="Arial"/>
                <a:cs typeface="Arial"/>
              </a:rPr>
              <a:t>Test</a:t>
            </a:r>
            <a:r>
              <a:rPr sz="1800" b="1" spc="20" dirty="0">
                <a:solidFill>
                  <a:srgbClr val="854BC6"/>
                </a:solidFill>
                <a:latin typeface="Arial"/>
                <a:cs typeface="Arial"/>
              </a:rPr>
              <a:t> </a:t>
            </a:r>
            <a:r>
              <a:rPr sz="1800" b="1" spc="-110" dirty="0">
                <a:solidFill>
                  <a:srgbClr val="854BC6"/>
                </a:solidFill>
                <a:latin typeface="Arial"/>
                <a:cs typeface="Arial"/>
              </a:rPr>
              <a:t>Plans</a:t>
            </a:r>
            <a:endParaRPr sz="1800">
              <a:latin typeface="Arial"/>
              <a:cs typeface="Arial"/>
            </a:endParaRPr>
          </a:p>
          <a:p>
            <a:pPr marL="12700" marR="5080" algn="just">
              <a:lnSpc>
                <a:spcPct val="100000"/>
              </a:lnSpc>
              <a:spcBef>
                <a:spcPts val="830"/>
              </a:spcBef>
            </a:pPr>
            <a:r>
              <a:rPr sz="1600" spc="-300" dirty="0">
                <a:solidFill>
                  <a:srgbClr val="7E7E7E"/>
                </a:solidFill>
                <a:latin typeface="Arial Black"/>
                <a:cs typeface="Arial Black"/>
              </a:rPr>
              <a:t>Test </a:t>
            </a:r>
            <a:r>
              <a:rPr sz="1600" spc="-185" dirty="0">
                <a:solidFill>
                  <a:srgbClr val="7E7E7E"/>
                </a:solidFill>
                <a:latin typeface="Arial Black"/>
                <a:cs typeface="Arial Black"/>
              </a:rPr>
              <a:t>and </a:t>
            </a:r>
            <a:r>
              <a:rPr sz="1600" spc="-190" dirty="0">
                <a:solidFill>
                  <a:srgbClr val="7E7E7E"/>
                </a:solidFill>
                <a:latin typeface="Arial Black"/>
                <a:cs typeface="Arial Black"/>
              </a:rPr>
              <a:t>ship </a:t>
            </a:r>
            <a:r>
              <a:rPr sz="1600" spc="-210" dirty="0">
                <a:solidFill>
                  <a:srgbClr val="7E7E7E"/>
                </a:solidFill>
                <a:latin typeface="Arial Black"/>
                <a:cs typeface="Arial Black"/>
              </a:rPr>
              <a:t>with </a:t>
            </a:r>
            <a:r>
              <a:rPr sz="1600" spc="-200" dirty="0">
                <a:solidFill>
                  <a:srgbClr val="7E7E7E"/>
                </a:solidFill>
                <a:latin typeface="Arial Black"/>
                <a:cs typeface="Arial Black"/>
              </a:rPr>
              <a:t>confidence  </a:t>
            </a:r>
            <a:r>
              <a:rPr sz="1600" spc="-190" dirty="0">
                <a:solidFill>
                  <a:srgbClr val="7E7E7E"/>
                </a:solidFill>
                <a:latin typeface="Arial Black"/>
                <a:cs typeface="Arial Black"/>
              </a:rPr>
              <a:t>using </a:t>
            </a:r>
            <a:r>
              <a:rPr sz="1600" spc="-204" dirty="0">
                <a:solidFill>
                  <a:srgbClr val="7E7E7E"/>
                </a:solidFill>
                <a:latin typeface="Arial Black"/>
                <a:cs typeface="Arial Black"/>
              </a:rPr>
              <a:t>manual </a:t>
            </a:r>
            <a:r>
              <a:rPr sz="1600" spc="-185" dirty="0">
                <a:solidFill>
                  <a:srgbClr val="7E7E7E"/>
                </a:solidFill>
                <a:latin typeface="Arial Black"/>
                <a:cs typeface="Arial Black"/>
              </a:rPr>
              <a:t>and exploratory  </a:t>
            </a:r>
            <a:r>
              <a:rPr sz="1600" spc="-190" dirty="0">
                <a:solidFill>
                  <a:srgbClr val="7E7E7E"/>
                </a:solidFill>
                <a:latin typeface="Arial Black"/>
                <a:cs typeface="Arial Black"/>
              </a:rPr>
              <a:t>testing</a:t>
            </a:r>
            <a:r>
              <a:rPr sz="1600" spc="-120" dirty="0">
                <a:solidFill>
                  <a:srgbClr val="7E7E7E"/>
                </a:solidFill>
                <a:latin typeface="Arial Black"/>
                <a:cs typeface="Arial Black"/>
              </a:rPr>
              <a:t> </a:t>
            </a:r>
            <a:r>
              <a:rPr sz="1600" spc="-185" dirty="0">
                <a:solidFill>
                  <a:srgbClr val="7E7E7E"/>
                </a:solidFill>
                <a:latin typeface="Arial Black"/>
                <a:cs typeface="Arial Black"/>
              </a:rPr>
              <a:t>tools.</a:t>
            </a:r>
            <a:endParaRPr sz="1600">
              <a:latin typeface="Arial Black"/>
              <a:cs typeface="Arial Black"/>
            </a:endParaRPr>
          </a:p>
        </p:txBody>
      </p:sp>
      <p:sp>
        <p:nvSpPr>
          <p:cNvPr id="13" name="object 13"/>
          <p:cNvSpPr/>
          <p:nvPr/>
        </p:nvSpPr>
        <p:spPr>
          <a:xfrm>
            <a:off x="8522969" y="5325617"/>
            <a:ext cx="710565" cy="711835"/>
          </a:xfrm>
          <a:custGeom>
            <a:avLst/>
            <a:gdLst/>
            <a:ahLst/>
            <a:cxnLst/>
            <a:rect l="l" t="t" r="r" b="b"/>
            <a:pathLst>
              <a:path w="710565" h="711835">
                <a:moveTo>
                  <a:pt x="0" y="355854"/>
                </a:moveTo>
                <a:lnTo>
                  <a:pt x="3242" y="307553"/>
                </a:lnTo>
                <a:lnTo>
                  <a:pt x="12685" y="261231"/>
                </a:lnTo>
                <a:lnTo>
                  <a:pt x="27908" y="217312"/>
                </a:lnTo>
                <a:lnTo>
                  <a:pt x="48485" y="176219"/>
                </a:lnTo>
                <a:lnTo>
                  <a:pt x="73995" y="138375"/>
                </a:lnTo>
                <a:lnTo>
                  <a:pt x="104013" y="104203"/>
                </a:lnTo>
                <a:lnTo>
                  <a:pt x="138116" y="74127"/>
                </a:lnTo>
                <a:lnTo>
                  <a:pt x="175880" y="48570"/>
                </a:lnTo>
                <a:lnTo>
                  <a:pt x="216884" y="27955"/>
                </a:lnTo>
                <a:lnTo>
                  <a:pt x="260702" y="12707"/>
                </a:lnTo>
                <a:lnTo>
                  <a:pt x="306913" y="3247"/>
                </a:lnTo>
                <a:lnTo>
                  <a:pt x="355091" y="0"/>
                </a:lnTo>
                <a:lnTo>
                  <a:pt x="403270" y="3247"/>
                </a:lnTo>
                <a:lnTo>
                  <a:pt x="449481" y="12707"/>
                </a:lnTo>
                <a:lnTo>
                  <a:pt x="493299" y="27955"/>
                </a:lnTo>
                <a:lnTo>
                  <a:pt x="534303" y="48570"/>
                </a:lnTo>
                <a:lnTo>
                  <a:pt x="572067" y="74127"/>
                </a:lnTo>
                <a:lnTo>
                  <a:pt x="606170" y="104203"/>
                </a:lnTo>
                <a:lnTo>
                  <a:pt x="636188" y="138375"/>
                </a:lnTo>
                <a:lnTo>
                  <a:pt x="661698" y="176219"/>
                </a:lnTo>
                <a:lnTo>
                  <a:pt x="682275" y="217312"/>
                </a:lnTo>
                <a:lnTo>
                  <a:pt x="697498" y="261231"/>
                </a:lnTo>
                <a:lnTo>
                  <a:pt x="706941" y="307553"/>
                </a:lnTo>
                <a:lnTo>
                  <a:pt x="710183" y="355854"/>
                </a:lnTo>
                <a:lnTo>
                  <a:pt x="706941" y="404141"/>
                </a:lnTo>
                <a:lnTo>
                  <a:pt x="697498" y="450454"/>
                </a:lnTo>
                <a:lnTo>
                  <a:pt x="682275" y="494368"/>
                </a:lnTo>
                <a:lnTo>
                  <a:pt x="661698" y="535460"/>
                </a:lnTo>
                <a:lnTo>
                  <a:pt x="636188" y="573305"/>
                </a:lnTo>
                <a:lnTo>
                  <a:pt x="606170" y="607480"/>
                </a:lnTo>
                <a:lnTo>
                  <a:pt x="572067" y="637561"/>
                </a:lnTo>
                <a:lnTo>
                  <a:pt x="534303" y="663123"/>
                </a:lnTo>
                <a:lnTo>
                  <a:pt x="493299" y="683743"/>
                </a:lnTo>
                <a:lnTo>
                  <a:pt x="449481" y="698996"/>
                </a:lnTo>
                <a:lnTo>
                  <a:pt x="403270" y="708459"/>
                </a:lnTo>
                <a:lnTo>
                  <a:pt x="355091" y="711708"/>
                </a:lnTo>
                <a:lnTo>
                  <a:pt x="306913" y="708459"/>
                </a:lnTo>
                <a:lnTo>
                  <a:pt x="260702" y="698996"/>
                </a:lnTo>
                <a:lnTo>
                  <a:pt x="216884" y="683743"/>
                </a:lnTo>
                <a:lnTo>
                  <a:pt x="175880" y="663123"/>
                </a:lnTo>
                <a:lnTo>
                  <a:pt x="138116" y="637561"/>
                </a:lnTo>
                <a:lnTo>
                  <a:pt x="104012" y="607480"/>
                </a:lnTo>
                <a:lnTo>
                  <a:pt x="73995" y="573305"/>
                </a:lnTo>
                <a:lnTo>
                  <a:pt x="48485" y="535460"/>
                </a:lnTo>
                <a:lnTo>
                  <a:pt x="27908" y="494368"/>
                </a:lnTo>
                <a:lnTo>
                  <a:pt x="12685" y="450454"/>
                </a:lnTo>
                <a:lnTo>
                  <a:pt x="3242" y="404141"/>
                </a:lnTo>
                <a:lnTo>
                  <a:pt x="0" y="355854"/>
                </a:lnTo>
                <a:close/>
              </a:path>
            </a:pathLst>
          </a:custGeom>
          <a:ln w="28956">
            <a:solidFill>
              <a:srgbClr val="0079CC"/>
            </a:solidFill>
          </a:ln>
        </p:spPr>
        <p:txBody>
          <a:bodyPr wrap="square" lIns="0" tIns="0" rIns="0" bIns="0" rtlCol="0"/>
          <a:lstStyle/>
          <a:p>
            <a:endParaRPr/>
          </a:p>
        </p:txBody>
      </p:sp>
      <p:sp>
        <p:nvSpPr>
          <p:cNvPr id="14" name="object 14"/>
          <p:cNvSpPr txBox="1"/>
          <p:nvPr/>
        </p:nvSpPr>
        <p:spPr>
          <a:xfrm>
            <a:off x="8509761" y="5382869"/>
            <a:ext cx="2712085" cy="1055370"/>
          </a:xfrm>
          <a:prstGeom prst="rect">
            <a:avLst/>
          </a:prstGeom>
        </p:spPr>
        <p:txBody>
          <a:bodyPr vert="horz" wrap="square" lIns="0" tIns="12700" rIns="0" bIns="0" rtlCol="0">
            <a:spAutoFit/>
          </a:bodyPr>
          <a:lstStyle/>
          <a:p>
            <a:pPr marL="123189">
              <a:lnSpc>
                <a:spcPct val="100000"/>
              </a:lnSpc>
              <a:spcBef>
                <a:spcPts val="100"/>
              </a:spcBef>
            </a:pPr>
            <a:r>
              <a:rPr sz="3600" dirty="0">
                <a:solidFill>
                  <a:srgbClr val="0078D6"/>
                </a:solidFill>
                <a:latin typeface="Wingdings"/>
                <a:cs typeface="Wingdings"/>
              </a:rPr>
              <a:t></a:t>
            </a:r>
            <a:endParaRPr sz="3600">
              <a:latin typeface="Wingdings"/>
              <a:cs typeface="Wingdings"/>
            </a:endParaRPr>
          </a:p>
          <a:p>
            <a:pPr marL="12700">
              <a:lnSpc>
                <a:spcPct val="100000"/>
              </a:lnSpc>
              <a:spcBef>
                <a:spcPts val="1625"/>
              </a:spcBef>
            </a:pPr>
            <a:r>
              <a:rPr sz="1800" b="1" spc="-30" dirty="0">
                <a:solidFill>
                  <a:srgbClr val="0078D6"/>
                </a:solidFill>
                <a:latin typeface="Arial"/>
                <a:cs typeface="Arial"/>
              </a:rPr>
              <a:t>https://azure.com/devops</a:t>
            </a:r>
            <a:endParaRPr sz="1800">
              <a:latin typeface="Arial"/>
              <a:cs typeface="Aria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730467" y="247784"/>
            <a:ext cx="7705373" cy="6747373"/>
          </a:xfrm>
          <a:prstGeom prst="rect">
            <a:avLst/>
          </a:prstGeom>
          <a:blipFill>
            <a:blip r:embed="rId2" cstate="print"/>
            <a:stretch>
              <a:fillRect/>
            </a:stretch>
          </a:blipFill>
        </p:spPr>
        <p:txBody>
          <a:bodyPr wrap="square" lIns="0" tIns="0" rIns="0" bIns="0" rtlCol="0"/>
          <a:lstStyle/>
          <a:p>
            <a:endParaRPr>
              <a:latin typeface="Bahnschrift SemiBold" panose="020B0502040204020203" pitchFamily="34" charset="0"/>
            </a:endParaRPr>
          </a:p>
        </p:txBody>
      </p:sp>
      <p:sp>
        <p:nvSpPr>
          <p:cNvPr id="3" name="object 3"/>
          <p:cNvSpPr/>
          <p:nvPr/>
        </p:nvSpPr>
        <p:spPr>
          <a:xfrm>
            <a:off x="445008" y="1731263"/>
            <a:ext cx="554990" cy="556260"/>
          </a:xfrm>
          <a:custGeom>
            <a:avLst/>
            <a:gdLst/>
            <a:ahLst/>
            <a:cxnLst/>
            <a:rect l="l" t="t" r="r" b="b"/>
            <a:pathLst>
              <a:path w="554990" h="556260">
                <a:moveTo>
                  <a:pt x="277368"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30"/>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8" y="556260"/>
                </a:lnTo>
                <a:lnTo>
                  <a:pt x="322358" y="552621"/>
                </a:lnTo>
                <a:lnTo>
                  <a:pt x="365038" y="542086"/>
                </a:lnTo>
                <a:lnTo>
                  <a:pt x="404835" y="525227"/>
                </a:lnTo>
                <a:lnTo>
                  <a:pt x="441178" y="502615"/>
                </a:lnTo>
                <a:lnTo>
                  <a:pt x="473497" y="474821"/>
                </a:lnTo>
                <a:lnTo>
                  <a:pt x="501220" y="442417"/>
                </a:lnTo>
                <a:lnTo>
                  <a:pt x="523776" y="405974"/>
                </a:lnTo>
                <a:lnTo>
                  <a:pt x="540595" y="366064"/>
                </a:lnTo>
                <a:lnTo>
                  <a:pt x="551105" y="323259"/>
                </a:lnTo>
                <a:lnTo>
                  <a:pt x="554736" y="278130"/>
                </a:lnTo>
                <a:lnTo>
                  <a:pt x="551105" y="233000"/>
                </a:lnTo>
                <a:lnTo>
                  <a:pt x="540595" y="190195"/>
                </a:lnTo>
                <a:lnTo>
                  <a:pt x="523776" y="150285"/>
                </a:lnTo>
                <a:lnTo>
                  <a:pt x="501220" y="113842"/>
                </a:lnTo>
                <a:lnTo>
                  <a:pt x="473497" y="81438"/>
                </a:lnTo>
                <a:lnTo>
                  <a:pt x="441178" y="53644"/>
                </a:lnTo>
                <a:lnTo>
                  <a:pt x="404835" y="31032"/>
                </a:lnTo>
                <a:lnTo>
                  <a:pt x="365038" y="14173"/>
                </a:lnTo>
                <a:lnTo>
                  <a:pt x="322358" y="3638"/>
                </a:lnTo>
                <a:lnTo>
                  <a:pt x="277368" y="0"/>
                </a:lnTo>
                <a:close/>
              </a:path>
            </a:pathLst>
          </a:custGeom>
          <a:solidFill>
            <a:srgbClr val="EAEAEA"/>
          </a:solidFill>
        </p:spPr>
        <p:txBody>
          <a:bodyPr wrap="square" lIns="0" tIns="0" rIns="0" bIns="0" rtlCol="0"/>
          <a:lstStyle/>
          <a:p>
            <a:endParaRPr>
              <a:latin typeface="Bahnschrift SemiBold" panose="020B0502040204020203" pitchFamily="34" charset="0"/>
            </a:endParaRPr>
          </a:p>
        </p:txBody>
      </p:sp>
      <p:sp>
        <p:nvSpPr>
          <p:cNvPr id="4" name="object 4"/>
          <p:cNvSpPr txBox="1">
            <a:spLocks noGrp="1"/>
          </p:cNvSpPr>
          <p:nvPr>
            <p:ph type="title" idx="4294967295"/>
          </p:nvPr>
        </p:nvSpPr>
        <p:spPr>
          <a:xfrm>
            <a:off x="422249" y="311607"/>
            <a:ext cx="2922905" cy="574675"/>
          </a:xfrm>
          <a:prstGeom prst="rect">
            <a:avLst/>
          </a:prstGeom>
        </p:spPr>
        <p:txBody>
          <a:bodyPr vert="horz" wrap="square" lIns="0" tIns="12700" rIns="0" bIns="0" rtlCol="0">
            <a:spAutoFit/>
          </a:bodyPr>
          <a:lstStyle/>
          <a:p>
            <a:pPr marL="12700">
              <a:lnSpc>
                <a:spcPct val="100000"/>
              </a:lnSpc>
              <a:spcBef>
                <a:spcPts val="100"/>
              </a:spcBef>
            </a:pPr>
            <a:r>
              <a:rPr sz="3600" spc="-250" dirty="0">
                <a:solidFill>
                  <a:srgbClr val="2C64E0"/>
                </a:solidFill>
                <a:latin typeface="Bahnschrift SemiBold" panose="020B0502040204020203" pitchFamily="34" charset="0"/>
              </a:rPr>
              <a:t>Azure</a:t>
            </a:r>
            <a:r>
              <a:rPr sz="3600" spc="-340" dirty="0">
                <a:solidFill>
                  <a:srgbClr val="2C64E0"/>
                </a:solidFill>
                <a:latin typeface="Bahnschrift SemiBold" panose="020B0502040204020203" pitchFamily="34" charset="0"/>
              </a:rPr>
              <a:t> </a:t>
            </a:r>
            <a:r>
              <a:rPr sz="3600" spc="-280" dirty="0">
                <a:solidFill>
                  <a:srgbClr val="2C64E0"/>
                </a:solidFill>
                <a:latin typeface="Bahnschrift SemiBold" panose="020B0502040204020203" pitchFamily="34" charset="0"/>
              </a:rPr>
              <a:t>Pipelines</a:t>
            </a:r>
            <a:endParaRPr sz="3600">
              <a:latin typeface="Bahnschrift SemiBold" panose="020B0502040204020203" pitchFamily="34" charset="0"/>
            </a:endParaRPr>
          </a:p>
        </p:txBody>
      </p:sp>
      <p:sp>
        <p:nvSpPr>
          <p:cNvPr id="5" name="object 5"/>
          <p:cNvSpPr/>
          <p:nvPr/>
        </p:nvSpPr>
        <p:spPr>
          <a:xfrm>
            <a:off x="445008" y="2868167"/>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7"/>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latin typeface="Bahnschrift SemiBold" panose="020B0502040204020203" pitchFamily="34" charset="0"/>
            </a:endParaRPr>
          </a:p>
        </p:txBody>
      </p:sp>
      <p:sp>
        <p:nvSpPr>
          <p:cNvPr id="6" name="object 6"/>
          <p:cNvSpPr/>
          <p:nvPr/>
        </p:nvSpPr>
        <p:spPr>
          <a:xfrm>
            <a:off x="441959" y="4991100"/>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latin typeface="Bahnschrift SemiBold" panose="020B0502040204020203" pitchFamily="34" charset="0"/>
            </a:endParaRPr>
          </a:p>
        </p:txBody>
      </p:sp>
      <p:sp>
        <p:nvSpPr>
          <p:cNvPr id="7" name="object 7"/>
          <p:cNvSpPr/>
          <p:nvPr/>
        </p:nvSpPr>
        <p:spPr>
          <a:xfrm>
            <a:off x="409194" y="6261353"/>
            <a:ext cx="428625" cy="428625"/>
          </a:xfrm>
          <a:custGeom>
            <a:avLst/>
            <a:gdLst/>
            <a:ahLst/>
            <a:cxnLst/>
            <a:rect l="l" t="t" r="r" b="b"/>
            <a:pathLst>
              <a:path w="428625" h="428625">
                <a:moveTo>
                  <a:pt x="0" y="214121"/>
                </a:moveTo>
                <a:lnTo>
                  <a:pt x="5654" y="165023"/>
                </a:lnTo>
                <a:lnTo>
                  <a:pt x="21762" y="119953"/>
                </a:lnTo>
                <a:lnTo>
                  <a:pt x="47038" y="80197"/>
                </a:lnTo>
                <a:lnTo>
                  <a:pt x="80197" y="47038"/>
                </a:lnTo>
                <a:lnTo>
                  <a:pt x="119953" y="21762"/>
                </a:lnTo>
                <a:lnTo>
                  <a:pt x="165023" y="5654"/>
                </a:lnTo>
                <a:lnTo>
                  <a:pt x="214122" y="0"/>
                </a:lnTo>
                <a:lnTo>
                  <a:pt x="263220" y="5654"/>
                </a:lnTo>
                <a:lnTo>
                  <a:pt x="308290" y="21762"/>
                </a:lnTo>
                <a:lnTo>
                  <a:pt x="348046" y="47038"/>
                </a:lnTo>
                <a:lnTo>
                  <a:pt x="381205" y="80197"/>
                </a:lnTo>
                <a:lnTo>
                  <a:pt x="406481" y="119953"/>
                </a:lnTo>
                <a:lnTo>
                  <a:pt x="422589" y="165023"/>
                </a:lnTo>
                <a:lnTo>
                  <a:pt x="428244" y="214121"/>
                </a:lnTo>
                <a:lnTo>
                  <a:pt x="422589" y="263216"/>
                </a:lnTo>
                <a:lnTo>
                  <a:pt x="406481" y="308284"/>
                </a:lnTo>
                <a:lnTo>
                  <a:pt x="381205" y="348041"/>
                </a:lnTo>
                <a:lnTo>
                  <a:pt x="348046" y="381201"/>
                </a:lnTo>
                <a:lnTo>
                  <a:pt x="308290" y="406479"/>
                </a:lnTo>
                <a:lnTo>
                  <a:pt x="263220" y="422588"/>
                </a:lnTo>
                <a:lnTo>
                  <a:pt x="214122" y="428243"/>
                </a:lnTo>
                <a:lnTo>
                  <a:pt x="165023" y="422588"/>
                </a:lnTo>
                <a:lnTo>
                  <a:pt x="119953" y="406479"/>
                </a:lnTo>
                <a:lnTo>
                  <a:pt x="80197" y="381201"/>
                </a:lnTo>
                <a:lnTo>
                  <a:pt x="47038" y="348041"/>
                </a:lnTo>
                <a:lnTo>
                  <a:pt x="21762" y="308284"/>
                </a:lnTo>
                <a:lnTo>
                  <a:pt x="5654" y="263216"/>
                </a:lnTo>
                <a:lnTo>
                  <a:pt x="0" y="214121"/>
                </a:lnTo>
                <a:close/>
              </a:path>
            </a:pathLst>
          </a:custGeom>
          <a:ln w="28956">
            <a:solidFill>
              <a:srgbClr val="2C64E0"/>
            </a:solidFill>
          </a:ln>
        </p:spPr>
        <p:txBody>
          <a:bodyPr wrap="square" lIns="0" tIns="0" rIns="0" bIns="0" rtlCol="0"/>
          <a:lstStyle/>
          <a:p>
            <a:endParaRPr>
              <a:latin typeface="Bahnschrift SemiBold" panose="020B0502040204020203" pitchFamily="34" charset="0"/>
            </a:endParaRPr>
          </a:p>
        </p:txBody>
      </p:sp>
      <p:sp>
        <p:nvSpPr>
          <p:cNvPr id="8" name="object 8"/>
          <p:cNvSpPr/>
          <p:nvPr/>
        </p:nvSpPr>
        <p:spPr>
          <a:xfrm>
            <a:off x="445008" y="3994403"/>
            <a:ext cx="554990" cy="556260"/>
          </a:xfrm>
          <a:custGeom>
            <a:avLst/>
            <a:gdLst/>
            <a:ahLst/>
            <a:cxnLst/>
            <a:rect l="l" t="t" r="r" b="b"/>
            <a:pathLst>
              <a:path w="554990" h="556260">
                <a:moveTo>
                  <a:pt x="277368"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29"/>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8" y="556259"/>
                </a:lnTo>
                <a:lnTo>
                  <a:pt x="322358" y="552621"/>
                </a:lnTo>
                <a:lnTo>
                  <a:pt x="365038" y="542086"/>
                </a:lnTo>
                <a:lnTo>
                  <a:pt x="404835" y="525227"/>
                </a:lnTo>
                <a:lnTo>
                  <a:pt x="441178" y="502615"/>
                </a:lnTo>
                <a:lnTo>
                  <a:pt x="473497" y="474821"/>
                </a:lnTo>
                <a:lnTo>
                  <a:pt x="501220" y="442417"/>
                </a:lnTo>
                <a:lnTo>
                  <a:pt x="523776" y="405974"/>
                </a:lnTo>
                <a:lnTo>
                  <a:pt x="540595" y="366064"/>
                </a:lnTo>
                <a:lnTo>
                  <a:pt x="551105" y="323259"/>
                </a:lnTo>
                <a:lnTo>
                  <a:pt x="554736" y="278129"/>
                </a:lnTo>
                <a:lnTo>
                  <a:pt x="551105" y="233000"/>
                </a:lnTo>
                <a:lnTo>
                  <a:pt x="540595" y="190195"/>
                </a:lnTo>
                <a:lnTo>
                  <a:pt x="523776" y="150285"/>
                </a:lnTo>
                <a:lnTo>
                  <a:pt x="501220" y="113842"/>
                </a:lnTo>
                <a:lnTo>
                  <a:pt x="473497" y="81438"/>
                </a:lnTo>
                <a:lnTo>
                  <a:pt x="441178" y="53644"/>
                </a:lnTo>
                <a:lnTo>
                  <a:pt x="404835" y="31032"/>
                </a:lnTo>
                <a:lnTo>
                  <a:pt x="365038" y="14173"/>
                </a:lnTo>
                <a:lnTo>
                  <a:pt x="322358" y="3638"/>
                </a:lnTo>
                <a:lnTo>
                  <a:pt x="277368" y="0"/>
                </a:lnTo>
                <a:close/>
              </a:path>
            </a:pathLst>
          </a:custGeom>
          <a:solidFill>
            <a:srgbClr val="EAEAEA"/>
          </a:solidFill>
        </p:spPr>
        <p:txBody>
          <a:bodyPr wrap="square" lIns="0" tIns="0" rIns="0" bIns="0" rtlCol="0"/>
          <a:lstStyle/>
          <a:p>
            <a:endParaRPr>
              <a:latin typeface="Bahnschrift SemiBold" panose="020B0502040204020203" pitchFamily="34" charset="0"/>
            </a:endParaRPr>
          </a:p>
        </p:txBody>
      </p:sp>
      <p:sp>
        <p:nvSpPr>
          <p:cNvPr id="9" name="object 9"/>
          <p:cNvSpPr txBox="1"/>
          <p:nvPr/>
        </p:nvSpPr>
        <p:spPr>
          <a:xfrm>
            <a:off x="432612" y="953769"/>
            <a:ext cx="4838700" cy="5334794"/>
          </a:xfrm>
          <a:prstGeom prst="rect">
            <a:avLst/>
          </a:prstGeom>
        </p:spPr>
        <p:txBody>
          <a:bodyPr vert="horz" wrap="square" lIns="0" tIns="12700" rIns="0" bIns="0" rtlCol="0">
            <a:spAutoFit/>
          </a:bodyPr>
          <a:lstStyle/>
          <a:p>
            <a:pPr marL="12700" marR="41275">
              <a:lnSpc>
                <a:spcPct val="100000"/>
              </a:lnSpc>
              <a:spcBef>
                <a:spcPts val="100"/>
              </a:spcBef>
            </a:pPr>
            <a:r>
              <a:rPr sz="1800" spc="-175" dirty="0">
                <a:solidFill>
                  <a:srgbClr val="585858"/>
                </a:solidFill>
                <a:latin typeface="Bahnschrift SemiBold" panose="020B0502040204020203" pitchFamily="34" charset="0"/>
                <a:cs typeface="Arial Black"/>
              </a:rPr>
              <a:t>Cloud-hosted </a:t>
            </a:r>
            <a:r>
              <a:rPr sz="1800" spc="-210" dirty="0">
                <a:solidFill>
                  <a:srgbClr val="585858"/>
                </a:solidFill>
                <a:latin typeface="Bahnschrift SemiBold" panose="020B0502040204020203" pitchFamily="34" charset="0"/>
                <a:cs typeface="Arial Black"/>
              </a:rPr>
              <a:t>pipelines </a:t>
            </a:r>
            <a:r>
              <a:rPr sz="1800" spc="-155" dirty="0">
                <a:solidFill>
                  <a:srgbClr val="585858"/>
                </a:solidFill>
                <a:latin typeface="Bahnschrift SemiBold" panose="020B0502040204020203" pitchFamily="34" charset="0"/>
                <a:cs typeface="Arial Black"/>
              </a:rPr>
              <a:t>for </a:t>
            </a:r>
            <a:r>
              <a:rPr sz="1800" spc="-245" dirty="0">
                <a:solidFill>
                  <a:srgbClr val="585858"/>
                </a:solidFill>
                <a:latin typeface="Bahnschrift SemiBold" panose="020B0502040204020203" pitchFamily="34" charset="0"/>
                <a:cs typeface="Arial Black"/>
              </a:rPr>
              <a:t>Linux, </a:t>
            </a:r>
            <a:r>
              <a:rPr sz="1800" spc="-220" dirty="0">
                <a:solidFill>
                  <a:srgbClr val="585858"/>
                </a:solidFill>
                <a:latin typeface="Bahnschrift SemiBold" panose="020B0502040204020203" pitchFamily="34" charset="0"/>
                <a:cs typeface="Arial Black"/>
              </a:rPr>
              <a:t>Windows </a:t>
            </a:r>
            <a:r>
              <a:rPr sz="1800" spc="-204" dirty="0">
                <a:solidFill>
                  <a:srgbClr val="585858"/>
                </a:solidFill>
                <a:latin typeface="Bahnschrift SemiBold" panose="020B0502040204020203" pitchFamily="34" charset="0"/>
                <a:cs typeface="Arial Black"/>
              </a:rPr>
              <a:t>and  </a:t>
            </a:r>
            <a:r>
              <a:rPr sz="1800" spc="-270" dirty="0">
                <a:solidFill>
                  <a:srgbClr val="585858"/>
                </a:solidFill>
                <a:latin typeface="Bahnschrift SemiBold" panose="020B0502040204020203" pitchFamily="34" charset="0"/>
                <a:cs typeface="Arial Black"/>
              </a:rPr>
              <a:t>macOS, </a:t>
            </a:r>
            <a:r>
              <a:rPr sz="1800" spc="-240" dirty="0">
                <a:solidFill>
                  <a:srgbClr val="585858"/>
                </a:solidFill>
                <a:latin typeface="Bahnschrift SemiBold" panose="020B0502040204020203" pitchFamily="34" charset="0"/>
                <a:cs typeface="Arial Black"/>
              </a:rPr>
              <a:t>with </a:t>
            </a:r>
            <a:r>
              <a:rPr sz="1800" spc="-195" dirty="0">
                <a:solidFill>
                  <a:srgbClr val="585858"/>
                </a:solidFill>
                <a:latin typeface="Bahnschrift SemiBold" panose="020B0502040204020203" pitchFamily="34" charset="0"/>
                <a:cs typeface="Arial Black"/>
              </a:rPr>
              <a:t>unlimited </a:t>
            </a:r>
            <a:r>
              <a:rPr sz="1800" spc="-229" dirty="0">
                <a:solidFill>
                  <a:srgbClr val="585858"/>
                </a:solidFill>
                <a:latin typeface="Bahnschrift SemiBold" panose="020B0502040204020203" pitchFamily="34" charset="0"/>
                <a:cs typeface="Arial Black"/>
              </a:rPr>
              <a:t>minutes </a:t>
            </a:r>
            <a:r>
              <a:rPr sz="1800" spc="-155" dirty="0">
                <a:solidFill>
                  <a:srgbClr val="585858"/>
                </a:solidFill>
                <a:latin typeface="Bahnschrift SemiBold" panose="020B0502040204020203" pitchFamily="34" charset="0"/>
                <a:cs typeface="Arial Black"/>
              </a:rPr>
              <a:t>for </a:t>
            </a:r>
            <a:r>
              <a:rPr sz="1800" spc="-185" dirty="0">
                <a:solidFill>
                  <a:srgbClr val="585858"/>
                </a:solidFill>
                <a:latin typeface="Bahnschrift SemiBold" panose="020B0502040204020203" pitchFamily="34" charset="0"/>
                <a:cs typeface="Arial Black"/>
              </a:rPr>
              <a:t>open</a:t>
            </a:r>
            <a:r>
              <a:rPr sz="1800" spc="40" dirty="0">
                <a:solidFill>
                  <a:srgbClr val="585858"/>
                </a:solidFill>
                <a:latin typeface="Bahnschrift SemiBold" panose="020B0502040204020203" pitchFamily="34" charset="0"/>
                <a:cs typeface="Arial Black"/>
              </a:rPr>
              <a:t> </a:t>
            </a:r>
            <a:r>
              <a:rPr sz="1800" spc="-250" dirty="0">
                <a:solidFill>
                  <a:srgbClr val="585858"/>
                </a:solidFill>
                <a:latin typeface="Bahnschrift SemiBold" panose="020B0502040204020203" pitchFamily="34" charset="0"/>
                <a:cs typeface="Arial Black"/>
              </a:rPr>
              <a:t>source</a:t>
            </a:r>
            <a:endParaRPr sz="1800">
              <a:latin typeface="Bahnschrift SemiBold" panose="020B0502040204020203" pitchFamily="34" charset="0"/>
              <a:cs typeface="Arial Black"/>
            </a:endParaRPr>
          </a:p>
          <a:p>
            <a:pPr marL="815975">
              <a:lnSpc>
                <a:spcPct val="100000"/>
              </a:lnSpc>
              <a:spcBef>
                <a:spcPts val="1365"/>
              </a:spcBef>
            </a:pPr>
            <a:r>
              <a:rPr sz="1800" b="1" spc="-80" dirty="0">
                <a:solidFill>
                  <a:srgbClr val="585858"/>
                </a:solidFill>
                <a:latin typeface="Bahnschrift SemiBold" panose="020B0502040204020203" pitchFamily="34" charset="0"/>
                <a:cs typeface="Arial"/>
              </a:rPr>
              <a:t>Any </a:t>
            </a:r>
            <a:r>
              <a:rPr sz="1800" b="1" spc="-50" dirty="0">
                <a:solidFill>
                  <a:srgbClr val="585858"/>
                </a:solidFill>
                <a:latin typeface="Bahnschrift SemiBold" panose="020B0502040204020203" pitchFamily="34" charset="0"/>
                <a:cs typeface="Arial"/>
              </a:rPr>
              <a:t>language, </a:t>
            </a:r>
            <a:r>
              <a:rPr sz="1800" b="1" spc="-65" dirty="0">
                <a:solidFill>
                  <a:srgbClr val="585858"/>
                </a:solidFill>
                <a:latin typeface="Bahnschrift SemiBold" panose="020B0502040204020203" pitchFamily="34" charset="0"/>
                <a:cs typeface="Arial"/>
              </a:rPr>
              <a:t>any </a:t>
            </a:r>
            <a:r>
              <a:rPr sz="1800" b="1" spc="-25" dirty="0">
                <a:solidFill>
                  <a:srgbClr val="585858"/>
                </a:solidFill>
                <a:latin typeface="Bahnschrift SemiBold" panose="020B0502040204020203" pitchFamily="34" charset="0"/>
                <a:cs typeface="Arial"/>
              </a:rPr>
              <a:t>platform, </a:t>
            </a:r>
            <a:r>
              <a:rPr sz="1800" b="1" spc="-65" dirty="0">
                <a:solidFill>
                  <a:srgbClr val="585858"/>
                </a:solidFill>
                <a:latin typeface="Bahnschrift SemiBold" panose="020B0502040204020203" pitchFamily="34" charset="0"/>
                <a:cs typeface="Arial"/>
              </a:rPr>
              <a:t>any</a:t>
            </a:r>
            <a:r>
              <a:rPr sz="1800" b="1" spc="195" dirty="0">
                <a:solidFill>
                  <a:srgbClr val="585858"/>
                </a:solidFill>
                <a:latin typeface="Bahnschrift SemiBold" panose="020B0502040204020203" pitchFamily="34" charset="0"/>
                <a:cs typeface="Arial"/>
              </a:rPr>
              <a:t> </a:t>
            </a:r>
            <a:r>
              <a:rPr sz="1800" b="1" spc="-60" dirty="0">
                <a:solidFill>
                  <a:srgbClr val="585858"/>
                </a:solidFill>
                <a:latin typeface="Bahnschrift SemiBold" panose="020B0502040204020203" pitchFamily="34" charset="0"/>
                <a:cs typeface="Arial"/>
              </a:rPr>
              <a:t>cloud</a:t>
            </a:r>
            <a:endParaRPr sz="1800">
              <a:latin typeface="Bahnschrift SemiBold" panose="020B0502040204020203" pitchFamily="34" charset="0"/>
              <a:cs typeface="Arial"/>
            </a:endParaRPr>
          </a:p>
          <a:p>
            <a:pPr marL="815975" marR="309880">
              <a:lnSpc>
                <a:spcPct val="100000"/>
              </a:lnSpc>
              <a:spcBef>
                <a:spcPts val="35"/>
              </a:spcBef>
            </a:pPr>
            <a:r>
              <a:rPr sz="1200" spc="-140" dirty="0">
                <a:solidFill>
                  <a:srgbClr val="585858"/>
                </a:solidFill>
                <a:latin typeface="Bahnschrift SemiBold" panose="020B0502040204020203" pitchFamily="34" charset="0"/>
                <a:cs typeface="Arial Black"/>
              </a:rPr>
              <a:t>Build, </a:t>
            </a:r>
            <a:r>
              <a:rPr sz="1200" spc="-165" dirty="0">
                <a:solidFill>
                  <a:srgbClr val="585858"/>
                </a:solidFill>
                <a:latin typeface="Bahnschrift SemiBold" panose="020B0502040204020203" pitchFamily="34" charset="0"/>
                <a:cs typeface="Arial Black"/>
              </a:rPr>
              <a:t>test, </a:t>
            </a:r>
            <a:r>
              <a:rPr sz="1200" spc="-135" dirty="0">
                <a:solidFill>
                  <a:srgbClr val="585858"/>
                </a:solidFill>
                <a:latin typeface="Bahnschrift SemiBold" panose="020B0502040204020203" pitchFamily="34" charset="0"/>
                <a:cs typeface="Arial Black"/>
              </a:rPr>
              <a:t>and </a:t>
            </a:r>
            <a:r>
              <a:rPr sz="1200" spc="-125" dirty="0">
                <a:solidFill>
                  <a:srgbClr val="585858"/>
                </a:solidFill>
                <a:latin typeface="Bahnschrift SemiBold" panose="020B0502040204020203" pitchFamily="34" charset="0"/>
                <a:cs typeface="Arial Black"/>
              </a:rPr>
              <a:t>deploy </a:t>
            </a:r>
            <a:r>
              <a:rPr sz="1200" spc="-140" dirty="0">
                <a:solidFill>
                  <a:srgbClr val="585858"/>
                </a:solidFill>
                <a:latin typeface="Bahnschrift SemiBold" panose="020B0502040204020203" pitchFamily="34" charset="0"/>
                <a:cs typeface="Arial Black"/>
              </a:rPr>
              <a:t>Node.js, Python, </a:t>
            </a:r>
            <a:r>
              <a:rPr sz="1200" spc="-220" dirty="0">
                <a:solidFill>
                  <a:srgbClr val="585858"/>
                </a:solidFill>
                <a:latin typeface="Bahnschrift SemiBold" panose="020B0502040204020203" pitchFamily="34" charset="0"/>
                <a:cs typeface="Arial Black"/>
              </a:rPr>
              <a:t>Java, </a:t>
            </a:r>
            <a:r>
              <a:rPr sz="1200" spc="-225" dirty="0">
                <a:solidFill>
                  <a:srgbClr val="585858"/>
                </a:solidFill>
                <a:latin typeface="Bahnschrift SemiBold" panose="020B0502040204020203" pitchFamily="34" charset="0"/>
                <a:cs typeface="Arial Black"/>
              </a:rPr>
              <a:t>PHP, </a:t>
            </a:r>
            <a:r>
              <a:rPr sz="1200" spc="-160" dirty="0">
                <a:solidFill>
                  <a:srgbClr val="585858"/>
                </a:solidFill>
                <a:latin typeface="Bahnschrift SemiBold" panose="020B0502040204020203" pitchFamily="34" charset="0"/>
                <a:cs typeface="Arial Black"/>
              </a:rPr>
              <a:t>Ruby,  </a:t>
            </a:r>
            <a:r>
              <a:rPr sz="1200" spc="-60" dirty="0">
                <a:solidFill>
                  <a:srgbClr val="585858"/>
                </a:solidFill>
                <a:latin typeface="Bahnschrift SemiBold" panose="020B0502040204020203" pitchFamily="34" charset="0"/>
                <a:cs typeface="Arial Black"/>
              </a:rPr>
              <a:t>C/C++, </a:t>
            </a:r>
            <a:r>
              <a:rPr sz="1200" spc="-195" dirty="0">
                <a:solidFill>
                  <a:srgbClr val="585858"/>
                </a:solidFill>
                <a:latin typeface="Bahnschrift SemiBold" panose="020B0502040204020203" pitchFamily="34" charset="0"/>
                <a:cs typeface="Arial Black"/>
              </a:rPr>
              <a:t>.NET, </a:t>
            </a:r>
            <a:r>
              <a:rPr sz="1200" spc="-120" dirty="0">
                <a:solidFill>
                  <a:srgbClr val="585858"/>
                </a:solidFill>
                <a:latin typeface="Bahnschrift SemiBold" panose="020B0502040204020203" pitchFamily="34" charset="0"/>
                <a:cs typeface="Arial Black"/>
              </a:rPr>
              <a:t>Android, </a:t>
            </a:r>
            <a:r>
              <a:rPr sz="1200" spc="-135" dirty="0">
                <a:solidFill>
                  <a:srgbClr val="585858"/>
                </a:solidFill>
                <a:latin typeface="Bahnschrift SemiBold" panose="020B0502040204020203" pitchFamily="34" charset="0"/>
                <a:cs typeface="Arial Black"/>
              </a:rPr>
              <a:t>and </a:t>
            </a:r>
            <a:r>
              <a:rPr sz="1200" spc="-150" dirty="0">
                <a:solidFill>
                  <a:srgbClr val="585858"/>
                </a:solidFill>
                <a:latin typeface="Bahnschrift SemiBold" panose="020B0502040204020203" pitchFamily="34" charset="0"/>
                <a:cs typeface="Arial Black"/>
              </a:rPr>
              <a:t>iOS apps. </a:t>
            </a:r>
            <a:r>
              <a:rPr sz="1200" spc="-155" dirty="0">
                <a:solidFill>
                  <a:srgbClr val="585858"/>
                </a:solidFill>
                <a:latin typeface="Bahnschrift SemiBold" panose="020B0502040204020203" pitchFamily="34" charset="0"/>
                <a:cs typeface="Arial Black"/>
              </a:rPr>
              <a:t>Run </a:t>
            </a:r>
            <a:r>
              <a:rPr sz="1200" spc="-120" dirty="0">
                <a:solidFill>
                  <a:srgbClr val="585858"/>
                </a:solidFill>
                <a:latin typeface="Bahnschrift SemiBold" panose="020B0502040204020203" pitchFamily="34" charset="0"/>
                <a:cs typeface="Arial Black"/>
              </a:rPr>
              <a:t>in </a:t>
            </a:r>
            <a:r>
              <a:rPr sz="1200" spc="-140" dirty="0">
                <a:solidFill>
                  <a:srgbClr val="585858"/>
                </a:solidFill>
                <a:latin typeface="Bahnschrift SemiBold" panose="020B0502040204020203" pitchFamily="34" charset="0"/>
                <a:cs typeface="Arial Black"/>
              </a:rPr>
              <a:t>parallel </a:t>
            </a:r>
            <a:r>
              <a:rPr sz="1200" spc="-110" dirty="0">
                <a:solidFill>
                  <a:srgbClr val="585858"/>
                </a:solidFill>
                <a:latin typeface="Bahnschrift SemiBold" panose="020B0502040204020203" pitchFamily="34" charset="0"/>
                <a:cs typeface="Arial Black"/>
              </a:rPr>
              <a:t>on  </a:t>
            </a:r>
            <a:r>
              <a:rPr sz="1200" spc="-165" dirty="0">
                <a:solidFill>
                  <a:srgbClr val="585858"/>
                </a:solidFill>
                <a:latin typeface="Bahnschrift SemiBold" panose="020B0502040204020203" pitchFamily="34" charset="0"/>
                <a:cs typeface="Arial Black"/>
              </a:rPr>
              <a:t>Linux, </a:t>
            </a:r>
            <a:r>
              <a:rPr sz="1200" spc="-185" dirty="0">
                <a:solidFill>
                  <a:srgbClr val="585858"/>
                </a:solidFill>
                <a:latin typeface="Bahnschrift SemiBold" panose="020B0502040204020203" pitchFamily="34" charset="0"/>
                <a:cs typeface="Arial Black"/>
              </a:rPr>
              <a:t>macOS, </a:t>
            </a:r>
            <a:r>
              <a:rPr sz="1200" spc="-135" dirty="0">
                <a:solidFill>
                  <a:srgbClr val="585858"/>
                </a:solidFill>
                <a:latin typeface="Bahnschrift SemiBold" panose="020B0502040204020203" pitchFamily="34" charset="0"/>
                <a:cs typeface="Arial Black"/>
              </a:rPr>
              <a:t>and </a:t>
            </a:r>
            <a:r>
              <a:rPr sz="1200" spc="-145" dirty="0">
                <a:solidFill>
                  <a:srgbClr val="585858"/>
                </a:solidFill>
                <a:latin typeface="Bahnschrift SemiBold" panose="020B0502040204020203" pitchFamily="34" charset="0"/>
                <a:cs typeface="Arial Black"/>
              </a:rPr>
              <a:t>Windows. </a:t>
            </a:r>
            <a:r>
              <a:rPr sz="1200" spc="-125" dirty="0">
                <a:solidFill>
                  <a:srgbClr val="585858"/>
                </a:solidFill>
                <a:latin typeface="Bahnschrift SemiBold" panose="020B0502040204020203" pitchFamily="34" charset="0"/>
                <a:cs typeface="Arial Black"/>
              </a:rPr>
              <a:t>Deploy </a:t>
            </a:r>
            <a:r>
              <a:rPr sz="1200" spc="-120" dirty="0">
                <a:solidFill>
                  <a:srgbClr val="585858"/>
                </a:solidFill>
                <a:latin typeface="Bahnschrift SemiBold" panose="020B0502040204020203" pitchFamily="34" charset="0"/>
                <a:cs typeface="Arial Black"/>
              </a:rPr>
              <a:t>to </a:t>
            </a:r>
            <a:r>
              <a:rPr sz="1200" spc="-145" dirty="0">
                <a:solidFill>
                  <a:srgbClr val="585858"/>
                </a:solidFill>
                <a:latin typeface="Bahnschrift SemiBold" panose="020B0502040204020203" pitchFamily="34" charset="0"/>
                <a:cs typeface="Arial Black"/>
              </a:rPr>
              <a:t>Azure, </a:t>
            </a:r>
            <a:r>
              <a:rPr sz="1200" spc="-170" dirty="0">
                <a:solidFill>
                  <a:srgbClr val="585858"/>
                </a:solidFill>
                <a:latin typeface="Bahnschrift SemiBold" panose="020B0502040204020203" pitchFamily="34" charset="0"/>
                <a:cs typeface="Arial Black"/>
              </a:rPr>
              <a:t>AWS,  </a:t>
            </a:r>
            <a:r>
              <a:rPr sz="1200" spc="-190" dirty="0">
                <a:solidFill>
                  <a:srgbClr val="585858"/>
                </a:solidFill>
                <a:latin typeface="Bahnschrift SemiBold" panose="020B0502040204020203" pitchFamily="34" charset="0"/>
                <a:cs typeface="Arial Black"/>
              </a:rPr>
              <a:t>GCP </a:t>
            </a:r>
            <a:r>
              <a:rPr sz="1200" spc="-110" dirty="0">
                <a:solidFill>
                  <a:srgbClr val="585858"/>
                </a:solidFill>
                <a:latin typeface="Bahnschrift SemiBold" panose="020B0502040204020203" pitchFamily="34" charset="0"/>
                <a:cs typeface="Arial Black"/>
              </a:rPr>
              <a:t>or</a:t>
            </a:r>
            <a:r>
              <a:rPr sz="1200" spc="-204" dirty="0">
                <a:solidFill>
                  <a:srgbClr val="585858"/>
                </a:solidFill>
                <a:latin typeface="Bahnschrift SemiBold" panose="020B0502040204020203" pitchFamily="34" charset="0"/>
                <a:cs typeface="Arial Black"/>
              </a:rPr>
              <a:t> </a:t>
            </a:r>
            <a:r>
              <a:rPr sz="1200" spc="-135" dirty="0">
                <a:solidFill>
                  <a:srgbClr val="585858"/>
                </a:solidFill>
                <a:latin typeface="Bahnschrift SemiBold" panose="020B0502040204020203" pitchFamily="34" charset="0"/>
                <a:cs typeface="Arial Black"/>
              </a:rPr>
              <a:t>on-premises</a:t>
            </a:r>
            <a:endParaRPr sz="1200">
              <a:latin typeface="Bahnschrift SemiBold" panose="020B0502040204020203" pitchFamily="34" charset="0"/>
              <a:cs typeface="Arial Black"/>
            </a:endParaRPr>
          </a:p>
          <a:p>
            <a:pPr marL="815975">
              <a:lnSpc>
                <a:spcPts val="2140"/>
              </a:lnSpc>
              <a:spcBef>
                <a:spcPts val="1050"/>
              </a:spcBef>
            </a:pPr>
            <a:r>
              <a:rPr sz="1800" b="1" spc="-80" dirty="0">
                <a:solidFill>
                  <a:srgbClr val="585858"/>
                </a:solidFill>
                <a:latin typeface="Bahnschrift SemiBold" panose="020B0502040204020203" pitchFamily="34" charset="0"/>
                <a:cs typeface="Arial"/>
              </a:rPr>
              <a:t>Extensible</a:t>
            </a:r>
            <a:endParaRPr sz="1800">
              <a:latin typeface="Bahnschrift SemiBold" panose="020B0502040204020203" pitchFamily="34" charset="0"/>
              <a:cs typeface="Arial"/>
            </a:endParaRPr>
          </a:p>
          <a:p>
            <a:pPr marL="815975" marR="525145">
              <a:lnSpc>
                <a:spcPts val="1440"/>
              </a:lnSpc>
              <a:spcBef>
                <a:spcPts val="30"/>
              </a:spcBef>
            </a:pPr>
            <a:r>
              <a:rPr sz="1200" spc="-160" dirty="0">
                <a:solidFill>
                  <a:srgbClr val="585858"/>
                </a:solidFill>
                <a:latin typeface="Bahnschrift SemiBold" panose="020B0502040204020203" pitchFamily="34" charset="0"/>
                <a:cs typeface="Arial Black"/>
              </a:rPr>
              <a:t>Explore </a:t>
            </a:r>
            <a:r>
              <a:rPr sz="1200" spc="-135" dirty="0">
                <a:solidFill>
                  <a:srgbClr val="585858"/>
                </a:solidFill>
                <a:latin typeface="Bahnschrift SemiBold" panose="020B0502040204020203" pitchFamily="34" charset="0"/>
                <a:cs typeface="Arial Black"/>
              </a:rPr>
              <a:t>and </a:t>
            </a:r>
            <a:r>
              <a:rPr sz="1200" spc="-140" dirty="0">
                <a:solidFill>
                  <a:srgbClr val="585858"/>
                </a:solidFill>
                <a:latin typeface="Bahnschrift SemiBold" panose="020B0502040204020203" pitchFamily="34" charset="0"/>
                <a:cs typeface="Arial Black"/>
              </a:rPr>
              <a:t>implement </a:t>
            </a:r>
            <a:r>
              <a:rPr sz="1200" spc="-190" dirty="0">
                <a:solidFill>
                  <a:srgbClr val="585858"/>
                </a:solidFill>
                <a:latin typeface="Bahnschrift SemiBold" panose="020B0502040204020203" pitchFamily="34" charset="0"/>
                <a:cs typeface="Arial Black"/>
              </a:rPr>
              <a:t>a </a:t>
            </a:r>
            <a:r>
              <a:rPr sz="1200" spc="-165" dirty="0">
                <a:solidFill>
                  <a:srgbClr val="585858"/>
                </a:solidFill>
                <a:latin typeface="Bahnschrift SemiBold" panose="020B0502040204020203" pitchFamily="34" charset="0"/>
                <a:cs typeface="Arial Black"/>
              </a:rPr>
              <a:t>wide </a:t>
            </a:r>
            <a:r>
              <a:rPr sz="1200" spc="-140" dirty="0">
                <a:solidFill>
                  <a:srgbClr val="585858"/>
                </a:solidFill>
                <a:latin typeface="Bahnschrift SemiBold" panose="020B0502040204020203" pitchFamily="34" charset="0"/>
                <a:cs typeface="Arial Black"/>
              </a:rPr>
              <a:t>range </a:t>
            </a:r>
            <a:r>
              <a:rPr sz="1200" spc="-105" dirty="0">
                <a:solidFill>
                  <a:srgbClr val="585858"/>
                </a:solidFill>
                <a:latin typeface="Bahnschrift SemiBold" panose="020B0502040204020203" pitchFamily="34" charset="0"/>
                <a:cs typeface="Arial Black"/>
              </a:rPr>
              <a:t>of </a:t>
            </a:r>
            <a:r>
              <a:rPr sz="1200" spc="-125" dirty="0">
                <a:solidFill>
                  <a:srgbClr val="585858"/>
                </a:solidFill>
                <a:latin typeface="Bahnschrift SemiBold" panose="020B0502040204020203" pitchFamily="34" charset="0"/>
                <a:cs typeface="Arial Black"/>
              </a:rPr>
              <a:t>community-  </a:t>
            </a:r>
            <a:r>
              <a:rPr sz="1200" spc="-114" dirty="0">
                <a:solidFill>
                  <a:srgbClr val="585858"/>
                </a:solidFill>
                <a:latin typeface="Bahnschrift SemiBold" panose="020B0502040204020203" pitchFamily="34" charset="0"/>
                <a:cs typeface="Arial Black"/>
              </a:rPr>
              <a:t>built build, </a:t>
            </a:r>
            <a:r>
              <a:rPr sz="1200" spc="-165" dirty="0">
                <a:solidFill>
                  <a:srgbClr val="585858"/>
                </a:solidFill>
                <a:latin typeface="Bahnschrift SemiBold" panose="020B0502040204020203" pitchFamily="34" charset="0"/>
                <a:cs typeface="Arial Black"/>
              </a:rPr>
              <a:t>test, </a:t>
            </a:r>
            <a:r>
              <a:rPr sz="1200" spc="-135" dirty="0">
                <a:solidFill>
                  <a:srgbClr val="585858"/>
                </a:solidFill>
                <a:latin typeface="Bahnschrift SemiBold" panose="020B0502040204020203" pitchFamily="34" charset="0"/>
                <a:cs typeface="Arial Black"/>
              </a:rPr>
              <a:t>and deployment </a:t>
            </a:r>
            <a:r>
              <a:rPr sz="1200" spc="-190" dirty="0">
                <a:solidFill>
                  <a:srgbClr val="585858"/>
                </a:solidFill>
                <a:latin typeface="Bahnschrift SemiBold" panose="020B0502040204020203" pitchFamily="34" charset="0"/>
                <a:cs typeface="Arial Black"/>
              </a:rPr>
              <a:t>tasks, </a:t>
            </a:r>
            <a:r>
              <a:rPr sz="1200" spc="-125" dirty="0">
                <a:solidFill>
                  <a:srgbClr val="585858"/>
                </a:solidFill>
                <a:latin typeface="Bahnschrift SemiBold" panose="020B0502040204020203" pitchFamily="34" charset="0"/>
                <a:cs typeface="Arial Black"/>
              </a:rPr>
              <a:t>along </a:t>
            </a:r>
            <a:r>
              <a:rPr sz="1200" spc="-165" dirty="0">
                <a:solidFill>
                  <a:srgbClr val="585858"/>
                </a:solidFill>
                <a:latin typeface="Bahnschrift SemiBold" panose="020B0502040204020203" pitchFamily="34" charset="0"/>
                <a:cs typeface="Arial Black"/>
              </a:rPr>
              <a:t>with  </a:t>
            </a:r>
            <a:r>
              <a:rPr sz="1200" spc="-135" dirty="0">
                <a:solidFill>
                  <a:srgbClr val="585858"/>
                </a:solidFill>
                <a:latin typeface="Bahnschrift SemiBold" panose="020B0502040204020203" pitchFamily="34" charset="0"/>
                <a:cs typeface="Arial Black"/>
              </a:rPr>
              <a:t>hundreds </a:t>
            </a:r>
            <a:r>
              <a:rPr sz="1200" spc="-105" dirty="0">
                <a:solidFill>
                  <a:srgbClr val="585858"/>
                </a:solidFill>
                <a:latin typeface="Bahnschrift SemiBold" panose="020B0502040204020203" pitchFamily="34" charset="0"/>
                <a:cs typeface="Arial Black"/>
              </a:rPr>
              <a:t>of </a:t>
            </a:r>
            <a:r>
              <a:rPr sz="1200" spc="-170" dirty="0">
                <a:solidFill>
                  <a:srgbClr val="585858"/>
                </a:solidFill>
                <a:latin typeface="Bahnschrift SemiBold" panose="020B0502040204020203" pitchFamily="34" charset="0"/>
                <a:cs typeface="Arial Black"/>
              </a:rPr>
              <a:t>extensions </a:t>
            </a:r>
            <a:r>
              <a:rPr sz="1200" spc="-125" dirty="0">
                <a:solidFill>
                  <a:srgbClr val="585858"/>
                </a:solidFill>
                <a:latin typeface="Bahnschrift SemiBold" panose="020B0502040204020203" pitchFamily="34" charset="0"/>
                <a:cs typeface="Arial Black"/>
              </a:rPr>
              <a:t>from </a:t>
            </a:r>
            <a:r>
              <a:rPr sz="1200" spc="-200" dirty="0">
                <a:solidFill>
                  <a:srgbClr val="585858"/>
                </a:solidFill>
                <a:latin typeface="Bahnschrift SemiBold" panose="020B0502040204020203" pitchFamily="34" charset="0"/>
                <a:cs typeface="Arial Black"/>
              </a:rPr>
              <a:t>Slack </a:t>
            </a:r>
            <a:r>
              <a:rPr sz="1200" spc="-120" dirty="0">
                <a:solidFill>
                  <a:srgbClr val="585858"/>
                </a:solidFill>
                <a:latin typeface="Bahnschrift SemiBold" panose="020B0502040204020203" pitchFamily="34" charset="0"/>
                <a:cs typeface="Arial Black"/>
              </a:rPr>
              <a:t>to</a:t>
            </a:r>
            <a:r>
              <a:rPr sz="1200" spc="-200" dirty="0">
                <a:solidFill>
                  <a:srgbClr val="585858"/>
                </a:solidFill>
                <a:latin typeface="Bahnschrift SemiBold" panose="020B0502040204020203" pitchFamily="34" charset="0"/>
                <a:cs typeface="Arial Black"/>
              </a:rPr>
              <a:t> </a:t>
            </a:r>
            <a:r>
              <a:rPr sz="1200" spc="-140" dirty="0">
                <a:solidFill>
                  <a:srgbClr val="585858"/>
                </a:solidFill>
                <a:latin typeface="Bahnschrift SemiBold" panose="020B0502040204020203" pitchFamily="34" charset="0"/>
                <a:cs typeface="Arial Black"/>
              </a:rPr>
              <a:t>SonarCloud.</a:t>
            </a:r>
            <a:endParaRPr sz="1200">
              <a:latin typeface="Bahnschrift SemiBold" panose="020B0502040204020203" pitchFamily="34" charset="0"/>
              <a:cs typeface="Arial Black"/>
            </a:endParaRPr>
          </a:p>
          <a:p>
            <a:pPr marL="815975">
              <a:lnSpc>
                <a:spcPts val="1390"/>
              </a:lnSpc>
            </a:pPr>
            <a:r>
              <a:rPr sz="1200" spc="-125" dirty="0">
                <a:solidFill>
                  <a:srgbClr val="585858"/>
                </a:solidFill>
                <a:latin typeface="Bahnschrift SemiBold" panose="020B0502040204020203" pitchFamily="34" charset="0"/>
                <a:cs typeface="Arial Black"/>
              </a:rPr>
              <a:t>Support </a:t>
            </a:r>
            <a:r>
              <a:rPr sz="1200" spc="-105" dirty="0">
                <a:solidFill>
                  <a:srgbClr val="585858"/>
                </a:solidFill>
                <a:latin typeface="Bahnschrift SemiBold" panose="020B0502040204020203" pitchFamily="34" charset="0"/>
                <a:cs typeface="Arial Black"/>
              </a:rPr>
              <a:t>for </a:t>
            </a:r>
            <a:r>
              <a:rPr sz="1200" spc="-195" dirty="0">
                <a:solidFill>
                  <a:srgbClr val="585858"/>
                </a:solidFill>
                <a:latin typeface="Bahnschrift SemiBold" panose="020B0502040204020203" pitchFamily="34" charset="0"/>
                <a:cs typeface="Arial Black"/>
              </a:rPr>
              <a:t>YAML, </a:t>
            </a:r>
            <a:r>
              <a:rPr sz="1200" spc="-114" dirty="0">
                <a:solidFill>
                  <a:srgbClr val="585858"/>
                </a:solidFill>
                <a:latin typeface="Bahnschrift SemiBold" panose="020B0502040204020203" pitchFamily="34" charset="0"/>
                <a:cs typeface="Arial Black"/>
              </a:rPr>
              <a:t>reporting </a:t>
            </a:r>
            <a:r>
              <a:rPr sz="1200" spc="-135" dirty="0">
                <a:solidFill>
                  <a:srgbClr val="585858"/>
                </a:solidFill>
                <a:latin typeface="Bahnschrift SemiBold" panose="020B0502040204020203" pitchFamily="34" charset="0"/>
                <a:cs typeface="Arial Black"/>
              </a:rPr>
              <a:t>and</a:t>
            </a:r>
            <a:r>
              <a:rPr sz="1200" spc="-140" dirty="0">
                <a:solidFill>
                  <a:srgbClr val="585858"/>
                </a:solidFill>
                <a:latin typeface="Bahnschrift SemiBold" panose="020B0502040204020203" pitchFamily="34" charset="0"/>
                <a:cs typeface="Arial Black"/>
              </a:rPr>
              <a:t> </a:t>
            </a:r>
            <a:r>
              <a:rPr sz="1200" spc="-145" dirty="0">
                <a:solidFill>
                  <a:srgbClr val="585858"/>
                </a:solidFill>
                <a:latin typeface="Bahnschrift SemiBold" panose="020B0502040204020203" pitchFamily="34" charset="0"/>
                <a:cs typeface="Arial Black"/>
              </a:rPr>
              <a:t>more</a:t>
            </a:r>
            <a:endParaRPr sz="1200">
              <a:latin typeface="Bahnschrift SemiBold" panose="020B0502040204020203" pitchFamily="34" charset="0"/>
              <a:cs typeface="Arial Black"/>
            </a:endParaRPr>
          </a:p>
          <a:p>
            <a:pPr marL="815975">
              <a:lnSpc>
                <a:spcPts val="2095"/>
              </a:lnSpc>
              <a:spcBef>
                <a:spcPts val="1190"/>
              </a:spcBef>
            </a:pPr>
            <a:r>
              <a:rPr sz="1800" b="1" spc="-70" dirty="0">
                <a:solidFill>
                  <a:srgbClr val="585858"/>
                </a:solidFill>
                <a:latin typeface="Bahnschrift SemiBold" panose="020B0502040204020203" pitchFamily="34" charset="0"/>
                <a:cs typeface="Arial"/>
              </a:rPr>
              <a:t>Containers </a:t>
            </a:r>
            <a:r>
              <a:rPr sz="1800" b="1" spc="-45" dirty="0">
                <a:solidFill>
                  <a:srgbClr val="585858"/>
                </a:solidFill>
                <a:latin typeface="Bahnschrift SemiBold" panose="020B0502040204020203" pitchFamily="34" charset="0"/>
                <a:cs typeface="Arial"/>
              </a:rPr>
              <a:t>and</a:t>
            </a:r>
            <a:r>
              <a:rPr sz="1800" b="1" spc="45" dirty="0">
                <a:solidFill>
                  <a:srgbClr val="585858"/>
                </a:solidFill>
                <a:latin typeface="Bahnschrift SemiBold" panose="020B0502040204020203" pitchFamily="34" charset="0"/>
                <a:cs typeface="Arial"/>
              </a:rPr>
              <a:t> </a:t>
            </a:r>
            <a:r>
              <a:rPr sz="1800" b="1" spc="-70" dirty="0">
                <a:solidFill>
                  <a:srgbClr val="585858"/>
                </a:solidFill>
                <a:latin typeface="Bahnschrift SemiBold" panose="020B0502040204020203" pitchFamily="34" charset="0"/>
                <a:cs typeface="Arial"/>
              </a:rPr>
              <a:t>Kubernetes</a:t>
            </a:r>
            <a:endParaRPr sz="1800">
              <a:latin typeface="Bahnschrift SemiBold" panose="020B0502040204020203" pitchFamily="34" charset="0"/>
              <a:cs typeface="Arial"/>
            </a:endParaRPr>
          </a:p>
          <a:p>
            <a:pPr marL="815975">
              <a:lnSpc>
                <a:spcPts val="1375"/>
              </a:lnSpc>
            </a:pPr>
            <a:r>
              <a:rPr sz="1200" spc="-180" dirty="0">
                <a:solidFill>
                  <a:srgbClr val="585858"/>
                </a:solidFill>
                <a:latin typeface="Bahnschrift SemiBold" panose="020B0502040204020203" pitchFamily="34" charset="0"/>
                <a:cs typeface="Arial Black"/>
              </a:rPr>
              <a:t>Easily </a:t>
            </a:r>
            <a:r>
              <a:rPr sz="1200" spc="-110" dirty="0">
                <a:solidFill>
                  <a:srgbClr val="585858"/>
                </a:solidFill>
                <a:latin typeface="Bahnschrift SemiBold" panose="020B0502040204020203" pitchFamily="34" charset="0"/>
                <a:cs typeface="Arial Black"/>
              </a:rPr>
              <a:t>build </a:t>
            </a:r>
            <a:r>
              <a:rPr sz="1200" spc="-135" dirty="0">
                <a:solidFill>
                  <a:srgbClr val="585858"/>
                </a:solidFill>
                <a:latin typeface="Bahnschrift SemiBold" panose="020B0502040204020203" pitchFamily="34" charset="0"/>
                <a:cs typeface="Arial Black"/>
              </a:rPr>
              <a:t>and </a:t>
            </a:r>
            <a:r>
              <a:rPr sz="1200" spc="-145" dirty="0">
                <a:solidFill>
                  <a:srgbClr val="585858"/>
                </a:solidFill>
                <a:latin typeface="Bahnschrift SemiBold" panose="020B0502040204020203" pitchFamily="34" charset="0"/>
                <a:cs typeface="Arial Black"/>
              </a:rPr>
              <a:t>push </a:t>
            </a:r>
            <a:r>
              <a:rPr sz="1200" spc="-165" dirty="0">
                <a:solidFill>
                  <a:srgbClr val="585858"/>
                </a:solidFill>
                <a:latin typeface="Bahnschrift SemiBold" panose="020B0502040204020203" pitchFamily="34" charset="0"/>
                <a:cs typeface="Arial Black"/>
              </a:rPr>
              <a:t>images </a:t>
            </a:r>
            <a:r>
              <a:rPr sz="1200" spc="-120" dirty="0">
                <a:solidFill>
                  <a:srgbClr val="585858"/>
                </a:solidFill>
                <a:latin typeface="Bahnschrift SemiBold" panose="020B0502040204020203" pitchFamily="34" charset="0"/>
                <a:cs typeface="Arial Black"/>
              </a:rPr>
              <a:t>to </a:t>
            </a:r>
            <a:r>
              <a:rPr sz="1200" spc="-145" dirty="0">
                <a:solidFill>
                  <a:srgbClr val="585858"/>
                </a:solidFill>
                <a:latin typeface="Bahnschrift SemiBold" panose="020B0502040204020203" pitchFamily="34" charset="0"/>
                <a:cs typeface="Arial Black"/>
              </a:rPr>
              <a:t>container </a:t>
            </a:r>
            <a:r>
              <a:rPr sz="1200" spc="-155" dirty="0">
                <a:solidFill>
                  <a:srgbClr val="585858"/>
                </a:solidFill>
                <a:latin typeface="Bahnschrift SemiBold" panose="020B0502040204020203" pitchFamily="34" charset="0"/>
                <a:cs typeface="Arial Black"/>
              </a:rPr>
              <a:t>registries</a:t>
            </a:r>
            <a:r>
              <a:rPr sz="1200" spc="-95" dirty="0">
                <a:solidFill>
                  <a:srgbClr val="585858"/>
                </a:solidFill>
                <a:latin typeface="Bahnschrift SemiBold" panose="020B0502040204020203" pitchFamily="34" charset="0"/>
                <a:cs typeface="Arial Black"/>
              </a:rPr>
              <a:t> </a:t>
            </a:r>
            <a:r>
              <a:rPr sz="1200" spc="-160" dirty="0">
                <a:solidFill>
                  <a:srgbClr val="585858"/>
                </a:solidFill>
                <a:latin typeface="Bahnschrift SemiBold" panose="020B0502040204020203" pitchFamily="34" charset="0"/>
                <a:cs typeface="Arial Black"/>
              </a:rPr>
              <a:t>like</a:t>
            </a:r>
            <a:endParaRPr sz="1200">
              <a:latin typeface="Bahnschrift SemiBold" panose="020B0502040204020203" pitchFamily="34" charset="0"/>
              <a:cs typeface="Arial Black"/>
            </a:endParaRPr>
          </a:p>
          <a:p>
            <a:pPr marL="815975" marR="684530">
              <a:lnSpc>
                <a:spcPct val="100000"/>
              </a:lnSpc>
            </a:pPr>
            <a:r>
              <a:rPr sz="1200" spc="-165" dirty="0">
                <a:solidFill>
                  <a:srgbClr val="585858"/>
                </a:solidFill>
                <a:latin typeface="Bahnschrift SemiBold" panose="020B0502040204020203" pitchFamily="34" charset="0"/>
                <a:cs typeface="Arial Black"/>
              </a:rPr>
              <a:t>Docker </a:t>
            </a:r>
            <a:r>
              <a:rPr sz="1200" spc="-125" dirty="0">
                <a:solidFill>
                  <a:srgbClr val="585858"/>
                </a:solidFill>
                <a:latin typeface="Bahnschrift SemiBold" panose="020B0502040204020203" pitchFamily="34" charset="0"/>
                <a:cs typeface="Arial Black"/>
              </a:rPr>
              <a:t>Hub </a:t>
            </a:r>
            <a:r>
              <a:rPr sz="1200" spc="-135" dirty="0">
                <a:solidFill>
                  <a:srgbClr val="585858"/>
                </a:solidFill>
                <a:latin typeface="Bahnschrift SemiBold" panose="020B0502040204020203" pitchFamily="34" charset="0"/>
                <a:cs typeface="Arial Black"/>
              </a:rPr>
              <a:t>and </a:t>
            </a:r>
            <a:r>
              <a:rPr sz="1200" spc="-145" dirty="0">
                <a:solidFill>
                  <a:srgbClr val="585858"/>
                </a:solidFill>
                <a:latin typeface="Bahnschrift SemiBold" panose="020B0502040204020203" pitchFamily="34" charset="0"/>
                <a:cs typeface="Arial Black"/>
              </a:rPr>
              <a:t>Azure </a:t>
            </a:r>
            <a:r>
              <a:rPr sz="1200" spc="-140" dirty="0">
                <a:solidFill>
                  <a:srgbClr val="585858"/>
                </a:solidFill>
                <a:latin typeface="Bahnschrift SemiBold" panose="020B0502040204020203" pitchFamily="34" charset="0"/>
                <a:cs typeface="Arial Black"/>
              </a:rPr>
              <a:t>Container </a:t>
            </a:r>
            <a:r>
              <a:rPr sz="1200" spc="-160" dirty="0">
                <a:solidFill>
                  <a:srgbClr val="585858"/>
                </a:solidFill>
                <a:latin typeface="Bahnschrift SemiBold" panose="020B0502040204020203" pitchFamily="34" charset="0"/>
                <a:cs typeface="Arial Black"/>
              </a:rPr>
              <a:t>Registry. </a:t>
            </a:r>
            <a:r>
              <a:rPr sz="1200" spc="-125" dirty="0">
                <a:solidFill>
                  <a:srgbClr val="585858"/>
                </a:solidFill>
                <a:latin typeface="Bahnschrift SemiBold" panose="020B0502040204020203" pitchFamily="34" charset="0"/>
                <a:cs typeface="Arial Black"/>
              </a:rPr>
              <a:t>Deploy  </a:t>
            </a:r>
            <a:r>
              <a:rPr sz="1200" spc="-155" dirty="0">
                <a:solidFill>
                  <a:srgbClr val="585858"/>
                </a:solidFill>
                <a:latin typeface="Bahnschrift SemiBold" panose="020B0502040204020203" pitchFamily="34" charset="0"/>
                <a:cs typeface="Arial Black"/>
              </a:rPr>
              <a:t>containers </a:t>
            </a:r>
            <a:r>
              <a:rPr sz="1200" spc="-120" dirty="0">
                <a:solidFill>
                  <a:srgbClr val="585858"/>
                </a:solidFill>
                <a:latin typeface="Bahnschrift SemiBold" panose="020B0502040204020203" pitchFamily="34" charset="0"/>
                <a:cs typeface="Arial Black"/>
              </a:rPr>
              <a:t>to </a:t>
            </a:r>
            <a:r>
              <a:rPr sz="1200" spc="-125" dirty="0">
                <a:solidFill>
                  <a:srgbClr val="585858"/>
                </a:solidFill>
                <a:latin typeface="Bahnschrift SemiBold" panose="020B0502040204020203" pitchFamily="34" charset="0"/>
                <a:cs typeface="Arial Black"/>
              </a:rPr>
              <a:t>individual </a:t>
            </a:r>
            <a:r>
              <a:rPr sz="1200" spc="-165" dirty="0">
                <a:solidFill>
                  <a:srgbClr val="585858"/>
                </a:solidFill>
                <a:latin typeface="Bahnschrift SemiBold" panose="020B0502040204020203" pitchFamily="34" charset="0"/>
                <a:cs typeface="Arial Black"/>
              </a:rPr>
              <a:t>hosts </a:t>
            </a:r>
            <a:r>
              <a:rPr sz="1200" spc="-110" dirty="0">
                <a:solidFill>
                  <a:srgbClr val="585858"/>
                </a:solidFill>
                <a:latin typeface="Bahnschrift SemiBold" panose="020B0502040204020203" pitchFamily="34" charset="0"/>
                <a:cs typeface="Arial Black"/>
              </a:rPr>
              <a:t>or</a:t>
            </a:r>
            <a:r>
              <a:rPr sz="1200" spc="-120" dirty="0">
                <a:solidFill>
                  <a:srgbClr val="585858"/>
                </a:solidFill>
                <a:latin typeface="Bahnschrift SemiBold" panose="020B0502040204020203" pitchFamily="34" charset="0"/>
                <a:cs typeface="Arial Black"/>
              </a:rPr>
              <a:t> </a:t>
            </a:r>
            <a:r>
              <a:rPr sz="1200" spc="-165" dirty="0">
                <a:solidFill>
                  <a:srgbClr val="585858"/>
                </a:solidFill>
                <a:latin typeface="Bahnschrift SemiBold" panose="020B0502040204020203" pitchFamily="34" charset="0"/>
                <a:cs typeface="Arial Black"/>
              </a:rPr>
              <a:t>Kubernetes.</a:t>
            </a:r>
            <a:endParaRPr sz="1200">
              <a:latin typeface="Bahnschrift SemiBold" panose="020B0502040204020203" pitchFamily="34" charset="0"/>
              <a:cs typeface="Arial Black"/>
            </a:endParaRPr>
          </a:p>
          <a:p>
            <a:pPr marL="815975">
              <a:lnSpc>
                <a:spcPct val="100000"/>
              </a:lnSpc>
              <a:spcBef>
                <a:spcPts val="1290"/>
              </a:spcBef>
            </a:pPr>
            <a:r>
              <a:rPr sz="1800" b="1" spc="-80" dirty="0">
                <a:solidFill>
                  <a:srgbClr val="585858"/>
                </a:solidFill>
                <a:latin typeface="Bahnschrift SemiBold" panose="020B0502040204020203" pitchFamily="34" charset="0"/>
                <a:cs typeface="Arial"/>
              </a:rPr>
              <a:t>Best-in-class </a:t>
            </a:r>
            <a:r>
              <a:rPr sz="1800" b="1" spc="-15" dirty="0">
                <a:solidFill>
                  <a:srgbClr val="585858"/>
                </a:solidFill>
                <a:latin typeface="Bahnschrift SemiBold" panose="020B0502040204020203" pitchFamily="34" charset="0"/>
                <a:cs typeface="Arial"/>
              </a:rPr>
              <a:t>for </a:t>
            </a:r>
            <a:r>
              <a:rPr sz="1800" b="1" spc="-35" dirty="0">
                <a:solidFill>
                  <a:srgbClr val="585858"/>
                </a:solidFill>
                <a:latin typeface="Bahnschrift SemiBold" panose="020B0502040204020203" pitchFamily="34" charset="0"/>
                <a:cs typeface="Arial"/>
              </a:rPr>
              <a:t>open</a:t>
            </a:r>
            <a:r>
              <a:rPr sz="1800" b="1" spc="80" dirty="0">
                <a:solidFill>
                  <a:srgbClr val="585858"/>
                </a:solidFill>
                <a:latin typeface="Bahnschrift SemiBold" panose="020B0502040204020203" pitchFamily="34" charset="0"/>
                <a:cs typeface="Arial"/>
              </a:rPr>
              <a:t> </a:t>
            </a:r>
            <a:r>
              <a:rPr sz="1800" b="1" spc="-95" dirty="0">
                <a:solidFill>
                  <a:srgbClr val="585858"/>
                </a:solidFill>
                <a:latin typeface="Bahnschrift SemiBold" panose="020B0502040204020203" pitchFamily="34" charset="0"/>
                <a:cs typeface="Arial"/>
              </a:rPr>
              <a:t>source</a:t>
            </a:r>
            <a:endParaRPr sz="1800">
              <a:latin typeface="Bahnschrift SemiBold" panose="020B0502040204020203" pitchFamily="34" charset="0"/>
              <a:cs typeface="Arial"/>
            </a:endParaRPr>
          </a:p>
          <a:p>
            <a:pPr marL="815975" marR="239395">
              <a:lnSpc>
                <a:spcPct val="100000"/>
              </a:lnSpc>
              <a:spcBef>
                <a:spcPts val="125"/>
              </a:spcBef>
            </a:pPr>
            <a:r>
              <a:rPr sz="1200" spc="-175" dirty="0">
                <a:solidFill>
                  <a:srgbClr val="585858"/>
                </a:solidFill>
                <a:latin typeface="Bahnschrift SemiBold" panose="020B0502040204020203" pitchFamily="34" charset="0"/>
                <a:cs typeface="Arial Black"/>
              </a:rPr>
              <a:t>Ensure </a:t>
            </a:r>
            <a:r>
              <a:rPr sz="1200" spc="-165" dirty="0">
                <a:solidFill>
                  <a:srgbClr val="585858"/>
                </a:solidFill>
                <a:latin typeface="Bahnschrift SemiBold" panose="020B0502040204020203" pitchFamily="34" charset="0"/>
                <a:cs typeface="Arial Black"/>
              </a:rPr>
              <a:t>fast </a:t>
            </a:r>
            <a:r>
              <a:rPr sz="1200" spc="-140" dirty="0">
                <a:solidFill>
                  <a:srgbClr val="585858"/>
                </a:solidFill>
                <a:latin typeface="Bahnschrift SemiBold" panose="020B0502040204020203" pitchFamily="34" charset="0"/>
                <a:cs typeface="Arial Black"/>
              </a:rPr>
              <a:t>continuous </a:t>
            </a:r>
            <a:r>
              <a:rPr sz="1200" spc="-125" dirty="0">
                <a:solidFill>
                  <a:srgbClr val="585858"/>
                </a:solidFill>
                <a:latin typeface="Bahnschrift SemiBold" panose="020B0502040204020203" pitchFamily="34" charset="0"/>
                <a:cs typeface="Arial Black"/>
              </a:rPr>
              <a:t>integration/continuous </a:t>
            </a:r>
            <a:r>
              <a:rPr sz="1200" spc="-135" dirty="0">
                <a:solidFill>
                  <a:srgbClr val="585858"/>
                </a:solidFill>
                <a:latin typeface="Bahnschrift SemiBold" panose="020B0502040204020203" pitchFamily="34" charset="0"/>
                <a:cs typeface="Arial Black"/>
              </a:rPr>
              <a:t>delivery  </a:t>
            </a:r>
            <a:r>
              <a:rPr sz="1200" spc="-100" dirty="0">
                <a:solidFill>
                  <a:srgbClr val="585858"/>
                </a:solidFill>
                <a:latin typeface="Bahnschrift SemiBold" panose="020B0502040204020203" pitchFamily="34" charset="0"/>
                <a:cs typeface="Arial Black"/>
              </a:rPr>
              <a:t>(CI/CD) </a:t>
            </a:r>
            <a:r>
              <a:rPr sz="1200" spc="-140" dirty="0">
                <a:solidFill>
                  <a:srgbClr val="585858"/>
                </a:solidFill>
                <a:latin typeface="Bahnschrift SemiBold" panose="020B0502040204020203" pitchFamily="34" charset="0"/>
                <a:cs typeface="Arial Black"/>
              </a:rPr>
              <a:t>pipelines </a:t>
            </a:r>
            <a:r>
              <a:rPr sz="1200" spc="-105" dirty="0">
                <a:solidFill>
                  <a:srgbClr val="585858"/>
                </a:solidFill>
                <a:latin typeface="Bahnschrift SemiBold" panose="020B0502040204020203" pitchFamily="34" charset="0"/>
                <a:cs typeface="Arial Black"/>
              </a:rPr>
              <a:t>for </a:t>
            </a:r>
            <a:r>
              <a:rPr sz="1200" spc="-155" dirty="0">
                <a:solidFill>
                  <a:srgbClr val="585858"/>
                </a:solidFill>
                <a:latin typeface="Bahnschrift SemiBold" panose="020B0502040204020203" pitchFamily="34" charset="0"/>
                <a:cs typeface="Arial Black"/>
              </a:rPr>
              <a:t>every </a:t>
            </a:r>
            <a:r>
              <a:rPr sz="1200" spc="-125" dirty="0">
                <a:solidFill>
                  <a:srgbClr val="585858"/>
                </a:solidFill>
                <a:latin typeface="Bahnschrift SemiBold" panose="020B0502040204020203" pitchFamily="34" charset="0"/>
                <a:cs typeface="Arial Black"/>
              </a:rPr>
              <a:t>open </a:t>
            </a:r>
            <a:r>
              <a:rPr sz="1200" spc="-170" dirty="0">
                <a:solidFill>
                  <a:srgbClr val="585858"/>
                </a:solidFill>
                <a:latin typeface="Bahnschrift SemiBold" panose="020B0502040204020203" pitchFamily="34" charset="0"/>
                <a:cs typeface="Arial Black"/>
              </a:rPr>
              <a:t>source </a:t>
            </a:r>
            <a:r>
              <a:rPr sz="1200" spc="-145" dirty="0">
                <a:solidFill>
                  <a:srgbClr val="585858"/>
                </a:solidFill>
                <a:latin typeface="Bahnschrift SemiBold" panose="020B0502040204020203" pitchFamily="34" charset="0"/>
                <a:cs typeface="Arial Black"/>
              </a:rPr>
              <a:t>project. </a:t>
            </a:r>
            <a:r>
              <a:rPr sz="1200" spc="-165" dirty="0">
                <a:solidFill>
                  <a:srgbClr val="585858"/>
                </a:solidFill>
                <a:latin typeface="Bahnschrift SemiBold" panose="020B0502040204020203" pitchFamily="34" charset="0"/>
                <a:cs typeface="Arial Black"/>
              </a:rPr>
              <a:t>Get  </a:t>
            </a:r>
            <a:r>
              <a:rPr sz="1200" spc="-130" dirty="0">
                <a:solidFill>
                  <a:srgbClr val="585858"/>
                </a:solidFill>
                <a:latin typeface="Bahnschrift SemiBold" panose="020B0502040204020203" pitchFamily="34" charset="0"/>
                <a:cs typeface="Arial Black"/>
              </a:rPr>
              <a:t>unlimited </a:t>
            </a:r>
            <a:r>
              <a:rPr sz="1200" spc="-110" dirty="0">
                <a:solidFill>
                  <a:srgbClr val="585858"/>
                </a:solidFill>
                <a:latin typeface="Bahnschrift SemiBold" panose="020B0502040204020203" pitchFamily="34" charset="0"/>
                <a:cs typeface="Arial Black"/>
              </a:rPr>
              <a:t>build </a:t>
            </a:r>
            <a:r>
              <a:rPr sz="1200" spc="-155" dirty="0">
                <a:solidFill>
                  <a:srgbClr val="585858"/>
                </a:solidFill>
                <a:latin typeface="Bahnschrift SemiBold" panose="020B0502040204020203" pitchFamily="34" charset="0"/>
                <a:cs typeface="Arial Black"/>
              </a:rPr>
              <a:t>minutes </a:t>
            </a:r>
            <a:r>
              <a:rPr sz="1200" spc="-105" dirty="0">
                <a:solidFill>
                  <a:srgbClr val="585858"/>
                </a:solidFill>
                <a:latin typeface="Bahnschrift SemiBold" panose="020B0502040204020203" pitchFamily="34" charset="0"/>
                <a:cs typeface="Arial Black"/>
              </a:rPr>
              <a:t>for </a:t>
            </a:r>
            <a:r>
              <a:rPr sz="1200" spc="-140" dirty="0">
                <a:solidFill>
                  <a:srgbClr val="585858"/>
                </a:solidFill>
                <a:latin typeface="Bahnschrift SemiBold" panose="020B0502040204020203" pitchFamily="34" charset="0"/>
                <a:cs typeface="Arial Black"/>
              </a:rPr>
              <a:t>all </a:t>
            </a:r>
            <a:r>
              <a:rPr sz="1200" spc="-125" dirty="0">
                <a:solidFill>
                  <a:srgbClr val="585858"/>
                </a:solidFill>
                <a:latin typeface="Bahnschrift SemiBold" panose="020B0502040204020203" pitchFamily="34" charset="0"/>
                <a:cs typeface="Arial Black"/>
              </a:rPr>
              <a:t>open </a:t>
            </a:r>
            <a:r>
              <a:rPr sz="1200" spc="-170" dirty="0">
                <a:solidFill>
                  <a:srgbClr val="585858"/>
                </a:solidFill>
                <a:latin typeface="Bahnschrift SemiBold" panose="020B0502040204020203" pitchFamily="34" charset="0"/>
                <a:cs typeface="Arial Black"/>
              </a:rPr>
              <a:t>source </a:t>
            </a:r>
            <a:r>
              <a:rPr sz="1200" spc="-155" dirty="0">
                <a:solidFill>
                  <a:srgbClr val="585858"/>
                </a:solidFill>
                <a:latin typeface="Bahnschrift SemiBold" panose="020B0502040204020203" pitchFamily="34" charset="0"/>
                <a:cs typeface="Arial Black"/>
              </a:rPr>
              <a:t>projects </a:t>
            </a:r>
            <a:r>
              <a:rPr sz="1200" spc="-165" dirty="0">
                <a:solidFill>
                  <a:srgbClr val="585858"/>
                </a:solidFill>
                <a:latin typeface="Bahnschrift SemiBold" panose="020B0502040204020203" pitchFamily="34" charset="0"/>
                <a:cs typeface="Arial Black"/>
              </a:rPr>
              <a:t>with  </a:t>
            </a:r>
            <a:r>
              <a:rPr sz="1200" spc="-110" dirty="0">
                <a:solidFill>
                  <a:srgbClr val="585858"/>
                </a:solidFill>
                <a:latin typeface="Bahnschrift SemiBold" panose="020B0502040204020203" pitchFamily="34" charset="0"/>
                <a:cs typeface="Arial Black"/>
              </a:rPr>
              <a:t>up </a:t>
            </a:r>
            <a:r>
              <a:rPr sz="1200" spc="-120" dirty="0">
                <a:solidFill>
                  <a:srgbClr val="585858"/>
                </a:solidFill>
                <a:latin typeface="Bahnschrift SemiBold" panose="020B0502040204020203" pitchFamily="34" charset="0"/>
                <a:cs typeface="Arial Black"/>
              </a:rPr>
              <a:t>to </a:t>
            </a:r>
            <a:r>
              <a:rPr sz="1200" spc="-160" dirty="0">
                <a:solidFill>
                  <a:srgbClr val="585858"/>
                </a:solidFill>
                <a:latin typeface="Bahnschrift SemiBold" panose="020B0502040204020203" pitchFamily="34" charset="0"/>
                <a:cs typeface="Arial Black"/>
              </a:rPr>
              <a:t>10 </a:t>
            </a:r>
            <a:r>
              <a:rPr sz="1200" spc="-145" dirty="0">
                <a:solidFill>
                  <a:srgbClr val="585858"/>
                </a:solidFill>
                <a:latin typeface="Bahnschrift SemiBold" panose="020B0502040204020203" pitchFamily="34" charset="0"/>
                <a:cs typeface="Arial Black"/>
              </a:rPr>
              <a:t>free </a:t>
            </a:r>
            <a:r>
              <a:rPr sz="1200" spc="-140" dirty="0">
                <a:solidFill>
                  <a:srgbClr val="585858"/>
                </a:solidFill>
                <a:latin typeface="Bahnschrift SemiBold" panose="020B0502040204020203" pitchFamily="34" charset="0"/>
                <a:cs typeface="Arial Black"/>
              </a:rPr>
              <a:t>parallel </a:t>
            </a:r>
            <a:r>
              <a:rPr sz="1200" spc="-135" dirty="0">
                <a:solidFill>
                  <a:srgbClr val="585858"/>
                </a:solidFill>
                <a:latin typeface="Bahnschrift SemiBold" panose="020B0502040204020203" pitchFamily="34" charset="0"/>
                <a:cs typeface="Arial Black"/>
              </a:rPr>
              <a:t>jobs </a:t>
            </a:r>
            <a:r>
              <a:rPr sz="1200" spc="-190" dirty="0">
                <a:solidFill>
                  <a:srgbClr val="585858"/>
                </a:solidFill>
                <a:latin typeface="Bahnschrift SemiBold" panose="020B0502040204020203" pitchFamily="34" charset="0"/>
                <a:cs typeface="Arial Black"/>
              </a:rPr>
              <a:t>across </a:t>
            </a:r>
            <a:r>
              <a:rPr sz="1200" spc="-165" dirty="0">
                <a:solidFill>
                  <a:srgbClr val="585858"/>
                </a:solidFill>
                <a:latin typeface="Bahnschrift SemiBold" panose="020B0502040204020203" pitchFamily="34" charset="0"/>
                <a:cs typeface="Arial Black"/>
              </a:rPr>
              <a:t>Linux, </a:t>
            </a:r>
            <a:r>
              <a:rPr sz="1200" spc="-195" dirty="0">
                <a:solidFill>
                  <a:srgbClr val="585858"/>
                </a:solidFill>
                <a:latin typeface="Bahnschrift SemiBold" panose="020B0502040204020203" pitchFamily="34" charset="0"/>
                <a:cs typeface="Arial Black"/>
              </a:rPr>
              <a:t>macOS </a:t>
            </a:r>
            <a:r>
              <a:rPr sz="1200" spc="-135" dirty="0">
                <a:solidFill>
                  <a:srgbClr val="585858"/>
                </a:solidFill>
                <a:latin typeface="Bahnschrift SemiBold" panose="020B0502040204020203" pitchFamily="34" charset="0"/>
                <a:cs typeface="Arial Black"/>
              </a:rPr>
              <a:t>and  </a:t>
            </a:r>
            <a:r>
              <a:rPr sz="1200" spc="-145" dirty="0">
                <a:solidFill>
                  <a:srgbClr val="585858"/>
                </a:solidFill>
                <a:latin typeface="Bahnschrift SemiBold" panose="020B0502040204020203" pitchFamily="34" charset="0"/>
                <a:cs typeface="Arial Black"/>
              </a:rPr>
              <a:t>Windows</a:t>
            </a:r>
            <a:endParaRPr sz="1200">
              <a:latin typeface="Bahnschrift SemiBold" panose="020B0502040204020203" pitchFamily="34" charset="0"/>
              <a:cs typeface="Arial Black"/>
            </a:endParaRPr>
          </a:p>
          <a:p>
            <a:pPr marL="53975">
              <a:lnSpc>
                <a:spcPct val="100000"/>
              </a:lnSpc>
              <a:spcBef>
                <a:spcPts val="1240"/>
              </a:spcBef>
              <a:tabLst>
                <a:tab pos="556895" algn="l"/>
              </a:tabLst>
            </a:pPr>
            <a:r>
              <a:rPr sz="2000" dirty="0">
                <a:solidFill>
                  <a:srgbClr val="2C64E0"/>
                </a:solidFill>
                <a:latin typeface="Bahnschrift SemiBold" panose="020B0502040204020203" pitchFamily="34" charset="0"/>
                <a:cs typeface="Wingdings"/>
              </a:rPr>
              <a:t></a:t>
            </a:r>
            <a:r>
              <a:rPr sz="2000" dirty="0">
                <a:solidFill>
                  <a:srgbClr val="2C64E0"/>
                </a:solidFill>
                <a:latin typeface="Bahnschrift SemiBold" panose="020B0502040204020203" pitchFamily="34" charset="0"/>
                <a:cs typeface="Times New Roman"/>
              </a:rPr>
              <a:t>	</a:t>
            </a:r>
            <a:r>
              <a:rPr sz="2000" b="1" spc="-30" dirty="0">
                <a:solidFill>
                  <a:srgbClr val="2C64E0"/>
                </a:solidFill>
                <a:latin typeface="Bahnschrift SemiBold" panose="020B0502040204020203" pitchFamily="34" charset="0"/>
                <a:cs typeface="Arial"/>
              </a:rPr>
              <a:t>https://azure.com/pipelines</a:t>
            </a:r>
            <a:endParaRPr sz="2000">
              <a:latin typeface="Bahnschrift SemiBold" panose="020B0502040204020203" pitchFamily="34" charset="0"/>
              <a:cs typeface="Arial"/>
            </a:endParaRPr>
          </a:p>
        </p:txBody>
      </p:sp>
      <p:sp>
        <p:nvSpPr>
          <p:cNvPr id="10" name="object 10"/>
          <p:cNvSpPr/>
          <p:nvPr/>
        </p:nvSpPr>
        <p:spPr>
          <a:xfrm>
            <a:off x="551687" y="1836419"/>
            <a:ext cx="342900" cy="326136"/>
          </a:xfrm>
          <a:prstGeom prst="rect">
            <a:avLst/>
          </a:prstGeom>
          <a:blipFill>
            <a:blip r:embed="rId3" cstate="print"/>
            <a:stretch>
              <a:fillRect/>
            </a:stretch>
          </a:blipFill>
        </p:spPr>
        <p:txBody>
          <a:bodyPr wrap="square" lIns="0" tIns="0" rIns="0" bIns="0" rtlCol="0"/>
          <a:lstStyle/>
          <a:p>
            <a:endParaRPr>
              <a:latin typeface="Bahnschrift SemiBold" panose="020B0502040204020203" pitchFamily="34" charset="0"/>
            </a:endParaRPr>
          </a:p>
        </p:txBody>
      </p:sp>
      <p:sp>
        <p:nvSpPr>
          <p:cNvPr id="11" name="object 11"/>
          <p:cNvSpPr/>
          <p:nvPr/>
        </p:nvSpPr>
        <p:spPr>
          <a:xfrm>
            <a:off x="559308" y="2973323"/>
            <a:ext cx="284988" cy="342900"/>
          </a:xfrm>
          <a:prstGeom prst="rect">
            <a:avLst/>
          </a:prstGeom>
          <a:blipFill>
            <a:blip r:embed="rId4" cstate="print"/>
            <a:stretch>
              <a:fillRect/>
            </a:stretch>
          </a:blipFill>
        </p:spPr>
        <p:txBody>
          <a:bodyPr wrap="square" lIns="0" tIns="0" rIns="0" bIns="0" rtlCol="0"/>
          <a:lstStyle/>
          <a:p>
            <a:endParaRPr>
              <a:latin typeface="Bahnschrift SemiBold" panose="020B0502040204020203" pitchFamily="34" charset="0"/>
            </a:endParaRPr>
          </a:p>
        </p:txBody>
      </p:sp>
      <p:sp>
        <p:nvSpPr>
          <p:cNvPr id="12" name="object 12"/>
          <p:cNvSpPr/>
          <p:nvPr/>
        </p:nvSpPr>
        <p:spPr>
          <a:xfrm>
            <a:off x="551687" y="4094988"/>
            <a:ext cx="342900" cy="342900"/>
          </a:xfrm>
          <a:prstGeom prst="rect">
            <a:avLst/>
          </a:prstGeom>
          <a:blipFill>
            <a:blip r:embed="rId5" cstate="print"/>
            <a:stretch>
              <a:fillRect/>
            </a:stretch>
          </a:blipFill>
        </p:spPr>
        <p:txBody>
          <a:bodyPr wrap="square" lIns="0" tIns="0" rIns="0" bIns="0" rtlCol="0"/>
          <a:lstStyle/>
          <a:p>
            <a:endParaRPr>
              <a:latin typeface="Bahnschrift SemiBold" panose="020B0502040204020203" pitchFamily="34" charset="0"/>
            </a:endParaRPr>
          </a:p>
        </p:txBody>
      </p:sp>
      <p:sp>
        <p:nvSpPr>
          <p:cNvPr id="13" name="object 13"/>
          <p:cNvSpPr/>
          <p:nvPr/>
        </p:nvSpPr>
        <p:spPr>
          <a:xfrm>
            <a:off x="537972" y="5088635"/>
            <a:ext cx="361188" cy="362712"/>
          </a:xfrm>
          <a:prstGeom prst="rect">
            <a:avLst/>
          </a:prstGeom>
          <a:blipFill>
            <a:blip r:embed="rId6" cstate="print"/>
            <a:stretch>
              <a:fillRect/>
            </a:stretch>
          </a:blipFill>
        </p:spPr>
        <p:txBody>
          <a:bodyPr wrap="square" lIns="0" tIns="0" rIns="0" bIns="0" rtlCol="0"/>
          <a:lstStyle/>
          <a:p>
            <a:endParaRPr>
              <a:latin typeface="Bahnschrift SemiBold" panose="020B0502040204020203" pitchFamily="34" charset="0"/>
            </a:endParaRPr>
          </a:p>
        </p:txBody>
      </p:sp>
      <p:sp>
        <p:nvSpPr>
          <p:cNvPr id="14" name="object 14"/>
          <p:cNvSpPr/>
          <p:nvPr/>
        </p:nvSpPr>
        <p:spPr>
          <a:xfrm>
            <a:off x="6275832" y="1546859"/>
            <a:ext cx="6160008" cy="4431792"/>
          </a:xfrm>
          <a:prstGeom prst="rect">
            <a:avLst/>
          </a:prstGeom>
          <a:blipFill>
            <a:blip r:embed="rId7" cstate="print"/>
            <a:stretch>
              <a:fillRect/>
            </a:stretch>
          </a:blipFill>
        </p:spPr>
        <p:txBody>
          <a:bodyPr wrap="square" lIns="0" tIns="0" rIns="0" bIns="0" rtlCol="0"/>
          <a:lstStyle/>
          <a:p>
            <a:endParaRPr>
              <a:latin typeface="Bahnschrift SemiBold" panose="020B0502040204020203"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26045" y="3129937"/>
            <a:ext cx="10254615" cy="3146425"/>
            <a:chOff x="1126045" y="3129937"/>
            <a:chExt cx="10254615" cy="3146425"/>
          </a:xfrm>
        </p:grpSpPr>
        <p:sp>
          <p:nvSpPr>
            <p:cNvPr id="3" name="object 3"/>
            <p:cNvSpPr/>
            <p:nvPr/>
          </p:nvSpPr>
          <p:spPr>
            <a:xfrm>
              <a:off x="1130808" y="6033515"/>
              <a:ext cx="10245090" cy="238125"/>
            </a:xfrm>
            <a:custGeom>
              <a:avLst/>
              <a:gdLst/>
              <a:ahLst/>
              <a:cxnLst/>
              <a:rect l="l" t="t" r="r" b="b"/>
              <a:pathLst>
                <a:path w="10245090" h="238125">
                  <a:moveTo>
                    <a:pt x="0" y="228600"/>
                  </a:moveTo>
                  <a:lnTo>
                    <a:pt x="0" y="0"/>
                  </a:lnTo>
                  <a:lnTo>
                    <a:pt x="10244582" y="0"/>
                  </a:lnTo>
                  <a:lnTo>
                    <a:pt x="10244582" y="237680"/>
                  </a:lnTo>
                </a:path>
              </a:pathLst>
            </a:custGeom>
            <a:ln w="9144">
              <a:solidFill>
                <a:srgbClr val="000000"/>
              </a:solidFill>
            </a:ln>
          </p:spPr>
          <p:txBody>
            <a:bodyPr wrap="square" lIns="0" tIns="0" rIns="0" bIns="0" rtlCol="0"/>
            <a:lstStyle/>
            <a:p>
              <a:endParaRPr/>
            </a:p>
          </p:txBody>
        </p:sp>
        <p:sp>
          <p:nvSpPr>
            <p:cNvPr id="4" name="object 4"/>
            <p:cNvSpPr/>
            <p:nvPr/>
          </p:nvSpPr>
          <p:spPr>
            <a:xfrm>
              <a:off x="2136304" y="4260784"/>
              <a:ext cx="2002879" cy="1746823"/>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74747" y="4299203"/>
              <a:ext cx="1807845" cy="1553210"/>
            </a:xfrm>
            <a:custGeom>
              <a:avLst/>
              <a:gdLst/>
              <a:ahLst/>
              <a:cxnLst/>
              <a:rect l="l" t="t" r="r" b="b"/>
              <a:pathLst>
                <a:path w="1807845" h="1553210">
                  <a:moveTo>
                    <a:pt x="1807464" y="0"/>
                  </a:moveTo>
                  <a:lnTo>
                    <a:pt x="0" y="0"/>
                  </a:lnTo>
                  <a:lnTo>
                    <a:pt x="0" y="1552955"/>
                  </a:lnTo>
                  <a:lnTo>
                    <a:pt x="1807464" y="1552955"/>
                  </a:lnTo>
                  <a:lnTo>
                    <a:pt x="1807464" y="0"/>
                  </a:lnTo>
                  <a:close/>
                </a:path>
              </a:pathLst>
            </a:custGeom>
            <a:solidFill>
              <a:srgbClr val="FFFFFF">
                <a:alpha val="90194"/>
              </a:srgbClr>
            </a:solidFill>
          </p:spPr>
          <p:txBody>
            <a:bodyPr wrap="square" lIns="0" tIns="0" rIns="0" bIns="0" rtlCol="0"/>
            <a:lstStyle/>
            <a:p>
              <a:endParaRPr/>
            </a:p>
          </p:txBody>
        </p:sp>
        <p:sp>
          <p:nvSpPr>
            <p:cNvPr id="6" name="object 6"/>
            <p:cNvSpPr/>
            <p:nvPr/>
          </p:nvSpPr>
          <p:spPr>
            <a:xfrm>
              <a:off x="2322702" y="4420742"/>
              <a:ext cx="462026" cy="1508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322830" y="4757165"/>
              <a:ext cx="1019302" cy="14135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2325877" y="4912613"/>
              <a:ext cx="725805" cy="10782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327529" y="5191505"/>
              <a:ext cx="1528825" cy="14135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321052" y="5346953"/>
              <a:ext cx="453136" cy="10782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322194" y="5627369"/>
              <a:ext cx="1509649" cy="10930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4119372" y="3790187"/>
              <a:ext cx="2031492" cy="222199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186428" y="3857243"/>
              <a:ext cx="1807845" cy="1995170"/>
            </a:xfrm>
            <a:custGeom>
              <a:avLst/>
              <a:gdLst/>
              <a:ahLst/>
              <a:cxnLst/>
              <a:rect l="l" t="t" r="r" b="b"/>
              <a:pathLst>
                <a:path w="1807845" h="1995170">
                  <a:moveTo>
                    <a:pt x="1807464" y="0"/>
                  </a:moveTo>
                  <a:lnTo>
                    <a:pt x="0" y="0"/>
                  </a:lnTo>
                  <a:lnTo>
                    <a:pt x="0" y="1994916"/>
                  </a:lnTo>
                  <a:lnTo>
                    <a:pt x="1807464" y="1994916"/>
                  </a:lnTo>
                  <a:lnTo>
                    <a:pt x="1807464" y="0"/>
                  </a:lnTo>
                  <a:close/>
                </a:path>
              </a:pathLst>
            </a:custGeom>
            <a:solidFill>
              <a:srgbClr val="FFFFFF">
                <a:alpha val="90194"/>
              </a:srgbClr>
            </a:solidFill>
          </p:spPr>
          <p:txBody>
            <a:bodyPr wrap="square" lIns="0" tIns="0" rIns="0" bIns="0" rtlCol="0"/>
            <a:lstStyle/>
            <a:p>
              <a:endParaRPr/>
            </a:p>
          </p:txBody>
        </p:sp>
        <p:sp>
          <p:nvSpPr>
            <p:cNvPr id="14" name="object 14"/>
            <p:cNvSpPr/>
            <p:nvPr/>
          </p:nvSpPr>
          <p:spPr>
            <a:xfrm>
              <a:off x="4335272" y="3978782"/>
              <a:ext cx="453770" cy="150875"/>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4328159" y="4316729"/>
              <a:ext cx="1091056" cy="107696"/>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4339971" y="4597145"/>
              <a:ext cx="1266063" cy="139826"/>
            </a:xfrm>
            <a:prstGeom prst="rect">
              <a:avLst/>
            </a:prstGeom>
            <a:blipFill>
              <a:blip r:embed="rId12" cstate="print"/>
              <a:stretch>
                <a:fillRect/>
              </a:stretch>
            </a:blipFill>
          </p:spPr>
          <p:txBody>
            <a:bodyPr wrap="square" lIns="0" tIns="0" rIns="0" bIns="0" rtlCol="0"/>
            <a:lstStyle/>
            <a:p>
              <a:endParaRPr/>
            </a:p>
          </p:txBody>
        </p:sp>
        <p:sp>
          <p:nvSpPr>
            <p:cNvPr id="17" name="object 17"/>
            <p:cNvSpPr/>
            <p:nvPr/>
          </p:nvSpPr>
          <p:spPr>
            <a:xfrm>
              <a:off x="4338828" y="4751069"/>
              <a:ext cx="1237361" cy="128904"/>
            </a:xfrm>
            <a:prstGeom prst="rect">
              <a:avLst/>
            </a:prstGeom>
            <a:blipFill>
              <a:blip r:embed="rId13" cstate="print"/>
              <a:stretch>
                <a:fillRect/>
              </a:stretch>
            </a:blipFill>
          </p:spPr>
          <p:txBody>
            <a:bodyPr wrap="square" lIns="0" tIns="0" rIns="0" bIns="0" rtlCol="0"/>
            <a:lstStyle/>
            <a:p>
              <a:endParaRPr/>
            </a:p>
          </p:txBody>
        </p:sp>
        <p:sp>
          <p:nvSpPr>
            <p:cNvPr id="18" name="object 18"/>
            <p:cNvSpPr/>
            <p:nvPr/>
          </p:nvSpPr>
          <p:spPr>
            <a:xfrm>
              <a:off x="4339971" y="5031485"/>
              <a:ext cx="1407159" cy="295275"/>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187096" y="3129937"/>
              <a:ext cx="2002879" cy="2888338"/>
            </a:xfrm>
            <a:prstGeom prst="rect">
              <a:avLst/>
            </a:prstGeom>
            <a:blipFill>
              <a:blip r:embed="rId15" cstate="print"/>
              <a:stretch>
                <a:fillRect/>
              </a:stretch>
            </a:blipFill>
          </p:spPr>
          <p:txBody>
            <a:bodyPr wrap="square" lIns="0" tIns="0" rIns="0" bIns="0" rtlCol="0"/>
            <a:lstStyle/>
            <a:p>
              <a:endParaRPr/>
            </a:p>
          </p:txBody>
        </p:sp>
      </p:grpSp>
      <p:sp>
        <p:nvSpPr>
          <p:cNvPr id="20" name="object 20"/>
          <p:cNvSpPr txBox="1"/>
          <p:nvPr/>
        </p:nvSpPr>
        <p:spPr>
          <a:xfrm>
            <a:off x="6225540" y="3168395"/>
            <a:ext cx="1807845" cy="2684145"/>
          </a:xfrm>
          <a:prstGeom prst="rect">
            <a:avLst/>
          </a:prstGeom>
          <a:solidFill>
            <a:srgbClr val="FFFFFF">
              <a:alpha val="90194"/>
            </a:srgbClr>
          </a:solidFill>
        </p:spPr>
        <p:txBody>
          <a:bodyPr vert="horz" wrap="square" lIns="0" tIns="67945" rIns="0" bIns="0" rtlCol="0">
            <a:spAutoFit/>
          </a:bodyPr>
          <a:lstStyle/>
          <a:p>
            <a:pPr marL="139700">
              <a:lnSpc>
                <a:spcPct val="100000"/>
              </a:lnSpc>
              <a:spcBef>
                <a:spcPts val="535"/>
              </a:spcBef>
            </a:pPr>
            <a:r>
              <a:rPr sz="1600" b="1" spc="40" dirty="0">
                <a:latin typeface="Arial"/>
                <a:cs typeface="Arial"/>
              </a:rPr>
              <a:t>2016</a:t>
            </a:r>
            <a:endParaRPr sz="1600">
              <a:latin typeface="Arial"/>
              <a:cs typeface="Arial"/>
            </a:endParaRPr>
          </a:p>
          <a:p>
            <a:pPr marL="139700">
              <a:lnSpc>
                <a:spcPct val="100000"/>
              </a:lnSpc>
              <a:spcBef>
                <a:spcPts val="910"/>
              </a:spcBef>
            </a:pPr>
            <a:r>
              <a:rPr sz="900" spc="-155" dirty="0">
                <a:latin typeface="Arial Black"/>
                <a:cs typeface="Arial Black"/>
              </a:rPr>
              <a:t>.</a:t>
            </a:r>
            <a:r>
              <a:rPr sz="1100" spc="-155" dirty="0">
                <a:latin typeface="Arial Black"/>
                <a:cs typeface="Arial Black"/>
              </a:rPr>
              <a:t>NET </a:t>
            </a:r>
            <a:r>
              <a:rPr sz="1100" spc="-125" dirty="0">
                <a:latin typeface="Arial Black"/>
                <a:cs typeface="Arial Black"/>
              </a:rPr>
              <a:t>Core</a:t>
            </a:r>
            <a:r>
              <a:rPr sz="1100" spc="5" dirty="0">
                <a:latin typeface="Arial Black"/>
                <a:cs typeface="Arial Black"/>
              </a:rPr>
              <a:t> </a:t>
            </a:r>
            <a:r>
              <a:rPr sz="1100" spc="-130" dirty="0">
                <a:latin typeface="Arial Black"/>
                <a:cs typeface="Arial Black"/>
              </a:rPr>
              <a:t>1.0</a:t>
            </a:r>
            <a:endParaRPr sz="1100">
              <a:latin typeface="Arial Black"/>
              <a:cs typeface="Arial Black"/>
            </a:endParaRPr>
          </a:p>
          <a:p>
            <a:pPr marL="139700" marR="146685">
              <a:lnSpc>
                <a:spcPct val="137300"/>
              </a:lnSpc>
            </a:pPr>
            <a:r>
              <a:rPr sz="1100" spc="-135" dirty="0">
                <a:latin typeface="Arial Black"/>
                <a:cs typeface="Arial Black"/>
              </a:rPr>
              <a:t>PowerShell </a:t>
            </a:r>
            <a:r>
              <a:rPr sz="1100" spc="-125" dirty="0">
                <a:latin typeface="Arial Black"/>
                <a:cs typeface="Arial Black"/>
              </a:rPr>
              <a:t>Core  </a:t>
            </a:r>
            <a:r>
              <a:rPr sz="1100" spc="-120" dirty="0">
                <a:latin typeface="Arial Black"/>
                <a:cs typeface="Arial Black"/>
              </a:rPr>
              <a:t>Windows </a:t>
            </a:r>
            <a:r>
              <a:rPr sz="1100" spc="-145" dirty="0">
                <a:latin typeface="Arial Black"/>
                <a:cs typeface="Arial Black"/>
              </a:rPr>
              <a:t>Subsystem</a:t>
            </a:r>
            <a:r>
              <a:rPr sz="1100" spc="-75" dirty="0">
                <a:latin typeface="Arial Black"/>
                <a:cs typeface="Arial Black"/>
              </a:rPr>
              <a:t> </a:t>
            </a:r>
            <a:r>
              <a:rPr sz="1100" spc="-85" dirty="0">
                <a:latin typeface="Arial Black"/>
                <a:cs typeface="Arial Black"/>
              </a:rPr>
              <a:t>for</a:t>
            </a:r>
            <a:endParaRPr sz="1100">
              <a:latin typeface="Arial Black"/>
              <a:cs typeface="Arial Black"/>
            </a:endParaRPr>
          </a:p>
          <a:p>
            <a:pPr marL="139700">
              <a:lnSpc>
                <a:spcPts val="1210"/>
              </a:lnSpc>
            </a:pPr>
            <a:r>
              <a:rPr sz="1100" spc="-145" dirty="0">
                <a:latin typeface="Arial Black"/>
                <a:cs typeface="Arial Black"/>
              </a:rPr>
              <a:t>Linux </a:t>
            </a:r>
            <a:r>
              <a:rPr sz="1100" spc="-100" dirty="0">
                <a:latin typeface="Arial Black"/>
                <a:cs typeface="Arial Black"/>
              </a:rPr>
              <a:t>in </a:t>
            </a:r>
            <a:r>
              <a:rPr sz="1100" spc="-120" dirty="0">
                <a:latin typeface="Arial Black"/>
                <a:cs typeface="Arial Black"/>
              </a:rPr>
              <a:t>Windows</a:t>
            </a:r>
            <a:r>
              <a:rPr sz="1100" spc="-185" dirty="0">
                <a:latin typeface="Arial Black"/>
                <a:cs typeface="Arial Black"/>
              </a:rPr>
              <a:t> </a:t>
            </a:r>
            <a:r>
              <a:rPr sz="1100" spc="-130" dirty="0">
                <a:latin typeface="Arial Black"/>
                <a:cs typeface="Arial Black"/>
              </a:rPr>
              <a:t>10</a:t>
            </a:r>
            <a:endParaRPr sz="1100">
              <a:latin typeface="Arial Black"/>
              <a:cs typeface="Arial Black"/>
            </a:endParaRPr>
          </a:p>
          <a:p>
            <a:pPr marL="139700" marR="595630">
              <a:lnSpc>
                <a:spcPts val="1210"/>
              </a:lnSpc>
              <a:spcBef>
                <a:spcPts val="625"/>
              </a:spcBef>
            </a:pPr>
            <a:r>
              <a:rPr sz="1100" spc="-110" dirty="0">
                <a:latin typeface="Arial Black"/>
                <a:cs typeface="Arial Black"/>
              </a:rPr>
              <a:t>Microsoft </a:t>
            </a:r>
            <a:r>
              <a:rPr sz="1100" spc="-114" dirty="0">
                <a:latin typeface="Arial Black"/>
                <a:cs typeface="Arial Black"/>
              </a:rPr>
              <a:t>joins  </a:t>
            </a:r>
            <a:r>
              <a:rPr sz="1100" spc="-145" dirty="0">
                <a:latin typeface="Arial Black"/>
                <a:cs typeface="Arial Black"/>
              </a:rPr>
              <a:t>Linux</a:t>
            </a:r>
            <a:r>
              <a:rPr sz="1100" spc="-110" dirty="0">
                <a:latin typeface="Arial Black"/>
                <a:cs typeface="Arial Black"/>
              </a:rPr>
              <a:t> </a:t>
            </a:r>
            <a:r>
              <a:rPr sz="1100" spc="-100" dirty="0">
                <a:latin typeface="Arial Black"/>
                <a:cs typeface="Arial Black"/>
              </a:rPr>
              <a:t>foundation</a:t>
            </a:r>
            <a:endParaRPr sz="1100">
              <a:latin typeface="Arial Black"/>
              <a:cs typeface="Arial Black"/>
            </a:endParaRPr>
          </a:p>
          <a:p>
            <a:pPr marL="139700" marR="156845">
              <a:lnSpc>
                <a:spcPts val="1210"/>
              </a:lnSpc>
              <a:spcBef>
                <a:spcPts val="605"/>
              </a:spcBef>
            </a:pPr>
            <a:r>
              <a:rPr sz="1100" spc="-110" dirty="0">
                <a:latin typeface="Arial Black"/>
                <a:cs typeface="Arial Black"/>
              </a:rPr>
              <a:t>GitHub </a:t>
            </a:r>
            <a:r>
              <a:rPr sz="1100" spc="-125" dirty="0">
                <a:latin typeface="Arial Black"/>
                <a:cs typeface="Arial Black"/>
              </a:rPr>
              <a:t>recognizes  </a:t>
            </a:r>
            <a:r>
              <a:rPr sz="1100" spc="-110" dirty="0">
                <a:latin typeface="Arial Black"/>
                <a:cs typeface="Arial Black"/>
              </a:rPr>
              <a:t>Microsoft </a:t>
            </a:r>
            <a:r>
              <a:rPr sz="1100" spc="-180" dirty="0">
                <a:latin typeface="Arial Black"/>
                <a:cs typeface="Arial Black"/>
              </a:rPr>
              <a:t>as </a:t>
            </a:r>
            <a:r>
              <a:rPr sz="1100" spc="-160" dirty="0">
                <a:latin typeface="Arial Black"/>
                <a:cs typeface="Arial Black"/>
              </a:rPr>
              <a:t>a </a:t>
            </a:r>
            <a:r>
              <a:rPr sz="1100" spc="-85" dirty="0">
                <a:latin typeface="Arial Black"/>
                <a:cs typeface="Arial Black"/>
              </a:rPr>
              <a:t>top </a:t>
            </a:r>
            <a:r>
              <a:rPr sz="1100" spc="-100" dirty="0">
                <a:latin typeface="Arial Black"/>
                <a:cs typeface="Arial Black"/>
              </a:rPr>
              <a:t>open  </a:t>
            </a:r>
            <a:r>
              <a:rPr sz="1100" spc="-140" dirty="0">
                <a:latin typeface="Arial Black"/>
                <a:cs typeface="Arial Black"/>
              </a:rPr>
              <a:t>source</a:t>
            </a:r>
            <a:r>
              <a:rPr sz="1100" spc="-75" dirty="0">
                <a:latin typeface="Arial Black"/>
                <a:cs typeface="Arial Black"/>
              </a:rPr>
              <a:t> </a:t>
            </a:r>
            <a:r>
              <a:rPr sz="1100" spc="-110" dirty="0">
                <a:latin typeface="Arial Black"/>
                <a:cs typeface="Arial Black"/>
              </a:rPr>
              <a:t>contributor</a:t>
            </a:r>
            <a:endParaRPr sz="1100">
              <a:latin typeface="Arial Black"/>
              <a:cs typeface="Arial Black"/>
            </a:endParaRPr>
          </a:p>
        </p:txBody>
      </p:sp>
      <p:sp>
        <p:nvSpPr>
          <p:cNvPr id="21" name="object 21"/>
          <p:cNvSpPr/>
          <p:nvPr/>
        </p:nvSpPr>
        <p:spPr>
          <a:xfrm>
            <a:off x="8235352" y="2217112"/>
            <a:ext cx="2002879" cy="3810307"/>
          </a:xfrm>
          <a:prstGeom prst="rect">
            <a:avLst/>
          </a:prstGeom>
          <a:blipFill>
            <a:blip r:embed="rId16" cstate="print"/>
            <a:stretch>
              <a:fillRect/>
            </a:stretch>
          </a:blipFill>
        </p:spPr>
        <p:txBody>
          <a:bodyPr wrap="square" lIns="0" tIns="0" rIns="0" bIns="0" rtlCol="0"/>
          <a:lstStyle/>
          <a:p>
            <a:endParaRPr/>
          </a:p>
        </p:txBody>
      </p:sp>
      <p:sp>
        <p:nvSpPr>
          <p:cNvPr id="22" name="object 22"/>
          <p:cNvSpPr txBox="1"/>
          <p:nvPr/>
        </p:nvSpPr>
        <p:spPr>
          <a:xfrm>
            <a:off x="8273795" y="2255519"/>
            <a:ext cx="1807845" cy="3596640"/>
          </a:xfrm>
          <a:prstGeom prst="rect">
            <a:avLst/>
          </a:prstGeom>
          <a:solidFill>
            <a:srgbClr val="FFFFFF">
              <a:alpha val="90194"/>
            </a:srgbClr>
          </a:solidFill>
        </p:spPr>
        <p:txBody>
          <a:bodyPr vert="horz" wrap="square" lIns="0" tIns="67945" rIns="0" bIns="0" rtlCol="0">
            <a:spAutoFit/>
          </a:bodyPr>
          <a:lstStyle/>
          <a:p>
            <a:pPr marL="140970">
              <a:lnSpc>
                <a:spcPct val="100000"/>
              </a:lnSpc>
              <a:spcBef>
                <a:spcPts val="535"/>
              </a:spcBef>
            </a:pPr>
            <a:r>
              <a:rPr sz="1600" b="1" spc="45" dirty="0">
                <a:latin typeface="Arial"/>
                <a:cs typeface="Arial"/>
              </a:rPr>
              <a:t>2017</a:t>
            </a:r>
            <a:endParaRPr sz="1600">
              <a:latin typeface="Arial"/>
              <a:cs typeface="Arial"/>
            </a:endParaRPr>
          </a:p>
          <a:p>
            <a:pPr marL="140970">
              <a:lnSpc>
                <a:spcPts val="1265"/>
              </a:lnSpc>
              <a:spcBef>
                <a:spcPts val="910"/>
              </a:spcBef>
            </a:pPr>
            <a:r>
              <a:rPr sz="1100" spc="-110" dirty="0">
                <a:latin typeface="Arial Black"/>
                <a:cs typeface="Arial Black"/>
              </a:rPr>
              <a:t>Microsoft</a:t>
            </a:r>
            <a:endParaRPr sz="1100">
              <a:latin typeface="Arial Black"/>
              <a:cs typeface="Arial Black"/>
            </a:endParaRPr>
          </a:p>
          <a:p>
            <a:pPr marL="140970" marR="542925">
              <a:lnSpc>
                <a:spcPts val="1210"/>
              </a:lnSpc>
              <a:spcBef>
                <a:spcPts val="75"/>
              </a:spcBef>
            </a:pPr>
            <a:r>
              <a:rPr sz="1100" spc="-114" dirty="0">
                <a:latin typeface="Arial Black"/>
                <a:cs typeface="Arial Black"/>
              </a:rPr>
              <a:t>Azure </a:t>
            </a:r>
            <a:r>
              <a:rPr sz="1100" spc="-140" dirty="0">
                <a:latin typeface="Arial Black"/>
                <a:cs typeface="Arial Black"/>
              </a:rPr>
              <a:t>Kubernetes  </a:t>
            </a:r>
            <a:r>
              <a:rPr sz="1100" spc="-150" dirty="0">
                <a:latin typeface="Arial Black"/>
                <a:cs typeface="Arial Black"/>
              </a:rPr>
              <a:t>Service</a:t>
            </a:r>
            <a:r>
              <a:rPr sz="1100" spc="-105" dirty="0">
                <a:latin typeface="Arial Black"/>
                <a:cs typeface="Arial Black"/>
              </a:rPr>
              <a:t> </a:t>
            </a:r>
            <a:r>
              <a:rPr sz="1100" spc="-125" dirty="0">
                <a:latin typeface="Arial Black"/>
                <a:cs typeface="Arial Black"/>
              </a:rPr>
              <a:t>launched</a:t>
            </a:r>
            <a:endParaRPr sz="1100">
              <a:latin typeface="Arial Black"/>
              <a:cs typeface="Arial Black"/>
            </a:endParaRPr>
          </a:p>
          <a:p>
            <a:pPr marL="140970" marR="198120">
              <a:lnSpc>
                <a:spcPts val="1210"/>
              </a:lnSpc>
              <a:spcBef>
                <a:spcPts val="1000"/>
              </a:spcBef>
            </a:pPr>
            <a:r>
              <a:rPr sz="1100" spc="-105" dirty="0">
                <a:latin typeface="Arial Black"/>
                <a:cs typeface="Arial Black"/>
              </a:rPr>
              <a:t>Draft, </a:t>
            </a:r>
            <a:r>
              <a:rPr sz="1100" spc="-125" dirty="0">
                <a:latin typeface="Arial Black"/>
                <a:cs typeface="Arial Black"/>
              </a:rPr>
              <a:t>Brigade, </a:t>
            </a:r>
            <a:r>
              <a:rPr sz="1100" spc="-155" dirty="0">
                <a:latin typeface="Arial Black"/>
                <a:cs typeface="Arial Black"/>
              </a:rPr>
              <a:t>Kashti  </a:t>
            </a:r>
            <a:r>
              <a:rPr sz="1100" spc="-125" dirty="0">
                <a:latin typeface="Arial Black"/>
                <a:cs typeface="Arial Black"/>
              </a:rPr>
              <a:t>projects </a:t>
            </a:r>
            <a:r>
              <a:rPr sz="1100" spc="-114" dirty="0">
                <a:latin typeface="Arial Black"/>
                <a:cs typeface="Arial Black"/>
              </a:rPr>
              <a:t>submitted </a:t>
            </a:r>
            <a:r>
              <a:rPr sz="1100" spc="-90" dirty="0">
                <a:latin typeface="Arial Black"/>
                <a:cs typeface="Arial Black"/>
              </a:rPr>
              <a:t>to  </a:t>
            </a:r>
            <a:r>
              <a:rPr sz="1100" spc="-140" dirty="0">
                <a:latin typeface="Arial Black"/>
                <a:cs typeface="Arial Black"/>
              </a:rPr>
              <a:t>Kubernetes </a:t>
            </a:r>
            <a:r>
              <a:rPr sz="1100" spc="-120" dirty="0">
                <a:latin typeface="Arial Black"/>
                <a:cs typeface="Arial Black"/>
              </a:rPr>
              <a:t>community</a:t>
            </a:r>
            <a:endParaRPr sz="1100">
              <a:latin typeface="Arial Black"/>
              <a:cs typeface="Arial Black"/>
            </a:endParaRPr>
          </a:p>
          <a:p>
            <a:pPr marL="140970" marR="311785">
              <a:lnSpc>
                <a:spcPct val="91900"/>
              </a:lnSpc>
              <a:spcBef>
                <a:spcPts val="990"/>
              </a:spcBef>
            </a:pPr>
            <a:r>
              <a:rPr sz="1100" spc="-110" dirty="0">
                <a:latin typeface="Arial Black"/>
                <a:cs typeface="Arial Black"/>
              </a:rPr>
              <a:t>Microsoft </a:t>
            </a:r>
            <a:r>
              <a:rPr sz="1100" spc="-114" dirty="0">
                <a:latin typeface="Arial Black"/>
                <a:cs typeface="Arial Black"/>
              </a:rPr>
              <a:t>joins </a:t>
            </a:r>
            <a:r>
              <a:rPr sz="1100" spc="-105" dirty="0">
                <a:latin typeface="Arial Black"/>
                <a:cs typeface="Arial Black"/>
              </a:rPr>
              <a:t>Cloud  </a:t>
            </a:r>
            <a:r>
              <a:rPr sz="1100" spc="-125" dirty="0">
                <a:latin typeface="Arial Black"/>
                <a:cs typeface="Arial Black"/>
              </a:rPr>
              <a:t>Native </a:t>
            </a:r>
            <a:r>
              <a:rPr sz="1100" spc="-105" dirty="0">
                <a:latin typeface="Arial Black"/>
                <a:cs typeface="Arial Black"/>
              </a:rPr>
              <a:t>Computing </a:t>
            </a:r>
            <a:r>
              <a:rPr sz="1100" spc="-80" dirty="0">
                <a:latin typeface="Arial Black"/>
                <a:cs typeface="Arial Black"/>
              </a:rPr>
              <a:t>&amp;  </a:t>
            </a:r>
            <a:r>
              <a:rPr sz="1100" spc="-105" dirty="0">
                <a:latin typeface="Arial Black"/>
                <a:cs typeface="Arial Black"/>
              </a:rPr>
              <a:t>Cloud </a:t>
            </a:r>
            <a:r>
              <a:rPr sz="1100" spc="-110" dirty="0">
                <a:latin typeface="Arial Black"/>
                <a:cs typeface="Arial Black"/>
              </a:rPr>
              <a:t>Foundry  </a:t>
            </a:r>
            <a:r>
              <a:rPr sz="1100" spc="-120" dirty="0">
                <a:latin typeface="Arial Black"/>
                <a:cs typeface="Arial Black"/>
              </a:rPr>
              <a:t>Foundations</a:t>
            </a:r>
            <a:endParaRPr sz="1100">
              <a:latin typeface="Arial Black"/>
              <a:cs typeface="Arial Black"/>
            </a:endParaRPr>
          </a:p>
          <a:p>
            <a:pPr marL="140970">
              <a:lnSpc>
                <a:spcPct val="100000"/>
              </a:lnSpc>
              <a:spcBef>
                <a:spcPts val="885"/>
              </a:spcBef>
            </a:pPr>
            <a:r>
              <a:rPr sz="1100" spc="-160" dirty="0">
                <a:latin typeface="Arial Black"/>
                <a:cs typeface="Arial Black"/>
              </a:rPr>
              <a:t>SQL </a:t>
            </a:r>
            <a:r>
              <a:rPr sz="1100" spc="-130" dirty="0">
                <a:latin typeface="Arial Black"/>
                <a:cs typeface="Arial Black"/>
              </a:rPr>
              <a:t>2017 </a:t>
            </a:r>
            <a:r>
              <a:rPr sz="1100" spc="-85" dirty="0">
                <a:latin typeface="Arial Black"/>
                <a:cs typeface="Arial Black"/>
              </a:rPr>
              <a:t>on</a:t>
            </a:r>
            <a:r>
              <a:rPr sz="1100" spc="-155" dirty="0">
                <a:latin typeface="Arial Black"/>
                <a:cs typeface="Arial Black"/>
              </a:rPr>
              <a:t> </a:t>
            </a:r>
            <a:r>
              <a:rPr sz="1100" spc="-145" dirty="0">
                <a:latin typeface="Arial Black"/>
                <a:cs typeface="Arial Black"/>
              </a:rPr>
              <a:t>Linux</a:t>
            </a:r>
            <a:endParaRPr sz="1100">
              <a:latin typeface="Arial Black"/>
              <a:cs typeface="Arial Black"/>
            </a:endParaRPr>
          </a:p>
          <a:p>
            <a:pPr marL="140970" marR="276225">
              <a:lnSpc>
                <a:spcPts val="1210"/>
              </a:lnSpc>
              <a:spcBef>
                <a:spcPts val="1019"/>
              </a:spcBef>
            </a:pPr>
            <a:r>
              <a:rPr sz="1100" spc="-120" dirty="0">
                <a:latin typeface="Arial Black"/>
                <a:cs typeface="Arial Black"/>
              </a:rPr>
              <a:t>Windows </a:t>
            </a:r>
            <a:r>
              <a:rPr sz="1100" spc="-140" dirty="0">
                <a:latin typeface="Arial Black"/>
                <a:cs typeface="Arial Black"/>
              </a:rPr>
              <a:t>source </a:t>
            </a:r>
            <a:r>
              <a:rPr sz="1100" spc="-130" dirty="0">
                <a:latin typeface="Arial Black"/>
                <a:cs typeface="Arial Black"/>
              </a:rPr>
              <a:t>code  </a:t>
            </a:r>
            <a:r>
              <a:rPr sz="1100" spc="-114" dirty="0">
                <a:latin typeface="Arial Black"/>
                <a:cs typeface="Arial Black"/>
              </a:rPr>
              <a:t>moved </a:t>
            </a:r>
            <a:r>
              <a:rPr sz="1100" spc="-90" dirty="0">
                <a:latin typeface="Arial Black"/>
                <a:cs typeface="Arial Black"/>
              </a:rPr>
              <a:t>to</a:t>
            </a:r>
            <a:r>
              <a:rPr sz="1100" spc="-30" dirty="0">
                <a:latin typeface="Arial Black"/>
                <a:cs typeface="Arial Black"/>
              </a:rPr>
              <a:t> </a:t>
            </a:r>
            <a:r>
              <a:rPr sz="1100" spc="-125" dirty="0">
                <a:latin typeface="Arial Black"/>
                <a:cs typeface="Arial Black"/>
              </a:rPr>
              <a:t>Git</a:t>
            </a:r>
            <a:endParaRPr sz="1100">
              <a:latin typeface="Arial Black"/>
              <a:cs typeface="Arial Black"/>
            </a:endParaRPr>
          </a:p>
          <a:p>
            <a:pPr marL="140970" marR="594360">
              <a:lnSpc>
                <a:spcPts val="1210"/>
              </a:lnSpc>
              <a:spcBef>
                <a:spcPts val="1015"/>
              </a:spcBef>
            </a:pPr>
            <a:r>
              <a:rPr sz="1100" spc="-114" dirty="0">
                <a:latin typeface="Arial Black"/>
                <a:cs typeface="Arial Black"/>
              </a:rPr>
              <a:t>Azure </a:t>
            </a:r>
            <a:r>
              <a:rPr sz="1100" spc="-140" dirty="0">
                <a:latin typeface="Arial Black"/>
                <a:cs typeface="Arial Black"/>
              </a:rPr>
              <a:t>Databricks  </a:t>
            </a:r>
            <a:r>
              <a:rPr sz="1100" spc="-135" dirty="0">
                <a:latin typeface="Arial Black"/>
                <a:cs typeface="Arial Black"/>
              </a:rPr>
              <a:t>(Apache Spark)  </a:t>
            </a:r>
            <a:r>
              <a:rPr sz="1100" spc="-120" dirty="0">
                <a:latin typeface="Arial Black"/>
                <a:cs typeface="Arial Black"/>
              </a:rPr>
              <a:t>announced</a:t>
            </a:r>
            <a:endParaRPr sz="1100">
              <a:latin typeface="Arial Black"/>
              <a:cs typeface="Arial Black"/>
            </a:endParaRPr>
          </a:p>
        </p:txBody>
      </p:sp>
      <p:sp>
        <p:nvSpPr>
          <p:cNvPr id="23" name="object 23"/>
          <p:cNvSpPr/>
          <p:nvPr/>
        </p:nvSpPr>
        <p:spPr>
          <a:xfrm>
            <a:off x="2898139" y="6353225"/>
            <a:ext cx="302133" cy="98742"/>
          </a:xfrm>
          <a:prstGeom prst="rect">
            <a:avLst/>
          </a:prstGeom>
          <a:blipFill>
            <a:blip r:embed="rId17" cstate="print"/>
            <a:stretch>
              <a:fillRect/>
            </a:stretch>
          </a:blipFill>
        </p:spPr>
        <p:txBody>
          <a:bodyPr wrap="square" lIns="0" tIns="0" rIns="0" bIns="0" rtlCol="0"/>
          <a:lstStyle/>
          <a:p>
            <a:endParaRPr/>
          </a:p>
        </p:txBody>
      </p:sp>
      <p:sp>
        <p:nvSpPr>
          <p:cNvPr id="24" name="object 24"/>
          <p:cNvSpPr/>
          <p:nvPr/>
        </p:nvSpPr>
        <p:spPr>
          <a:xfrm>
            <a:off x="9029827" y="6353225"/>
            <a:ext cx="300100" cy="98742"/>
          </a:xfrm>
          <a:prstGeom prst="rect">
            <a:avLst/>
          </a:prstGeom>
          <a:blipFill>
            <a:blip r:embed="rId18" cstate="print"/>
            <a:stretch>
              <a:fillRect/>
            </a:stretch>
          </a:blipFill>
        </p:spPr>
        <p:txBody>
          <a:bodyPr wrap="square" lIns="0" tIns="0" rIns="0" bIns="0" rtlCol="0"/>
          <a:lstStyle/>
          <a:p>
            <a:endParaRPr/>
          </a:p>
        </p:txBody>
      </p:sp>
      <p:sp>
        <p:nvSpPr>
          <p:cNvPr id="25" name="object 25"/>
          <p:cNvSpPr/>
          <p:nvPr/>
        </p:nvSpPr>
        <p:spPr>
          <a:xfrm>
            <a:off x="6981063" y="6353225"/>
            <a:ext cx="301116" cy="98742"/>
          </a:xfrm>
          <a:prstGeom prst="rect">
            <a:avLst/>
          </a:prstGeom>
          <a:blipFill>
            <a:blip r:embed="rId19" cstate="print"/>
            <a:stretch>
              <a:fillRect/>
            </a:stretch>
          </a:blipFill>
        </p:spPr>
        <p:txBody>
          <a:bodyPr wrap="square" lIns="0" tIns="0" rIns="0" bIns="0" rtlCol="0"/>
          <a:lstStyle/>
          <a:p>
            <a:endParaRPr/>
          </a:p>
        </p:txBody>
      </p:sp>
      <p:grpSp>
        <p:nvGrpSpPr>
          <p:cNvPr id="26" name="object 26"/>
          <p:cNvGrpSpPr/>
          <p:nvPr/>
        </p:nvGrpSpPr>
        <p:grpSpPr>
          <a:xfrm>
            <a:off x="820674" y="1210055"/>
            <a:ext cx="11461750" cy="5325745"/>
            <a:chOff x="820674" y="1210055"/>
            <a:chExt cx="11461750" cy="5325745"/>
          </a:xfrm>
        </p:grpSpPr>
        <p:sp>
          <p:nvSpPr>
            <p:cNvPr id="27" name="object 27"/>
            <p:cNvSpPr/>
            <p:nvPr/>
          </p:nvSpPr>
          <p:spPr>
            <a:xfrm>
              <a:off x="10250424" y="1210055"/>
              <a:ext cx="2031492" cy="4828032"/>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10317480" y="1277111"/>
              <a:ext cx="1807845" cy="4575175"/>
            </a:xfrm>
            <a:custGeom>
              <a:avLst/>
              <a:gdLst/>
              <a:ahLst/>
              <a:cxnLst/>
              <a:rect l="l" t="t" r="r" b="b"/>
              <a:pathLst>
                <a:path w="1807845" h="4575175">
                  <a:moveTo>
                    <a:pt x="1807464" y="0"/>
                  </a:moveTo>
                  <a:lnTo>
                    <a:pt x="0" y="0"/>
                  </a:lnTo>
                  <a:lnTo>
                    <a:pt x="0" y="4575048"/>
                  </a:lnTo>
                  <a:lnTo>
                    <a:pt x="1807464" y="4575048"/>
                  </a:lnTo>
                  <a:lnTo>
                    <a:pt x="1807464" y="0"/>
                  </a:lnTo>
                  <a:close/>
                </a:path>
              </a:pathLst>
            </a:custGeom>
            <a:solidFill>
              <a:srgbClr val="FFFFFF">
                <a:alpha val="90194"/>
              </a:srgbClr>
            </a:solidFill>
          </p:spPr>
          <p:txBody>
            <a:bodyPr wrap="square" lIns="0" tIns="0" rIns="0" bIns="0" rtlCol="0"/>
            <a:lstStyle/>
            <a:p>
              <a:endParaRPr/>
            </a:p>
          </p:txBody>
        </p:sp>
        <p:sp>
          <p:nvSpPr>
            <p:cNvPr id="29" name="object 29"/>
            <p:cNvSpPr/>
            <p:nvPr/>
          </p:nvSpPr>
          <p:spPr>
            <a:xfrm>
              <a:off x="10458322" y="1736216"/>
              <a:ext cx="997966" cy="107695"/>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10465434" y="1398269"/>
              <a:ext cx="459359" cy="150875"/>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10459339" y="1890140"/>
              <a:ext cx="1105788" cy="138938"/>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10465434" y="2246756"/>
              <a:ext cx="847725" cy="107695"/>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0463530" y="2400680"/>
              <a:ext cx="884554" cy="138937"/>
            </a:xfrm>
            <a:prstGeom prst="rect">
              <a:avLst/>
            </a:prstGeom>
            <a:blipFill>
              <a:blip r:embed="rId25" cstate="print"/>
              <a:stretch>
                <a:fillRect/>
              </a:stretch>
            </a:blipFill>
          </p:spPr>
          <p:txBody>
            <a:bodyPr wrap="square" lIns="0" tIns="0" rIns="0" bIns="0" rtlCol="0"/>
            <a:lstStyle/>
            <a:p>
              <a:endParaRPr/>
            </a:p>
          </p:txBody>
        </p:sp>
        <p:sp>
          <p:nvSpPr>
            <p:cNvPr id="34" name="object 34"/>
            <p:cNvSpPr/>
            <p:nvPr/>
          </p:nvSpPr>
          <p:spPr>
            <a:xfrm>
              <a:off x="10458577" y="2758820"/>
              <a:ext cx="1137793" cy="138937"/>
            </a:xfrm>
            <a:prstGeom prst="rect">
              <a:avLst/>
            </a:prstGeom>
            <a:blipFill>
              <a:blip r:embed="rId26" cstate="print"/>
              <a:stretch>
                <a:fillRect/>
              </a:stretch>
            </a:blipFill>
          </p:spPr>
          <p:txBody>
            <a:bodyPr wrap="square" lIns="0" tIns="0" rIns="0" bIns="0" rtlCol="0"/>
            <a:lstStyle/>
            <a:p>
              <a:endParaRPr/>
            </a:p>
          </p:txBody>
        </p:sp>
        <p:sp>
          <p:nvSpPr>
            <p:cNvPr id="35" name="object 35"/>
            <p:cNvSpPr/>
            <p:nvPr/>
          </p:nvSpPr>
          <p:spPr>
            <a:xfrm>
              <a:off x="10470133" y="2912744"/>
              <a:ext cx="730758" cy="107695"/>
            </a:xfrm>
            <a:prstGeom prst="rect">
              <a:avLst/>
            </a:prstGeom>
            <a:blipFill>
              <a:blip r:embed="rId27" cstate="print"/>
              <a:stretch>
                <a:fillRect/>
              </a:stretch>
            </a:blipFill>
          </p:spPr>
          <p:txBody>
            <a:bodyPr wrap="square" lIns="0" tIns="0" rIns="0" bIns="0" rtlCol="0"/>
            <a:lstStyle/>
            <a:p>
              <a:endParaRPr/>
            </a:p>
          </p:txBody>
        </p:sp>
        <p:sp>
          <p:nvSpPr>
            <p:cNvPr id="36" name="object 36"/>
            <p:cNvSpPr/>
            <p:nvPr/>
          </p:nvSpPr>
          <p:spPr>
            <a:xfrm>
              <a:off x="10470133" y="3270630"/>
              <a:ext cx="1025271" cy="137667"/>
            </a:xfrm>
            <a:prstGeom prst="rect">
              <a:avLst/>
            </a:prstGeom>
            <a:blipFill>
              <a:blip r:embed="rId28" cstate="print"/>
              <a:stretch>
                <a:fillRect/>
              </a:stretch>
            </a:blipFill>
          </p:spPr>
          <p:txBody>
            <a:bodyPr wrap="square" lIns="0" tIns="0" rIns="0" bIns="0" rtlCol="0"/>
            <a:lstStyle/>
            <a:p>
              <a:endParaRPr/>
            </a:p>
          </p:txBody>
        </p:sp>
        <p:sp>
          <p:nvSpPr>
            <p:cNvPr id="37" name="object 37"/>
            <p:cNvSpPr/>
            <p:nvPr/>
          </p:nvSpPr>
          <p:spPr>
            <a:xfrm>
              <a:off x="10471657" y="3778376"/>
              <a:ext cx="1052830" cy="125983"/>
            </a:xfrm>
            <a:prstGeom prst="rect">
              <a:avLst/>
            </a:prstGeom>
            <a:blipFill>
              <a:blip r:embed="rId29" cstate="print"/>
              <a:stretch>
                <a:fillRect/>
              </a:stretch>
            </a:blipFill>
          </p:spPr>
          <p:txBody>
            <a:bodyPr wrap="square" lIns="0" tIns="0" rIns="0" bIns="0" rtlCol="0"/>
            <a:lstStyle/>
            <a:p>
              <a:endParaRPr/>
            </a:p>
          </p:txBody>
        </p:sp>
        <p:sp>
          <p:nvSpPr>
            <p:cNvPr id="38" name="object 38"/>
            <p:cNvSpPr/>
            <p:nvPr/>
          </p:nvSpPr>
          <p:spPr>
            <a:xfrm>
              <a:off x="10463530" y="3423284"/>
              <a:ext cx="1174115" cy="107696"/>
            </a:xfrm>
            <a:prstGeom prst="rect">
              <a:avLst/>
            </a:prstGeom>
            <a:blipFill>
              <a:blip r:embed="rId30" cstate="print"/>
              <a:stretch>
                <a:fillRect/>
              </a:stretch>
            </a:blipFill>
          </p:spPr>
          <p:txBody>
            <a:bodyPr wrap="square" lIns="0" tIns="0" rIns="0" bIns="0" rtlCol="0"/>
            <a:lstStyle/>
            <a:p>
              <a:endParaRPr/>
            </a:p>
          </p:txBody>
        </p:sp>
        <p:sp>
          <p:nvSpPr>
            <p:cNvPr id="39" name="object 39"/>
            <p:cNvSpPr/>
            <p:nvPr/>
          </p:nvSpPr>
          <p:spPr>
            <a:xfrm>
              <a:off x="10463656" y="3933824"/>
              <a:ext cx="1426972" cy="139700"/>
            </a:xfrm>
            <a:prstGeom prst="rect">
              <a:avLst/>
            </a:prstGeom>
            <a:blipFill>
              <a:blip r:embed="rId31" cstate="print"/>
              <a:stretch>
                <a:fillRect/>
              </a:stretch>
            </a:blipFill>
          </p:spPr>
          <p:txBody>
            <a:bodyPr wrap="square" lIns="0" tIns="0" rIns="0" bIns="0" rtlCol="0"/>
            <a:lstStyle/>
            <a:p>
              <a:endParaRPr/>
            </a:p>
          </p:txBody>
        </p:sp>
        <p:sp>
          <p:nvSpPr>
            <p:cNvPr id="40" name="object 40"/>
            <p:cNvSpPr/>
            <p:nvPr/>
          </p:nvSpPr>
          <p:spPr>
            <a:xfrm>
              <a:off x="10459974" y="4089018"/>
              <a:ext cx="1482852" cy="138430"/>
            </a:xfrm>
            <a:prstGeom prst="rect">
              <a:avLst/>
            </a:prstGeom>
            <a:blipFill>
              <a:blip r:embed="rId32" cstate="print"/>
              <a:stretch>
                <a:fillRect/>
              </a:stretch>
            </a:blipFill>
          </p:spPr>
          <p:txBody>
            <a:bodyPr wrap="square" lIns="0" tIns="0" rIns="0" bIns="0" rtlCol="0"/>
            <a:lstStyle/>
            <a:p>
              <a:endParaRPr/>
            </a:p>
          </p:txBody>
        </p:sp>
        <p:sp>
          <p:nvSpPr>
            <p:cNvPr id="41" name="object 41"/>
            <p:cNvSpPr/>
            <p:nvPr/>
          </p:nvSpPr>
          <p:spPr>
            <a:xfrm>
              <a:off x="10463656" y="4241672"/>
              <a:ext cx="639318" cy="107695"/>
            </a:xfrm>
            <a:prstGeom prst="rect">
              <a:avLst/>
            </a:prstGeom>
            <a:blipFill>
              <a:blip r:embed="rId33" cstate="print"/>
              <a:stretch>
                <a:fillRect/>
              </a:stretch>
            </a:blipFill>
          </p:spPr>
          <p:txBody>
            <a:bodyPr wrap="square" lIns="0" tIns="0" rIns="0" bIns="0" rtlCol="0"/>
            <a:lstStyle/>
            <a:p>
              <a:endParaRPr/>
            </a:p>
          </p:txBody>
        </p:sp>
        <p:sp>
          <p:nvSpPr>
            <p:cNvPr id="42" name="object 42"/>
            <p:cNvSpPr/>
            <p:nvPr/>
          </p:nvSpPr>
          <p:spPr>
            <a:xfrm>
              <a:off x="10458577" y="4599812"/>
              <a:ext cx="1102868" cy="139700"/>
            </a:xfrm>
            <a:prstGeom prst="rect">
              <a:avLst/>
            </a:prstGeom>
            <a:blipFill>
              <a:blip r:embed="rId34" cstate="print"/>
              <a:stretch>
                <a:fillRect/>
              </a:stretch>
            </a:blipFill>
          </p:spPr>
          <p:txBody>
            <a:bodyPr wrap="square" lIns="0" tIns="0" rIns="0" bIns="0" rtlCol="0"/>
            <a:lstStyle/>
            <a:p>
              <a:endParaRPr/>
            </a:p>
          </p:txBody>
        </p:sp>
        <p:sp>
          <p:nvSpPr>
            <p:cNvPr id="43" name="object 43"/>
            <p:cNvSpPr/>
            <p:nvPr/>
          </p:nvSpPr>
          <p:spPr>
            <a:xfrm>
              <a:off x="10468482" y="4755006"/>
              <a:ext cx="623951" cy="106552"/>
            </a:xfrm>
            <a:prstGeom prst="rect">
              <a:avLst/>
            </a:prstGeom>
            <a:blipFill>
              <a:blip r:embed="rId35" cstate="print"/>
              <a:stretch>
                <a:fillRect/>
              </a:stretch>
            </a:blipFill>
          </p:spPr>
          <p:txBody>
            <a:bodyPr wrap="square" lIns="0" tIns="0" rIns="0" bIns="0" rtlCol="0"/>
            <a:lstStyle/>
            <a:p>
              <a:endParaRPr/>
            </a:p>
          </p:txBody>
        </p:sp>
        <p:sp>
          <p:nvSpPr>
            <p:cNvPr id="44" name="object 44"/>
            <p:cNvSpPr/>
            <p:nvPr/>
          </p:nvSpPr>
          <p:spPr>
            <a:xfrm>
              <a:off x="10470133" y="5108828"/>
              <a:ext cx="1402588" cy="109219"/>
            </a:xfrm>
            <a:prstGeom prst="rect">
              <a:avLst/>
            </a:prstGeom>
            <a:blipFill>
              <a:blip r:embed="rId36" cstate="print"/>
              <a:stretch>
                <a:fillRect/>
              </a:stretch>
            </a:blipFill>
          </p:spPr>
          <p:txBody>
            <a:bodyPr wrap="square" lIns="0" tIns="0" rIns="0" bIns="0" rtlCol="0"/>
            <a:lstStyle/>
            <a:p>
              <a:endParaRPr/>
            </a:p>
          </p:txBody>
        </p:sp>
        <p:sp>
          <p:nvSpPr>
            <p:cNvPr id="45" name="object 45"/>
            <p:cNvSpPr/>
            <p:nvPr/>
          </p:nvSpPr>
          <p:spPr>
            <a:xfrm>
              <a:off x="10468609" y="5264277"/>
              <a:ext cx="1326007" cy="139699"/>
            </a:xfrm>
            <a:prstGeom prst="rect">
              <a:avLst/>
            </a:prstGeom>
            <a:blipFill>
              <a:blip r:embed="rId37" cstate="print"/>
              <a:stretch>
                <a:fillRect/>
              </a:stretch>
            </a:blipFill>
          </p:spPr>
          <p:txBody>
            <a:bodyPr wrap="square" lIns="0" tIns="0" rIns="0" bIns="0" rtlCol="0"/>
            <a:lstStyle/>
            <a:p>
              <a:endParaRPr/>
            </a:p>
          </p:txBody>
        </p:sp>
        <p:sp>
          <p:nvSpPr>
            <p:cNvPr id="46" name="object 46"/>
            <p:cNvSpPr/>
            <p:nvPr/>
          </p:nvSpPr>
          <p:spPr>
            <a:xfrm>
              <a:off x="10463530" y="5418200"/>
              <a:ext cx="939673" cy="107696"/>
            </a:xfrm>
            <a:prstGeom prst="rect">
              <a:avLst/>
            </a:prstGeom>
            <a:blipFill>
              <a:blip r:embed="rId38" cstate="print"/>
              <a:stretch>
                <a:fillRect/>
              </a:stretch>
            </a:blipFill>
          </p:spPr>
          <p:txBody>
            <a:bodyPr wrap="square" lIns="0" tIns="0" rIns="0" bIns="0" rtlCol="0"/>
            <a:lstStyle/>
            <a:p>
              <a:endParaRPr/>
            </a:p>
          </p:txBody>
        </p:sp>
        <p:sp>
          <p:nvSpPr>
            <p:cNvPr id="47" name="object 47"/>
            <p:cNvSpPr/>
            <p:nvPr/>
          </p:nvSpPr>
          <p:spPr>
            <a:xfrm>
              <a:off x="1130808" y="6019799"/>
              <a:ext cx="10247376" cy="242315"/>
            </a:xfrm>
            <a:prstGeom prst="rect">
              <a:avLst/>
            </a:prstGeom>
            <a:blipFill>
              <a:blip r:embed="rId39" cstate="print"/>
              <a:stretch>
                <a:fillRect/>
              </a:stretch>
            </a:blipFill>
          </p:spPr>
          <p:txBody>
            <a:bodyPr wrap="square" lIns="0" tIns="0" rIns="0" bIns="0" rtlCol="0"/>
            <a:lstStyle/>
            <a:p>
              <a:endParaRPr/>
            </a:p>
          </p:txBody>
        </p:sp>
        <p:sp>
          <p:nvSpPr>
            <p:cNvPr id="48" name="object 48"/>
            <p:cNvSpPr/>
            <p:nvPr/>
          </p:nvSpPr>
          <p:spPr>
            <a:xfrm>
              <a:off x="820674" y="6262877"/>
              <a:ext cx="622300" cy="273050"/>
            </a:xfrm>
            <a:custGeom>
              <a:avLst/>
              <a:gdLst/>
              <a:ahLst/>
              <a:cxnLst/>
              <a:rect l="l" t="t" r="r" b="b"/>
              <a:pathLst>
                <a:path w="622300" h="273050">
                  <a:moveTo>
                    <a:pt x="621792" y="0"/>
                  </a:moveTo>
                  <a:lnTo>
                    <a:pt x="0" y="0"/>
                  </a:lnTo>
                  <a:lnTo>
                    <a:pt x="0" y="272795"/>
                  </a:lnTo>
                  <a:lnTo>
                    <a:pt x="621792" y="272795"/>
                  </a:lnTo>
                  <a:lnTo>
                    <a:pt x="621792" y="0"/>
                  </a:lnTo>
                  <a:close/>
                </a:path>
              </a:pathLst>
            </a:custGeom>
            <a:solidFill>
              <a:srgbClr val="FFFFFF"/>
            </a:solidFill>
          </p:spPr>
          <p:txBody>
            <a:bodyPr wrap="square" lIns="0" tIns="0" rIns="0" bIns="0" rtlCol="0"/>
            <a:lstStyle/>
            <a:p>
              <a:endParaRPr/>
            </a:p>
          </p:txBody>
        </p:sp>
      </p:grpSp>
      <p:sp>
        <p:nvSpPr>
          <p:cNvPr id="49" name="object 49"/>
          <p:cNvSpPr txBox="1"/>
          <p:nvPr/>
        </p:nvSpPr>
        <p:spPr>
          <a:xfrm>
            <a:off x="820674" y="6262115"/>
            <a:ext cx="622300" cy="272415"/>
          </a:xfrm>
          <a:prstGeom prst="rect">
            <a:avLst/>
          </a:prstGeom>
          <a:ln w="19812">
            <a:solidFill>
              <a:srgbClr val="0078D6"/>
            </a:solidFill>
          </a:ln>
        </p:spPr>
        <p:txBody>
          <a:bodyPr vert="horz" wrap="square" lIns="0" tIns="10160" rIns="0" bIns="0" rtlCol="0">
            <a:spAutoFit/>
          </a:bodyPr>
          <a:lstStyle/>
          <a:p>
            <a:pPr marL="98425">
              <a:lnSpc>
                <a:spcPct val="100000"/>
              </a:lnSpc>
              <a:spcBef>
                <a:spcPts val="80"/>
              </a:spcBef>
            </a:pPr>
            <a:r>
              <a:rPr sz="1600" b="1" spc="-70" dirty="0">
                <a:solidFill>
                  <a:srgbClr val="0078D6"/>
                </a:solidFill>
                <a:latin typeface="Arial"/>
                <a:cs typeface="Arial"/>
              </a:rPr>
              <a:t>2012</a:t>
            </a:r>
            <a:endParaRPr sz="1600">
              <a:latin typeface="Arial"/>
              <a:cs typeface="Arial"/>
            </a:endParaRPr>
          </a:p>
        </p:txBody>
      </p:sp>
      <p:grpSp>
        <p:nvGrpSpPr>
          <p:cNvPr id="50" name="object 50"/>
          <p:cNvGrpSpPr/>
          <p:nvPr/>
        </p:nvGrpSpPr>
        <p:grpSpPr>
          <a:xfrm>
            <a:off x="262127" y="4651247"/>
            <a:ext cx="11424920" cy="1881505"/>
            <a:chOff x="262127" y="4651247"/>
            <a:chExt cx="11424920" cy="1881505"/>
          </a:xfrm>
        </p:grpSpPr>
        <p:sp>
          <p:nvSpPr>
            <p:cNvPr id="51" name="object 51"/>
            <p:cNvSpPr/>
            <p:nvPr/>
          </p:nvSpPr>
          <p:spPr>
            <a:xfrm>
              <a:off x="1050036" y="5917691"/>
              <a:ext cx="204216" cy="205740"/>
            </a:xfrm>
            <a:prstGeom prst="rect">
              <a:avLst/>
            </a:prstGeom>
            <a:blipFill>
              <a:blip r:embed="rId40" cstate="print"/>
              <a:stretch>
                <a:fillRect/>
              </a:stretch>
            </a:blipFill>
          </p:spPr>
          <p:txBody>
            <a:bodyPr wrap="square" lIns="0" tIns="0" rIns="0" bIns="0" rtlCol="0"/>
            <a:lstStyle/>
            <a:p>
              <a:endParaRPr/>
            </a:p>
          </p:txBody>
        </p:sp>
        <p:sp>
          <p:nvSpPr>
            <p:cNvPr id="52" name="object 52"/>
            <p:cNvSpPr/>
            <p:nvPr/>
          </p:nvSpPr>
          <p:spPr>
            <a:xfrm>
              <a:off x="262127" y="4651247"/>
              <a:ext cx="1839468" cy="1351788"/>
            </a:xfrm>
            <a:prstGeom prst="rect">
              <a:avLst/>
            </a:prstGeom>
            <a:blipFill>
              <a:blip r:embed="rId41" cstate="print"/>
              <a:stretch>
                <a:fillRect/>
              </a:stretch>
            </a:blipFill>
          </p:spPr>
          <p:txBody>
            <a:bodyPr wrap="square" lIns="0" tIns="0" rIns="0" bIns="0" rtlCol="0"/>
            <a:lstStyle/>
            <a:p>
              <a:endParaRPr/>
            </a:p>
          </p:txBody>
        </p:sp>
        <p:sp>
          <p:nvSpPr>
            <p:cNvPr id="53" name="object 53"/>
            <p:cNvSpPr/>
            <p:nvPr/>
          </p:nvSpPr>
          <p:spPr>
            <a:xfrm>
              <a:off x="329183" y="4718303"/>
              <a:ext cx="1617345" cy="1134110"/>
            </a:xfrm>
            <a:custGeom>
              <a:avLst/>
              <a:gdLst/>
              <a:ahLst/>
              <a:cxnLst/>
              <a:rect l="l" t="t" r="r" b="b"/>
              <a:pathLst>
                <a:path w="1617345" h="1134110">
                  <a:moveTo>
                    <a:pt x="1616964" y="0"/>
                  </a:moveTo>
                  <a:lnTo>
                    <a:pt x="0" y="0"/>
                  </a:lnTo>
                  <a:lnTo>
                    <a:pt x="0" y="1133855"/>
                  </a:lnTo>
                  <a:lnTo>
                    <a:pt x="1616964" y="1133855"/>
                  </a:lnTo>
                  <a:lnTo>
                    <a:pt x="1616964" y="0"/>
                  </a:lnTo>
                  <a:close/>
                </a:path>
              </a:pathLst>
            </a:custGeom>
            <a:solidFill>
              <a:srgbClr val="FFFFFF">
                <a:alpha val="90194"/>
              </a:srgbClr>
            </a:solidFill>
          </p:spPr>
          <p:txBody>
            <a:bodyPr wrap="square" lIns="0" tIns="0" rIns="0" bIns="0" rtlCol="0"/>
            <a:lstStyle/>
            <a:p>
              <a:endParaRPr/>
            </a:p>
          </p:txBody>
        </p:sp>
        <p:sp>
          <p:nvSpPr>
            <p:cNvPr id="54" name="object 54"/>
            <p:cNvSpPr/>
            <p:nvPr/>
          </p:nvSpPr>
          <p:spPr>
            <a:xfrm>
              <a:off x="478027" y="4840604"/>
              <a:ext cx="453364" cy="151003"/>
            </a:xfrm>
            <a:prstGeom prst="rect">
              <a:avLst/>
            </a:prstGeom>
            <a:blipFill>
              <a:blip r:embed="rId42" cstate="print"/>
              <a:stretch>
                <a:fillRect/>
              </a:stretch>
            </a:blipFill>
          </p:spPr>
          <p:txBody>
            <a:bodyPr wrap="square" lIns="0" tIns="0" rIns="0" bIns="0" rtlCol="0"/>
            <a:lstStyle/>
            <a:p>
              <a:endParaRPr/>
            </a:p>
          </p:txBody>
        </p:sp>
        <p:sp>
          <p:nvSpPr>
            <p:cNvPr id="55" name="object 55"/>
            <p:cNvSpPr/>
            <p:nvPr/>
          </p:nvSpPr>
          <p:spPr>
            <a:xfrm>
              <a:off x="472490" y="5178678"/>
              <a:ext cx="1196162" cy="139700"/>
            </a:xfrm>
            <a:prstGeom prst="rect">
              <a:avLst/>
            </a:prstGeom>
            <a:blipFill>
              <a:blip r:embed="rId43" cstate="print"/>
              <a:stretch>
                <a:fillRect/>
              </a:stretch>
            </a:blipFill>
          </p:spPr>
          <p:txBody>
            <a:bodyPr wrap="square" lIns="0" tIns="0" rIns="0" bIns="0" rtlCol="0"/>
            <a:lstStyle/>
            <a:p>
              <a:endParaRPr/>
            </a:p>
          </p:txBody>
        </p:sp>
        <p:sp>
          <p:nvSpPr>
            <p:cNvPr id="56" name="object 56"/>
            <p:cNvSpPr/>
            <p:nvPr/>
          </p:nvSpPr>
          <p:spPr>
            <a:xfrm>
              <a:off x="476199" y="5459094"/>
              <a:ext cx="1312849" cy="107696"/>
            </a:xfrm>
            <a:prstGeom prst="rect">
              <a:avLst/>
            </a:prstGeom>
            <a:blipFill>
              <a:blip r:embed="rId44" cstate="print"/>
              <a:stretch>
                <a:fillRect/>
              </a:stretch>
            </a:blipFill>
          </p:spPr>
          <p:txBody>
            <a:bodyPr wrap="square" lIns="0" tIns="0" rIns="0" bIns="0" rtlCol="0"/>
            <a:lstStyle/>
            <a:p>
              <a:endParaRPr/>
            </a:p>
          </p:txBody>
        </p:sp>
        <p:sp>
          <p:nvSpPr>
            <p:cNvPr id="57" name="object 57"/>
            <p:cNvSpPr/>
            <p:nvPr/>
          </p:nvSpPr>
          <p:spPr>
            <a:xfrm>
              <a:off x="470877" y="5613018"/>
              <a:ext cx="813600" cy="107696"/>
            </a:xfrm>
            <a:prstGeom prst="rect">
              <a:avLst/>
            </a:prstGeom>
            <a:blipFill>
              <a:blip r:embed="rId45" cstate="print"/>
              <a:stretch>
                <a:fillRect/>
              </a:stretch>
            </a:blipFill>
          </p:spPr>
          <p:txBody>
            <a:bodyPr wrap="square" lIns="0" tIns="0" rIns="0" bIns="0" rtlCol="0"/>
            <a:lstStyle/>
            <a:p>
              <a:endParaRPr/>
            </a:p>
          </p:txBody>
        </p:sp>
        <p:sp>
          <p:nvSpPr>
            <p:cNvPr id="58" name="object 58"/>
            <p:cNvSpPr/>
            <p:nvPr/>
          </p:nvSpPr>
          <p:spPr>
            <a:xfrm>
              <a:off x="4908295" y="6353225"/>
              <a:ext cx="296799" cy="98742"/>
            </a:xfrm>
            <a:prstGeom prst="rect">
              <a:avLst/>
            </a:prstGeom>
            <a:blipFill>
              <a:blip r:embed="rId46" cstate="print"/>
              <a:stretch>
                <a:fillRect/>
              </a:stretch>
            </a:blipFill>
          </p:spPr>
          <p:txBody>
            <a:bodyPr wrap="square" lIns="0" tIns="0" rIns="0" bIns="0" rtlCol="0"/>
            <a:lstStyle/>
            <a:p>
              <a:endParaRPr/>
            </a:p>
          </p:txBody>
        </p:sp>
        <p:sp>
          <p:nvSpPr>
            <p:cNvPr id="59" name="object 59"/>
            <p:cNvSpPr/>
            <p:nvPr/>
          </p:nvSpPr>
          <p:spPr>
            <a:xfrm>
              <a:off x="11065001" y="6261353"/>
              <a:ext cx="622300" cy="271780"/>
            </a:xfrm>
            <a:custGeom>
              <a:avLst/>
              <a:gdLst/>
              <a:ahLst/>
              <a:cxnLst/>
              <a:rect l="l" t="t" r="r" b="b"/>
              <a:pathLst>
                <a:path w="622300" h="271779">
                  <a:moveTo>
                    <a:pt x="621792" y="0"/>
                  </a:moveTo>
                  <a:lnTo>
                    <a:pt x="0" y="0"/>
                  </a:lnTo>
                  <a:lnTo>
                    <a:pt x="0" y="271271"/>
                  </a:lnTo>
                  <a:lnTo>
                    <a:pt x="621792" y="271271"/>
                  </a:lnTo>
                  <a:lnTo>
                    <a:pt x="621792" y="0"/>
                  </a:lnTo>
                  <a:close/>
                </a:path>
              </a:pathLst>
            </a:custGeom>
            <a:solidFill>
              <a:srgbClr val="FFFFFF"/>
            </a:solidFill>
          </p:spPr>
          <p:txBody>
            <a:bodyPr wrap="square" lIns="0" tIns="0" rIns="0" bIns="0" rtlCol="0"/>
            <a:lstStyle/>
            <a:p>
              <a:endParaRPr/>
            </a:p>
          </p:txBody>
        </p:sp>
      </p:grpSp>
      <p:sp>
        <p:nvSpPr>
          <p:cNvPr id="60" name="object 60"/>
          <p:cNvSpPr txBox="1">
            <a:spLocks noGrp="1"/>
          </p:cNvSpPr>
          <p:nvPr>
            <p:ph type="title" idx="4294967295"/>
          </p:nvPr>
        </p:nvSpPr>
        <p:spPr>
          <a:xfrm>
            <a:off x="422249" y="311607"/>
            <a:ext cx="1854200" cy="574675"/>
          </a:xfrm>
          <a:prstGeom prst="rect">
            <a:avLst/>
          </a:prstGeom>
        </p:spPr>
        <p:txBody>
          <a:bodyPr vert="horz" wrap="square" lIns="0" tIns="12700" rIns="0" bIns="0" rtlCol="0">
            <a:spAutoFit/>
          </a:bodyPr>
          <a:lstStyle/>
          <a:p>
            <a:pPr marL="12700">
              <a:lnSpc>
                <a:spcPct val="100000"/>
              </a:lnSpc>
              <a:spcBef>
                <a:spcPts val="100"/>
              </a:spcBef>
            </a:pPr>
            <a:r>
              <a:rPr sz="3600" spc="-204" dirty="0"/>
              <a:t>Microsoft</a:t>
            </a:r>
            <a:endParaRPr sz="3600"/>
          </a:p>
        </p:txBody>
      </p:sp>
      <p:sp>
        <p:nvSpPr>
          <p:cNvPr id="61" name="object 61"/>
          <p:cNvSpPr txBox="1"/>
          <p:nvPr/>
        </p:nvSpPr>
        <p:spPr>
          <a:xfrm>
            <a:off x="2981531" y="311607"/>
            <a:ext cx="2499995" cy="574675"/>
          </a:xfrm>
          <a:prstGeom prst="rect">
            <a:avLst/>
          </a:prstGeom>
        </p:spPr>
        <p:txBody>
          <a:bodyPr vert="horz" wrap="square" lIns="0" tIns="12700" rIns="0" bIns="0" rtlCol="0">
            <a:spAutoFit/>
          </a:bodyPr>
          <a:lstStyle/>
          <a:p>
            <a:pPr marL="12700">
              <a:lnSpc>
                <a:spcPct val="100000"/>
              </a:lnSpc>
              <a:spcBef>
                <a:spcPts val="100"/>
              </a:spcBef>
            </a:pPr>
            <a:r>
              <a:rPr sz="3600" b="1" spc="-195" dirty="0">
                <a:solidFill>
                  <a:srgbClr val="0078D6"/>
                </a:solidFill>
                <a:latin typeface="Arial"/>
                <a:cs typeface="Arial"/>
              </a:rPr>
              <a:t>Open</a:t>
            </a:r>
            <a:r>
              <a:rPr sz="3600" b="1" spc="-360" dirty="0">
                <a:solidFill>
                  <a:srgbClr val="0078D6"/>
                </a:solidFill>
                <a:latin typeface="Arial"/>
                <a:cs typeface="Arial"/>
              </a:rPr>
              <a:t> </a:t>
            </a:r>
            <a:r>
              <a:rPr sz="3600" b="1" spc="-315" dirty="0">
                <a:solidFill>
                  <a:srgbClr val="0078D6"/>
                </a:solidFill>
                <a:latin typeface="Arial"/>
                <a:cs typeface="Arial"/>
              </a:rPr>
              <a:t>Source</a:t>
            </a:r>
            <a:endParaRPr sz="3600">
              <a:latin typeface="Arial"/>
              <a:cs typeface="Arial"/>
            </a:endParaRPr>
          </a:p>
        </p:txBody>
      </p:sp>
      <p:sp>
        <p:nvSpPr>
          <p:cNvPr id="62" name="object 62"/>
          <p:cNvSpPr/>
          <p:nvPr/>
        </p:nvSpPr>
        <p:spPr>
          <a:xfrm>
            <a:off x="2266188" y="228599"/>
            <a:ext cx="783336" cy="783335"/>
          </a:xfrm>
          <a:prstGeom prst="rect">
            <a:avLst/>
          </a:prstGeom>
          <a:blipFill>
            <a:blip r:embed="rId47" cstate="print"/>
            <a:stretch>
              <a:fillRect/>
            </a:stretch>
          </a:blipFill>
        </p:spPr>
        <p:txBody>
          <a:bodyPr wrap="square" lIns="0" tIns="0" rIns="0" bIns="0" rtlCol="0"/>
          <a:lstStyle/>
          <a:p>
            <a:endParaRPr/>
          </a:p>
        </p:txBody>
      </p:sp>
      <p:sp>
        <p:nvSpPr>
          <p:cNvPr id="63" name="object 63"/>
          <p:cNvSpPr txBox="1"/>
          <p:nvPr/>
        </p:nvSpPr>
        <p:spPr>
          <a:xfrm>
            <a:off x="11065002" y="6262115"/>
            <a:ext cx="622300" cy="272415"/>
          </a:xfrm>
          <a:prstGeom prst="rect">
            <a:avLst/>
          </a:prstGeom>
          <a:ln w="19811">
            <a:solidFill>
              <a:srgbClr val="0078D6"/>
            </a:solidFill>
          </a:ln>
        </p:spPr>
        <p:txBody>
          <a:bodyPr vert="horz" wrap="square" lIns="0" tIns="8255" rIns="0" bIns="0" rtlCol="0">
            <a:spAutoFit/>
          </a:bodyPr>
          <a:lstStyle/>
          <a:p>
            <a:pPr marL="100330">
              <a:lnSpc>
                <a:spcPct val="100000"/>
              </a:lnSpc>
              <a:spcBef>
                <a:spcPts val="65"/>
              </a:spcBef>
            </a:pPr>
            <a:r>
              <a:rPr sz="1600" b="1" spc="-70" dirty="0">
                <a:solidFill>
                  <a:srgbClr val="0078D6"/>
                </a:solidFill>
                <a:latin typeface="Arial"/>
                <a:cs typeface="Arial"/>
              </a:rPr>
              <a:t>2018</a:t>
            </a:r>
            <a:endParaRPr sz="1600">
              <a:latin typeface="Arial"/>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73050" y="450850"/>
            <a:ext cx="11811000" cy="4524315"/>
          </a:xfrm>
          <a:prstGeom prst="rect">
            <a:avLst/>
          </a:prstGeom>
        </p:spPr>
        <p:txBody>
          <a:bodyPr wrap="square">
            <a:spAutoFit/>
          </a:bodyPr>
          <a:lstStyle/>
          <a:p>
            <a:r>
              <a:rPr lang="en-US" sz="2400" b="1" dirty="0"/>
              <a:t>Why should I use Azure Pipelines?</a:t>
            </a:r>
          </a:p>
          <a:p>
            <a:pPr marL="342900" indent="-342900">
              <a:buFont typeface="+mj-lt"/>
              <a:buAutoNum type="arabicPeriod"/>
            </a:pPr>
            <a:r>
              <a:rPr lang="en-US" sz="2400" dirty="0"/>
              <a:t>Implementing CI and CD pipelines helps to ensure consistent and quality code that's readily available to users. </a:t>
            </a:r>
            <a:endParaRPr lang="en-US" sz="2400" dirty="0" smtClean="0"/>
          </a:p>
          <a:p>
            <a:pPr marL="342900" indent="-342900">
              <a:buFont typeface="+mj-lt"/>
              <a:buAutoNum type="arabicPeriod"/>
            </a:pPr>
            <a:r>
              <a:rPr lang="en-US" sz="2400" dirty="0" smtClean="0"/>
              <a:t>Azure </a:t>
            </a:r>
            <a:r>
              <a:rPr lang="en-US" sz="2400" dirty="0"/>
              <a:t>Pipelines provides a quick, easy, and safe way to automate building your projects and making them available to users.</a:t>
            </a:r>
          </a:p>
          <a:p>
            <a:pPr marL="342900" indent="-342900">
              <a:buFont typeface="+mj-lt"/>
              <a:buAutoNum type="arabicPeriod"/>
            </a:pPr>
            <a:r>
              <a:rPr lang="en-US" sz="2400" dirty="0"/>
              <a:t>Use Azure Pipelines because it supports the following scenarios:</a:t>
            </a:r>
          </a:p>
          <a:p>
            <a:pPr marL="342900" indent="-342900">
              <a:buFont typeface="+mj-lt"/>
              <a:buAutoNum type="arabicPeriod"/>
            </a:pPr>
            <a:r>
              <a:rPr lang="en-US" sz="2400" dirty="0"/>
              <a:t>Works with any language or platform</a:t>
            </a:r>
          </a:p>
          <a:p>
            <a:pPr marL="342900" indent="-342900">
              <a:buFont typeface="+mj-lt"/>
              <a:buAutoNum type="arabicPeriod"/>
            </a:pPr>
            <a:r>
              <a:rPr lang="en-US" sz="2400" dirty="0"/>
              <a:t>Deploys to different types of targets at the same time</a:t>
            </a:r>
          </a:p>
          <a:p>
            <a:pPr marL="342900" indent="-342900">
              <a:buFont typeface="+mj-lt"/>
              <a:buAutoNum type="arabicPeriod"/>
            </a:pPr>
            <a:r>
              <a:rPr lang="en-US" sz="2400" dirty="0"/>
              <a:t>Integrates with Azure deployments</a:t>
            </a:r>
          </a:p>
          <a:p>
            <a:pPr marL="342900" indent="-342900">
              <a:buFont typeface="+mj-lt"/>
              <a:buAutoNum type="arabicPeriod"/>
            </a:pPr>
            <a:r>
              <a:rPr lang="en-US" sz="2400" dirty="0"/>
              <a:t>Builds on Windows, Linux, or Mac machines</a:t>
            </a:r>
          </a:p>
          <a:p>
            <a:pPr marL="342900" indent="-342900">
              <a:buFont typeface="+mj-lt"/>
              <a:buAutoNum type="arabicPeriod"/>
            </a:pPr>
            <a:r>
              <a:rPr lang="en-US" sz="2400" dirty="0"/>
              <a:t>Integrates with GitHub</a:t>
            </a:r>
          </a:p>
          <a:p>
            <a:pPr marL="342900" indent="-342900">
              <a:buFont typeface="+mj-lt"/>
              <a:buAutoNum type="arabicPeriod"/>
            </a:pPr>
            <a:r>
              <a:rPr lang="en-US" sz="2400" dirty="0"/>
              <a:t>Works with open-source projects.</a:t>
            </a:r>
          </a:p>
        </p:txBody>
      </p:sp>
    </p:spTree>
    <p:extLst>
      <p:ext uri="{BB962C8B-B14F-4D97-AF65-F5344CB8AC3E}">
        <p14:creationId xmlns:p14="http://schemas.microsoft.com/office/powerpoint/2010/main" val="2448654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zure DevOps - Application Management in Clou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 y="1"/>
            <a:ext cx="12312650" cy="692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130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598919"/>
            <a:ext cx="12435840" cy="396240"/>
          </a:xfrm>
          <a:custGeom>
            <a:avLst/>
            <a:gdLst/>
            <a:ahLst/>
            <a:cxnLst/>
            <a:rect l="l" t="t" r="r" b="b"/>
            <a:pathLst>
              <a:path w="12435840" h="396240">
                <a:moveTo>
                  <a:pt x="12435840" y="0"/>
                </a:moveTo>
                <a:lnTo>
                  <a:pt x="0" y="0"/>
                </a:lnTo>
                <a:lnTo>
                  <a:pt x="0" y="396240"/>
                </a:lnTo>
                <a:lnTo>
                  <a:pt x="12435840" y="396240"/>
                </a:lnTo>
                <a:lnTo>
                  <a:pt x="12435840" y="0"/>
                </a:lnTo>
                <a:close/>
              </a:path>
            </a:pathLst>
          </a:custGeom>
          <a:solidFill>
            <a:srgbClr val="EAEAEA"/>
          </a:solidFill>
        </p:spPr>
        <p:txBody>
          <a:bodyPr wrap="square" lIns="0" tIns="0" rIns="0" bIns="0" rtlCol="0"/>
          <a:lstStyle/>
          <a:p>
            <a:endParaRPr/>
          </a:p>
        </p:txBody>
      </p:sp>
      <p:sp>
        <p:nvSpPr>
          <p:cNvPr id="3" name="object 3"/>
          <p:cNvSpPr txBox="1"/>
          <p:nvPr/>
        </p:nvSpPr>
        <p:spPr>
          <a:xfrm>
            <a:off x="1077874" y="1568322"/>
            <a:ext cx="4685665" cy="4246245"/>
          </a:xfrm>
          <a:prstGeom prst="rect">
            <a:avLst/>
          </a:prstGeom>
        </p:spPr>
        <p:txBody>
          <a:bodyPr vert="horz" wrap="square" lIns="0" tIns="12065" rIns="0" bIns="0" rtlCol="0">
            <a:spAutoFit/>
          </a:bodyPr>
          <a:lstStyle/>
          <a:p>
            <a:pPr marL="12700">
              <a:lnSpc>
                <a:spcPct val="100000"/>
              </a:lnSpc>
              <a:spcBef>
                <a:spcPts val="95"/>
              </a:spcBef>
            </a:pPr>
            <a:r>
              <a:rPr sz="4000" spc="-459" dirty="0">
                <a:solidFill>
                  <a:srgbClr val="0078D6"/>
                </a:solidFill>
                <a:latin typeface="Arial Black"/>
                <a:cs typeface="Arial Black"/>
              </a:rPr>
              <a:t>#AzureDevOps</a:t>
            </a:r>
            <a:endParaRPr sz="4000">
              <a:latin typeface="Arial Black"/>
              <a:cs typeface="Arial Black"/>
            </a:endParaRPr>
          </a:p>
          <a:p>
            <a:pPr marL="728345" marR="1063625">
              <a:lnSpc>
                <a:spcPts val="7200"/>
              </a:lnSpc>
              <a:spcBef>
                <a:spcPts val="675"/>
              </a:spcBef>
            </a:pPr>
            <a:r>
              <a:rPr sz="2000" spc="-250" dirty="0">
                <a:solidFill>
                  <a:srgbClr val="5B5B5B"/>
                </a:solidFill>
                <a:latin typeface="Arial Black"/>
                <a:cs typeface="Arial Black"/>
              </a:rPr>
              <a:t>h</a:t>
            </a:r>
            <a:r>
              <a:rPr sz="2000" spc="-160" dirty="0">
                <a:solidFill>
                  <a:srgbClr val="5B5B5B"/>
                </a:solidFill>
                <a:latin typeface="Arial Black"/>
                <a:cs typeface="Arial Black"/>
              </a:rPr>
              <a:t>t</a:t>
            </a:r>
            <a:r>
              <a:rPr sz="2000" spc="-130" dirty="0">
                <a:solidFill>
                  <a:srgbClr val="5B5B5B"/>
                </a:solidFill>
                <a:latin typeface="Arial Black"/>
                <a:cs typeface="Arial Black"/>
              </a:rPr>
              <a:t>tps://a</a:t>
            </a:r>
            <a:r>
              <a:rPr sz="2000" spc="-165" dirty="0">
                <a:solidFill>
                  <a:srgbClr val="5B5B5B"/>
                </a:solidFill>
                <a:latin typeface="Arial Black"/>
                <a:cs typeface="Arial Black"/>
              </a:rPr>
              <a:t>z</a:t>
            </a:r>
            <a:r>
              <a:rPr sz="2000" spc="-235" dirty="0">
                <a:solidFill>
                  <a:srgbClr val="5B5B5B"/>
                </a:solidFill>
                <a:latin typeface="Arial Black"/>
                <a:cs typeface="Arial Black"/>
              </a:rPr>
              <a:t>u</a:t>
            </a:r>
            <a:r>
              <a:rPr sz="2000" spc="-180" dirty="0">
                <a:solidFill>
                  <a:srgbClr val="5B5B5B"/>
                </a:solidFill>
                <a:latin typeface="Arial Black"/>
                <a:cs typeface="Arial Black"/>
              </a:rPr>
              <a:t>r</a:t>
            </a:r>
            <a:r>
              <a:rPr sz="2000" spc="-350" dirty="0">
                <a:solidFill>
                  <a:srgbClr val="5B5B5B"/>
                </a:solidFill>
                <a:latin typeface="Arial Black"/>
                <a:cs typeface="Arial Black"/>
              </a:rPr>
              <a:t>e</a:t>
            </a:r>
            <a:r>
              <a:rPr sz="2000" spc="-185" dirty="0">
                <a:solidFill>
                  <a:srgbClr val="5B5B5B"/>
                </a:solidFill>
                <a:latin typeface="Arial Black"/>
                <a:cs typeface="Arial Black"/>
              </a:rPr>
              <a:t>.</a:t>
            </a:r>
            <a:r>
              <a:rPr sz="2000" spc="-180" dirty="0">
                <a:solidFill>
                  <a:srgbClr val="5B5B5B"/>
                </a:solidFill>
                <a:latin typeface="Arial Black"/>
                <a:cs typeface="Arial Black"/>
              </a:rPr>
              <a:t>com/d</a:t>
            </a:r>
            <a:r>
              <a:rPr sz="2000" spc="-190" dirty="0">
                <a:solidFill>
                  <a:srgbClr val="5B5B5B"/>
                </a:solidFill>
                <a:latin typeface="Arial Black"/>
                <a:cs typeface="Arial Black"/>
              </a:rPr>
              <a:t>e</a:t>
            </a:r>
            <a:r>
              <a:rPr sz="2000" spc="-280" dirty="0">
                <a:solidFill>
                  <a:srgbClr val="5B5B5B"/>
                </a:solidFill>
                <a:latin typeface="Arial Black"/>
                <a:cs typeface="Arial Black"/>
              </a:rPr>
              <a:t>v</a:t>
            </a:r>
            <a:r>
              <a:rPr sz="2000" spc="-185" dirty="0">
                <a:solidFill>
                  <a:srgbClr val="5B5B5B"/>
                </a:solidFill>
                <a:latin typeface="Arial Black"/>
                <a:cs typeface="Arial Black"/>
              </a:rPr>
              <a:t>ops  </a:t>
            </a:r>
            <a:r>
              <a:rPr sz="2000" spc="-180" dirty="0">
                <a:solidFill>
                  <a:srgbClr val="5B5B5B"/>
                </a:solidFill>
                <a:latin typeface="Arial Black"/>
                <a:cs typeface="Arial Black"/>
              </a:rPr>
              <a:t>@AzureDevOps</a:t>
            </a:r>
            <a:endParaRPr sz="2000">
              <a:latin typeface="Arial Black"/>
              <a:cs typeface="Arial Black"/>
            </a:endParaRPr>
          </a:p>
          <a:p>
            <a:pPr>
              <a:lnSpc>
                <a:spcPct val="100000"/>
              </a:lnSpc>
              <a:spcBef>
                <a:spcPts val="25"/>
              </a:spcBef>
            </a:pPr>
            <a:endParaRPr sz="2650">
              <a:latin typeface="Arial Black"/>
              <a:cs typeface="Arial Black"/>
            </a:endParaRPr>
          </a:p>
          <a:p>
            <a:pPr marL="728345">
              <a:lnSpc>
                <a:spcPct val="100000"/>
              </a:lnSpc>
            </a:pPr>
            <a:r>
              <a:rPr sz="2000" spc="-204" dirty="0">
                <a:solidFill>
                  <a:srgbClr val="5B5B5B"/>
                </a:solidFill>
                <a:latin typeface="Arial Black"/>
                <a:cs typeface="Arial Black"/>
              </a:rPr>
              <a:t>https://aka.ms/AzureDevOpsForum</a:t>
            </a:r>
            <a:endParaRPr sz="2000">
              <a:latin typeface="Arial Black"/>
              <a:cs typeface="Arial Black"/>
            </a:endParaRPr>
          </a:p>
          <a:p>
            <a:pPr>
              <a:lnSpc>
                <a:spcPct val="100000"/>
              </a:lnSpc>
              <a:spcBef>
                <a:spcPts val="5"/>
              </a:spcBef>
            </a:pPr>
            <a:endParaRPr sz="3400">
              <a:latin typeface="Arial Black"/>
              <a:cs typeface="Arial Black"/>
            </a:endParaRPr>
          </a:p>
          <a:p>
            <a:pPr marL="728345">
              <a:lnSpc>
                <a:spcPct val="100000"/>
              </a:lnSpc>
            </a:pPr>
            <a:r>
              <a:rPr sz="2000" spc="-180" dirty="0">
                <a:solidFill>
                  <a:srgbClr val="5B5B5B"/>
                </a:solidFill>
                <a:latin typeface="Arial Black"/>
                <a:cs typeface="Arial Black"/>
              </a:rPr>
              <a:t>https://aka.ms/DevOpsBlog/</a:t>
            </a:r>
            <a:endParaRPr sz="2000">
              <a:latin typeface="Arial Black"/>
              <a:cs typeface="Arial Black"/>
            </a:endParaRPr>
          </a:p>
        </p:txBody>
      </p:sp>
      <p:sp>
        <p:nvSpPr>
          <p:cNvPr id="4" name="object 4"/>
          <p:cNvSpPr txBox="1">
            <a:spLocks noGrp="1"/>
          </p:cNvSpPr>
          <p:nvPr>
            <p:ph type="title" idx="4294967295"/>
          </p:nvPr>
        </p:nvSpPr>
        <p:spPr>
          <a:xfrm>
            <a:off x="422249" y="311607"/>
            <a:ext cx="2752725" cy="574675"/>
          </a:xfrm>
          <a:prstGeom prst="rect">
            <a:avLst/>
          </a:prstGeom>
        </p:spPr>
        <p:txBody>
          <a:bodyPr vert="horz" wrap="square" lIns="0" tIns="12700" rIns="0" bIns="0" rtlCol="0">
            <a:spAutoFit/>
          </a:bodyPr>
          <a:lstStyle/>
          <a:p>
            <a:pPr marL="12700">
              <a:lnSpc>
                <a:spcPct val="100000"/>
              </a:lnSpc>
              <a:spcBef>
                <a:spcPts val="100"/>
              </a:spcBef>
            </a:pPr>
            <a:r>
              <a:rPr sz="3600" spc="-250" dirty="0"/>
              <a:t>Azure</a:t>
            </a:r>
            <a:r>
              <a:rPr sz="3600" spc="-340" dirty="0"/>
              <a:t> </a:t>
            </a:r>
            <a:r>
              <a:rPr sz="3600" spc="-275" dirty="0"/>
              <a:t>DevOps</a:t>
            </a:r>
            <a:endParaRPr sz="3600"/>
          </a:p>
        </p:txBody>
      </p:sp>
      <p:grpSp>
        <p:nvGrpSpPr>
          <p:cNvPr id="5" name="object 5"/>
          <p:cNvGrpSpPr/>
          <p:nvPr/>
        </p:nvGrpSpPr>
        <p:grpSpPr>
          <a:xfrm>
            <a:off x="1030224" y="3572255"/>
            <a:ext cx="554990" cy="554990"/>
            <a:chOff x="1030224" y="3572255"/>
            <a:chExt cx="554990" cy="554990"/>
          </a:xfrm>
        </p:grpSpPr>
        <p:sp>
          <p:nvSpPr>
            <p:cNvPr id="6" name="object 6"/>
            <p:cNvSpPr/>
            <p:nvPr/>
          </p:nvSpPr>
          <p:spPr>
            <a:xfrm>
              <a:off x="1030224" y="3572255"/>
              <a:ext cx="554990" cy="554990"/>
            </a:xfrm>
            <a:custGeom>
              <a:avLst/>
              <a:gdLst/>
              <a:ahLst/>
              <a:cxnLst/>
              <a:rect l="l" t="t" r="r" b="b"/>
              <a:pathLst>
                <a:path w="554990" h="554989">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7" y="554735"/>
                  </a:lnTo>
                  <a:lnTo>
                    <a:pt x="327218" y="550266"/>
                  </a:lnTo>
                  <a:lnTo>
                    <a:pt x="374140" y="537380"/>
                  </a:lnTo>
                  <a:lnTo>
                    <a:pt x="417350" y="516861"/>
                  </a:lnTo>
                  <a:lnTo>
                    <a:pt x="456062" y="489494"/>
                  </a:lnTo>
                  <a:lnTo>
                    <a:pt x="489494" y="456062"/>
                  </a:lnTo>
                  <a:lnTo>
                    <a:pt x="516861" y="417350"/>
                  </a:lnTo>
                  <a:lnTo>
                    <a:pt x="537380" y="374140"/>
                  </a:lnTo>
                  <a:lnTo>
                    <a:pt x="550266" y="327218"/>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p:spPr>
          <p:txBody>
            <a:bodyPr wrap="square" lIns="0" tIns="0" rIns="0" bIns="0" rtlCol="0"/>
            <a:lstStyle/>
            <a:p>
              <a:endParaRPr/>
            </a:p>
          </p:txBody>
        </p:sp>
        <p:sp>
          <p:nvSpPr>
            <p:cNvPr id="7" name="object 7"/>
            <p:cNvSpPr/>
            <p:nvPr/>
          </p:nvSpPr>
          <p:spPr>
            <a:xfrm>
              <a:off x="1138428" y="3703319"/>
              <a:ext cx="368808" cy="300227"/>
            </a:xfrm>
            <a:prstGeom prst="rect">
              <a:avLst/>
            </a:prstGeom>
            <a:blipFill>
              <a:blip r:embed="rId2" cstate="print"/>
              <a:stretch>
                <a:fillRect/>
              </a:stretch>
            </a:blipFill>
          </p:spPr>
          <p:txBody>
            <a:bodyPr wrap="square" lIns="0" tIns="0" rIns="0" bIns="0" rtlCol="0"/>
            <a:lstStyle/>
            <a:p>
              <a:endParaRPr/>
            </a:p>
          </p:txBody>
        </p:sp>
      </p:grpSp>
      <p:grpSp>
        <p:nvGrpSpPr>
          <p:cNvPr id="8" name="object 8"/>
          <p:cNvGrpSpPr/>
          <p:nvPr/>
        </p:nvGrpSpPr>
        <p:grpSpPr>
          <a:xfrm>
            <a:off x="1030224" y="2656331"/>
            <a:ext cx="554990" cy="556260"/>
            <a:chOff x="1030224" y="2656331"/>
            <a:chExt cx="554990" cy="556260"/>
          </a:xfrm>
        </p:grpSpPr>
        <p:sp>
          <p:nvSpPr>
            <p:cNvPr id="9" name="object 9"/>
            <p:cNvSpPr/>
            <p:nvPr/>
          </p:nvSpPr>
          <p:spPr>
            <a:xfrm>
              <a:off x="1030224" y="2656331"/>
              <a:ext cx="554990" cy="556260"/>
            </a:xfrm>
            <a:custGeom>
              <a:avLst/>
              <a:gdLst/>
              <a:ahLst/>
              <a:cxnLst/>
              <a:rect l="l" t="t" r="r" b="b"/>
              <a:pathLst>
                <a:path w="554990" h="556260">
                  <a:moveTo>
                    <a:pt x="277367" y="0"/>
                  </a:moveTo>
                  <a:lnTo>
                    <a:pt x="232377" y="3638"/>
                  </a:lnTo>
                  <a:lnTo>
                    <a:pt x="189697" y="14173"/>
                  </a:lnTo>
                  <a:lnTo>
                    <a:pt x="149900" y="31032"/>
                  </a:lnTo>
                  <a:lnTo>
                    <a:pt x="113557" y="53644"/>
                  </a:lnTo>
                  <a:lnTo>
                    <a:pt x="81238" y="81438"/>
                  </a:lnTo>
                  <a:lnTo>
                    <a:pt x="53515" y="113842"/>
                  </a:lnTo>
                  <a:lnTo>
                    <a:pt x="30959" y="150285"/>
                  </a:lnTo>
                  <a:lnTo>
                    <a:pt x="14140" y="190195"/>
                  </a:lnTo>
                  <a:lnTo>
                    <a:pt x="3630" y="233000"/>
                  </a:lnTo>
                  <a:lnTo>
                    <a:pt x="0" y="278129"/>
                  </a:lnTo>
                  <a:lnTo>
                    <a:pt x="3630" y="323259"/>
                  </a:lnTo>
                  <a:lnTo>
                    <a:pt x="14140" y="366064"/>
                  </a:lnTo>
                  <a:lnTo>
                    <a:pt x="30959" y="405974"/>
                  </a:lnTo>
                  <a:lnTo>
                    <a:pt x="53515" y="442417"/>
                  </a:lnTo>
                  <a:lnTo>
                    <a:pt x="81238" y="474821"/>
                  </a:lnTo>
                  <a:lnTo>
                    <a:pt x="113557" y="502615"/>
                  </a:lnTo>
                  <a:lnTo>
                    <a:pt x="149900" y="525227"/>
                  </a:lnTo>
                  <a:lnTo>
                    <a:pt x="189697" y="542086"/>
                  </a:lnTo>
                  <a:lnTo>
                    <a:pt x="232377" y="552621"/>
                  </a:lnTo>
                  <a:lnTo>
                    <a:pt x="277367" y="556260"/>
                  </a:lnTo>
                  <a:lnTo>
                    <a:pt x="322352" y="552621"/>
                  </a:lnTo>
                  <a:lnTo>
                    <a:pt x="365028" y="542086"/>
                  </a:lnTo>
                  <a:lnTo>
                    <a:pt x="404823" y="525227"/>
                  </a:lnTo>
                  <a:lnTo>
                    <a:pt x="441167" y="502615"/>
                  </a:lnTo>
                  <a:lnTo>
                    <a:pt x="473487" y="474821"/>
                  </a:lnTo>
                  <a:lnTo>
                    <a:pt x="501213" y="442417"/>
                  </a:lnTo>
                  <a:lnTo>
                    <a:pt x="523772" y="405974"/>
                  </a:lnTo>
                  <a:lnTo>
                    <a:pt x="540593" y="366064"/>
                  </a:lnTo>
                  <a:lnTo>
                    <a:pt x="551105" y="323259"/>
                  </a:lnTo>
                  <a:lnTo>
                    <a:pt x="554735" y="278129"/>
                  </a:lnTo>
                  <a:lnTo>
                    <a:pt x="551105" y="233000"/>
                  </a:lnTo>
                  <a:lnTo>
                    <a:pt x="540593" y="190195"/>
                  </a:lnTo>
                  <a:lnTo>
                    <a:pt x="523772" y="150285"/>
                  </a:lnTo>
                  <a:lnTo>
                    <a:pt x="501213" y="113842"/>
                  </a:lnTo>
                  <a:lnTo>
                    <a:pt x="473487" y="81438"/>
                  </a:lnTo>
                  <a:lnTo>
                    <a:pt x="441167" y="53644"/>
                  </a:lnTo>
                  <a:lnTo>
                    <a:pt x="404823" y="31032"/>
                  </a:lnTo>
                  <a:lnTo>
                    <a:pt x="365028" y="14173"/>
                  </a:lnTo>
                  <a:lnTo>
                    <a:pt x="322352" y="3638"/>
                  </a:lnTo>
                  <a:lnTo>
                    <a:pt x="277367" y="0"/>
                  </a:lnTo>
                  <a:close/>
                </a:path>
              </a:pathLst>
            </a:custGeom>
            <a:solidFill>
              <a:srgbClr val="EAEAEA"/>
            </a:solidFill>
          </p:spPr>
          <p:txBody>
            <a:bodyPr wrap="square" lIns="0" tIns="0" rIns="0" bIns="0" rtlCol="0"/>
            <a:lstStyle/>
            <a:p>
              <a:endParaRPr/>
            </a:p>
          </p:txBody>
        </p:sp>
        <p:sp>
          <p:nvSpPr>
            <p:cNvPr id="10" name="object 10"/>
            <p:cNvSpPr/>
            <p:nvPr/>
          </p:nvSpPr>
          <p:spPr>
            <a:xfrm>
              <a:off x="1103376" y="2715767"/>
              <a:ext cx="408431" cy="437388"/>
            </a:xfrm>
            <a:prstGeom prst="rect">
              <a:avLst/>
            </a:prstGeom>
            <a:blipFill>
              <a:blip r:embed="rId3" cstate="print"/>
              <a:stretch>
                <a:fillRect/>
              </a:stretch>
            </a:blipFill>
          </p:spPr>
          <p:txBody>
            <a:bodyPr wrap="square" lIns="0" tIns="0" rIns="0" bIns="0" rtlCol="0"/>
            <a:lstStyle/>
            <a:p>
              <a:endParaRPr/>
            </a:p>
          </p:txBody>
        </p:sp>
      </p:grpSp>
      <p:grpSp>
        <p:nvGrpSpPr>
          <p:cNvPr id="11" name="object 11"/>
          <p:cNvGrpSpPr/>
          <p:nvPr/>
        </p:nvGrpSpPr>
        <p:grpSpPr>
          <a:xfrm>
            <a:off x="1030224" y="4486655"/>
            <a:ext cx="554990" cy="554990"/>
            <a:chOff x="1030224" y="4486655"/>
            <a:chExt cx="554990" cy="554990"/>
          </a:xfrm>
        </p:grpSpPr>
        <p:sp>
          <p:nvSpPr>
            <p:cNvPr id="12" name="object 12"/>
            <p:cNvSpPr/>
            <p:nvPr/>
          </p:nvSpPr>
          <p:spPr>
            <a:xfrm>
              <a:off x="1030224" y="4486655"/>
              <a:ext cx="554990" cy="554990"/>
            </a:xfrm>
            <a:custGeom>
              <a:avLst/>
              <a:gdLst/>
              <a:ahLst/>
              <a:cxnLst/>
              <a:rect l="l" t="t" r="r" b="b"/>
              <a:pathLst>
                <a:path w="554990" h="554989">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18"/>
                  </a:lnTo>
                  <a:lnTo>
                    <a:pt x="17352" y="374140"/>
                  </a:lnTo>
                  <a:lnTo>
                    <a:pt x="37868" y="417350"/>
                  </a:lnTo>
                  <a:lnTo>
                    <a:pt x="65233" y="456062"/>
                  </a:lnTo>
                  <a:lnTo>
                    <a:pt x="98662" y="489494"/>
                  </a:lnTo>
                  <a:lnTo>
                    <a:pt x="137374" y="516861"/>
                  </a:lnTo>
                  <a:lnTo>
                    <a:pt x="180584" y="537380"/>
                  </a:lnTo>
                  <a:lnTo>
                    <a:pt x="227510" y="550266"/>
                  </a:lnTo>
                  <a:lnTo>
                    <a:pt x="277367" y="554735"/>
                  </a:lnTo>
                  <a:lnTo>
                    <a:pt x="327218" y="550266"/>
                  </a:lnTo>
                  <a:lnTo>
                    <a:pt x="374140" y="537380"/>
                  </a:lnTo>
                  <a:lnTo>
                    <a:pt x="417350" y="516861"/>
                  </a:lnTo>
                  <a:lnTo>
                    <a:pt x="456062" y="489494"/>
                  </a:lnTo>
                  <a:lnTo>
                    <a:pt x="489494" y="456062"/>
                  </a:lnTo>
                  <a:lnTo>
                    <a:pt x="516861" y="417350"/>
                  </a:lnTo>
                  <a:lnTo>
                    <a:pt x="537380" y="374140"/>
                  </a:lnTo>
                  <a:lnTo>
                    <a:pt x="550266" y="327218"/>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p:spPr>
          <p:txBody>
            <a:bodyPr wrap="square" lIns="0" tIns="0" rIns="0" bIns="0" rtlCol="0"/>
            <a:lstStyle/>
            <a:p>
              <a:endParaRPr/>
            </a:p>
          </p:txBody>
        </p:sp>
        <p:sp>
          <p:nvSpPr>
            <p:cNvPr id="13" name="object 13"/>
            <p:cNvSpPr/>
            <p:nvPr/>
          </p:nvSpPr>
          <p:spPr>
            <a:xfrm>
              <a:off x="1159764" y="4628387"/>
              <a:ext cx="306324" cy="329184"/>
            </a:xfrm>
            <a:prstGeom prst="rect">
              <a:avLst/>
            </a:prstGeom>
            <a:blipFill>
              <a:blip r:embed="rId4" cstate="print"/>
              <a:stretch>
                <a:fillRect/>
              </a:stretch>
            </a:blipFill>
          </p:spPr>
          <p:txBody>
            <a:bodyPr wrap="square" lIns="0" tIns="0" rIns="0" bIns="0" rtlCol="0"/>
            <a:lstStyle/>
            <a:p>
              <a:endParaRPr/>
            </a:p>
          </p:txBody>
        </p:sp>
      </p:grpSp>
      <p:grpSp>
        <p:nvGrpSpPr>
          <p:cNvPr id="14" name="object 14"/>
          <p:cNvGrpSpPr/>
          <p:nvPr/>
        </p:nvGrpSpPr>
        <p:grpSpPr>
          <a:xfrm>
            <a:off x="1030224" y="5434583"/>
            <a:ext cx="554990" cy="554990"/>
            <a:chOff x="1030224" y="5434583"/>
            <a:chExt cx="554990" cy="554990"/>
          </a:xfrm>
        </p:grpSpPr>
        <p:sp>
          <p:nvSpPr>
            <p:cNvPr id="15" name="object 15"/>
            <p:cNvSpPr/>
            <p:nvPr/>
          </p:nvSpPr>
          <p:spPr>
            <a:xfrm>
              <a:off x="1030224" y="5434583"/>
              <a:ext cx="554990" cy="554990"/>
            </a:xfrm>
            <a:custGeom>
              <a:avLst/>
              <a:gdLst/>
              <a:ahLst/>
              <a:cxnLst/>
              <a:rect l="l" t="t" r="r" b="b"/>
              <a:pathLst>
                <a:path w="554990" h="554989">
                  <a:moveTo>
                    <a:pt x="277367" y="0"/>
                  </a:moveTo>
                  <a:lnTo>
                    <a:pt x="227510" y="4469"/>
                  </a:lnTo>
                  <a:lnTo>
                    <a:pt x="180584" y="17355"/>
                  </a:lnTo>
                  <a:lnTo>
                    <a:pt x="137374" y="37874"/>
                  </a:lnTo>
                  <a:lnTo>
                    <a:pt x="98662" y="65241"/>
                  </a:lnTo>
                  <a:lnTo>
                    <a:pt x="65233" y="98673"/>
                  </a:lnTo>
                  <a:lnTo>
                    <a:pt x="37868" y="137385"/>
                  </a:lnTo>
                  <a:lnTo>
                    <a:pt x="17352" y="180595"/>
                  </a:lnTo>
                  <a:lnTo>
                    <a:pt x="4468" y="227517"/>
                  </a:lnTo>
                  <a:lnTo>
                    <a:pt x="0" y="277367"/>
                  </a:lnTo>
                  <a:lnTo>
                    <a:pt x="4468" y="327225"/>
                  </a:lnTo>
                  <a:lnTo>
                    <a:pt x="17352" y="374151"/>
                  </a:lnTo>
                  <a:lnTo>
                    <a:pt x="37868" y="417361"/>
                  </a:lnTo>
                  <a:lnTo>
                    <a:pt x="65233" y="456073"/>
                  </a:lnTo>
                  <a:lnTo>
                    <a:pt x="98662" y="489502"/>
                  </a:lnTo>
                  <a:lnTo>
                    <a:pt x="137374" y="516867"/>
                  </a:lnTo>
                  <a:lnTo>
                    <a:pt x="180584" y="537383"/>
                  </a:lnTo>
                  <a:lnTo>
                    <a:pt x="227510" y="550267"/>
                  </a:lnTo>
                  <a:lnTo>
                    <a:pt x="277367" y="554735"/>
                  </a:lnTo>
                  <a:lnTo>
                    <a:pt x="327218" y="550267"/>
                  </a:lnTo>
                  <a:lnTo>
                    <a:pt x="374140" y="537383"/>
                  </a:lnTo>
                  <a:lnTo>
                    <a:pt x="417350" y="516867"/>
                  </a:lnTo>
                  <a:lnTo>
                    <a:pt x="456062" y="489502"/>
                  </a:lnTo>
                  <a:lnTo>
                    <a:pt x="489494" y="456073"/>
                  </a:lnTo>
                  <a:lnTo>
                    <a:pt x="516861" y="417361"/>
                  </a:lnTo>
                  <a:lnTo>
                    <a:pt x="537380" y="374151"/>
                  </a:lnTo>
                  <a:lnTo>
                    <a:pt x="550266" y="327225"/>
                  </a:lnTo>
                  <a:lnTo>
                    <a:pt x="554735"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p:spPr>
          <p:txBody>
            <a:bodyPr wrap="square" lIns="0" tIns="0" rIns="0" bIns="0" rtlCol="0"/>
            <a:lstStyle/>
            <a:p>
              <a:endParaRPr/>
            </a:p>
          </p:txBody>
        </p:sp>
        <p:sp>
          <p:nvSpPr>
            <p:cNvPr id="16" name="object 16"/>
            <p:cNvSpPr/>
            <p:nvPr/>
          </p:nvSpPr>
          <p:spPr>
            <a:xfrm>
              <a:off x="1133856" y="5545835"/>
              <a:ext cx="355600" cy="312420"/>
            </a:xfrm>
            <a:custGeom>
              <a:avLst/>
              <a:gdLst/>
              <a:ahLst/>
              <a:cxnLst/>
              <a:rect l="l" t="t" r="r" b="b"/>
              <a:pathLst>
                <a:path w="355600" h="312420">
                  <a:moveTo>
                    <a:pt x="155066" y="0"/>
                  </a:moveTo>
                  <a:lnTo>
                    <a:pt x="30010" y="0"/>
                  </a:lnTo>
                  <a:lnTo>
                    <a:pt x="18988" y="1803"/>
                  </a:lnTo>
                  <a:lnTo>
                    <a:pt x="9375" y="6905"/>
                  </a:lnTo>
                  <a:lnTo>
                    <a:pt x="2578" y="14841"/>
                  </a:lnTo>
                  <a:lnTo>
                    <a:pt x="0" y="25146"/>
                  </a:lnTo>
                  <a:lnTo>
                    <a:pt x="0" y="282181"/>
                  </a:lnTo>
                  <a:lnTo>
                    <a:pt x="2578" y="293287"/>
                  </a:lnTo>
                  <a:lnTo>
                    <a:pt x="9375" y="302972"/>
                  </a:lnTo>
                  <a:lnTo>
                    <a:pt x="18988" y="309822"/>
                  </a:lnTo>
                  <a:lnTo>
                    <a:pt x="30010" y="312420"/>
                  </a:lnTo>
                  <a:lnTo>
                    <a:pt x="220090" y="312420"/>
                  </a:lnTo>
                  <a:lnTo>
                    <a:pt x="231096" y="309822"/>
                  </a:lnTo>
                  <a:lnTo>
                    <a:pt x="240696" y="302972"/>
                  </a:lnTo>
                  <a:lnTo>
                    <a:pt x="247487" y="293287"/>
                  </a:lnTo>
                  <a:lnTo>
                    <a:pt x="250062" y="282181"/>
                  </a:lnTo>
                  <a:lnTo>
                    <a:pt x="30010" y="282181"/>
                  </a:lnTo>
                  <a:lnTo>
                    <a:pt x="30010" y="25146"/>
                  </a:lnTo>
                  <a:lnTo>
                    <a:pt x="175995" y="25146"/>
                  </a:lnTo>
                  <a:lnTo>
                    <a:pt x="160019" y="10033"/>
                  </a:lnTo>
                  <a:lnTo>
                    <a:pt x="155066" y="0"/>
                  </a:lnTo>
                  <a:close/>
                </a:path>
                <a:path w="355600" h="312420">
                  <a:moveTo>
                    <a:pt x="200025" y="0"/>
                  </a:moveTo>
                  <a:lnTo>
                    <a:pt x="185038" y="0"/>
                  </a:lnTo>
                  <a:lnTo>
                    <a:pt x="265049" y="75565"/>
                  </a:lnTo>
                  <a:lnTo>
                    <a:pt x="268759" y="83163"/>
                  </a:lnTo>
                  <a:lnTo>
                    <a:pt x="271970" y="90725"/>
                  </a:lnTo>
                  <a:lnTo>
                    <a:pt x="274228" y="98264"/>
                  </a:lnTo>
                  <a:lnTo>
                    <a:pt x="275081" y="105790"/>
                  </a:lnTo>
                  <a:lnTo>
                    <a:pt x="275081" y="287223"/>
                  </a:lnTo>
                  <a:lnTo>
                    <a:pt x="274228" y="293996"/>
                  </a:lnTo>
                  <a:lnTo>
                    <a:pt x="271970" y="299821"/>
                  </a:lnTo>
                  <a:lnTo>
                    <a:pt x="265049" y="312420"/>
                  </a:lnTo>
                  <a:lnTo>
                    <a:pt x="275081" y="312420"/>
                  </a:lnTo>
                  <a:lnTo>
                    <a:pt x="285313" y="309822"/>
                  </a:lnTo>
                  <a:lnTo>
                    <a:pt x="293211" y="302972"/>
                  </a:lnTo>
                  <a:lnTo>
                    <a:pt x="298299" y="293287"/>
                  </a:lnTo>
                  <a:lnTo>
                    <a:pt x="300100" y="282181"/>
                  </a:lnTo>
                  <a:lnTo>
                    <a:pt x="300100" y="95758"/>
                  </a:lnTo>
                  <a:lnTo>
                    <a:pt x="235077" y="15112"/>
                  </a:lnTo>
                  <a:lnTo>
                    <a:pt x="205537" y="236"/>
                  </a:lnTo>
                  <a:lnTo>
                    <a:pt x="200025" y="0"/>
                  </a:lnTo>
                  <a:close/>
                </a:path>
                <a:path w="355600" h="312420">
                  <a:moveTo>
                    <a:pt x="260096" y="0"/>
                  </a:moveTo>
                  <a:lnTo>
                    <a:pt x="250062" y="0"/>
                  </a:lnTo>
                  <a:lnTo>
                    <a:pt x="325119" y="75565"/>
                  </a:lnTo>
                  <a:lnTo>
                    <a:pt x="325040" y="293996"/>
                  </a:lnTo>
                  <a:lnTo>
                    <a:pt x="324484" y="299821"/>
                  </a:lnTo>
                  <a:lnTo>
                    <a:pt x="322976" y="305646"/>
                  </a:lnTo>
                  <a:lnTo>
                    <a:pt x="320040" y="312420"/>
                  </a:lnTo>
                  <a:lnTo>
                    <a:pt x="325119" y="312420"/>
                  </a:lnTo>
                  <a:lnTo>
                    <a:pt x="336125" y="309822"/>
                  </a:lnTo>
                  <a:lnTo>
                    <a:pt x="345725" y="302972"/>
                  </a:lnTo>
                  <a:lnTo>
                    <a:pt x="352516" y="293287"/>
                  </a:lnTo>
                  <a:lnTo>
                    <a:pt x="355091" y="282181"/>
                  </a:lnTo>
                  <a:lnTo>
                    <a:pt x="355091" y="80645"/>
                  </a:lnTo>
                  <a:lnTo>
                    <a:pt x="350138" y="70485"/>
                  </a:lnTo>
                  <a:lnTo>
                    <a:pt x="345059" y="65532"/>
                  </a:lnTo>
                  <a:lnTo>
                    <a:pt x="295021" y="15112"/>
                  </a:lnTo>
                  <a:lnTo>
                    <a:pt x="284652" y="6375"/>
                  </a:lnTo>
                  <a:lnTo>
                    <a:pt x="275701" y="1889"/>
                  </a:lnTo>
                  <a:lnTo>
                    <a:pt x="267678" y="236"/>
                  </a:lnTo>
                  <a:lnTo>
                    <a:pt x="260096" y="0"/>
                  </a:lnTo>
                  <a:close/>
                </a:path>
                <a:path w="355600" h="312420">
                  <a:moveTo>
                    <a:pt x="140081" y="25146"/>
                  </a:moveTo>
                  <a:lnTo>
                    <a:pt x="115023" y="25146"/>
                  </a:lnTo>
                  <a:lnTo>
                    <a:pt x="115023" y="105790"/>
                  </a:lnTo>
                  <a:lnTo>
                    <a:pt x="116822" y="116889"/>
                  </a:lnTo>
                  <a:lnTo>
                    <a:pt x="121908" y="126571"/>
                  </a:lnTo>
                  <a:lnTo>
                    <a:pt x="129816" y="133419"/>
                  </a:lnTo>
                  <a:lnTo>
                    <a:pt x="140081" y="136017"/>
                  </a:lnTo>
                  <a:lnTo>
                    <a:pt x="220090" y="136017"/>
                  </a:lnTo>
                  <a:lnTo>
                    <a:pt x="220090" y="282181"/>
                  </a:lnTo>
                  <a:lnTo>
                    <a:pt x="250062" y="282181"/>
                  </a:lnTo>
                  <a:lnTo>
                    <a:pt x="250062" y="105790"/>
                  </a:lnTo>
                  <a:lnTo>
                    <a:pt x="140081" y="105790"/>
                  </a:lnTo>
                  <a:lnTo>
                    <a:pt x="140081" y="25146"/>
                  </a:lnTo>
                  <a:close/>
                </a:path>
                <a:path w="355600" h="312420">
                  <a:moveTo>
                    <a:pt x="175995" y="25146"/>
                  </a:moveTo>
                  <a:lnTo>
                    <a:pt x="140081" y="25146"/>
                  </a:lnTo>
                  <a:lnTo>
                    <a:pt x="220090" y="105790"/>
                  </a:lnTo>
                  <a:lnTo>
                    <a:pt x="245109" y="105790"/>
                  </a:lnTo>
                  <a:lnTo>
                    <a:pt x="245109" y="90678"/>
                  </a:lnTo>
                  <a:lnTo>
                    <a:pt x="240030" y="90678"/>
                  </a:lnTo>
                  <a:lnTo>
                    <a:pt x="240030" y="85725"/>
                  </a:lnTo>
                  <a:lnTo>
                    <a:pt x="175995" y="25146"/>
                  </a:lnTo>
                  <a:close/>
                </a:path>
              </a:pathLst>
            </a:custGeom>
            <a:solidFill>
              <a:srgbClr val="797979"/>
            </a:solidFill>
          </p:spPr>
          <p:txBody>
            <a:bodyPr wrap="square" lIns="0" tIns="0" rIns="0" bIns="0" rtlCol="0"/>
            <a:lstStyle/>
            <a:p>
              <a:endParaRPr/>
            </a:p>
          </p:txBody>
        </p:sp>
      </p:grpSp>
      <p:sp>
        <p:nvSpPr>
          <p:cNvPr id="17" name="object 17"/>
          <p:cNvSpPr/>
          <p:nvPr/>
        </p:nvSpPr>
        <p:spPr>
          <a:xfrm>
            <a:off x="5690615" y="1749551"/>
            <a:ext cx="6434328" cy="501091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2251"/>
            <a:ext cx="12434720" cy="6096000"/>
          </a:xfrm>
          <a:prstGeom prst="rect">
            <a:avLst/>
          </a:prstGeom>
        </p:spPr>
      </p:pic>
    </p:spTree>
    <p:extLst>
      <p:ext uri="{BB962C8B-B14F-4D97-AF65-F5344CB8AC3E}">
        <p14:creationId xmlns:p14="http://schemas.microsoft.com/office/powerpoint/2010/main" val="2239548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33" y="69850"/>
            <a:ext cx="5011420" cy="635000"/>
          </a:xfrm>
        </p:spPr>
        <p:txBody>
          <a:bodyPr/>
          <a:lstStyle/>
          <a:p>
            <a:r>
              <a:rPr lang="en-IN" dirty="0"/>
              <a:t>Key concepts</a:t>
            </a:r>
          </a:p>
        </p:txBody>
      </p:sp>
      <p:sp>
        <p:nvSpPr>
          <p:cNvPr id="5" name="Rectangle 4"/>
          <p:cNvSpPr/>
          <p:nvPr/>
        </p:nvSpPr>
        <p:spPr>
          <a:xfrm>
            <a:off x="273050" y="755650"/>
            <a:ext cx="11811000" cy="5632311"/>
          </a:xfrm>
          <a:prstGeom prst="rect">
            <a:avLst/>
          </a:prstGeom>
        </p:spPr>
        <p:txBody>
          <a:bodyPr wrap="square">
            <a:spAutoFit/>
          </a:bodyPr>
          <a:lstStyle/>
          <a:p>
            <a:r>
              <a:rPr lang="en-IN" b="1" dirty="0"/>
              <a:t>Languages</a:t>
            </a:r>
          </a:p>
          <a:p>
            <a:r>
              <a:rPr lang="en-IN" dirty="0"/>
              <a:t>You can use many languages with Azure Pipelines, such as Python, Java, JavaScript, PHP, Ruby, C#, C++, and Go.</a:t>
            </a:r>
          </a:p>
          <a:p>
            <a:endParaRPr lang="en-IN" b="1" dirty="0" smtClean="0"/>
          </a:p>
          <a:p>
            <a:r>
              <a:rPr lang="en-IN" b="1" dirty="0" smtClean="0"/>
              <a:t>Version </a:t>
            </a:r>
            <a:r>
              <a:rPr lang="en-IN" b="1" dirty="0"/>
              <a:t>control systems</a:t>
            </a:r>
          </a:p>
          <a:p>
            <a:r>
              <a:rPr lang="en-IN" dirty="0"/>
              <a:t>Before you use continuous integration and continuous delivery practices for your applications, you must have your source code in a version control system. Azure Pipelines integrates with GitHub, GitHub Enterprise, Azure Repos Git &amp; TFVC, </a:t>
            </a:r>
            <a:r>
              <a:rPr lang="en-IN" dirty="0" err="1"/>
              <a:t>Bitbucket</a:t>
            </a:r>
            <a:r>
              <a:rPr lang="en-IN" dirty="0"/>
              <a:t> Cloud, and Subversion</a:t>
            </a:r>
            <a:r>
              <a:rPr lang="en-IN" dirty="0" smtClean="0"/>
              <a:t>.</a:t>
            </a:r>
          </a:p>
          <a:p>
            <a:endParaRPr lang="en-US" dirty="0"/>
          </a:p>
          <a:p>
            <a:r>
              <a:rPr lang="en-US" b="1" dirty="0"/>
              <a:t>Application types</a:t>
            </a:r>
          </a:p>
          <a:p>
            <a:r>
              <a:rPr lang="en-US" dirty="0"/>
              <a:t>You can use Azure Pipelines with most application types, such as Java, JavaScript, Node.js, Python, .NET, C++, Go, PHP, and </a:t>
            </a:r>
            <a:r>
              <a:rPr lang="en-US" dirty="0" err="1"/>
              <a:t>XCode</a:t>
            </a:r>
            <a:r>
              <a:rPr lang="en-US" dirty="0"/>
              <a:t>.</a:t>
            </a:r>
          </a:p>
          <a:p>
            <a:endParaRPr lang="en-US" b="1" dirty="0" smtClean="0"/>
          </a:p>
          <a:p>
            <a:r>
              <a:rPr lang="en-US" b="1" dirty="0" smtClean="0"/>
              <a:t>Deployment </a:t>
            </a:r>
            <a:r>
              <a:rPr lang="en-US" b="1" dirty="0"/>
              <a:t>targets</a:t>
            </a:r>
          </a:p>
          <a:p>
            <a:r>
              <a:rPr lang="en-US" dirty="0"/>
              <a:t>Use Azure Pipelines to deploy your code to multiple targets. Targets include container registries, virtual machines, Azure services, or any on-premises or cloud target.</a:t>
            </a:r>
          </a:p>
          <a:p>
            <a:endParaRPr lang="en-US" b="1" dirty="0" smtClean="0"/>
          </a:p>
          <a:p>
            <a:r>
              <a:rPr lang="en-US" b="1" dirty="0" smtClean="0"/>
              <a:t>Package </a:t>
            </a:r>
            <a:r>
              <a:rPr lang="en-US" b="1" dirty="0"/>
              <a:t>formats</a:t>
            </a:r>
          </a:p>
          <a:p>
            <a:r>
              <a:rPr lang="en-US" dirty="0"/>
              <a:t>To produce packages that can be consumed by others, you can publish </a:t>
            </a:r>
            <a:r>
              <a:rPr lang="en-US" dirty="0" err="1"/>
              <a:t>NuGet</a:t>
            </a:r>
            <a:r>
              <a:rPr lang="en-US" dirty="0"/>
              <a:t>, </a:t>
            </a:r>
            <a:r>
              <a:rPr lang="en-US" dirty="0" err="1"/>
              <a:t>npm</a:t>
            </a:r>
            <a:r>
              <a:rPr lang="en-US" dirty="0"/>
              <a:t>, or Maven packages to the built-in package management repository in Azure Pipelines. You also can use any other package management repository of your choice.</a:t>
            </a:r>
          </a:p>
          <a:p>
            <a:endParaRPr lang="en-IN" dirty="0"/>
          </a:p>
        </p:txBody>
      </p:sp>
    </p:spTree>
    <p:extLst>
      <p:ext uri="{BB962C8B-B14F-4D97-AF65-F5344CB8AC3E}">
        <p14:creationId xmlns:p14="http://schemas.microsoft.com/office/powerpoint/2010/main" val="419351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5" name="Rectangle 4"/>
          <p:cNvSpPr/>
          <p:nvPr/>
        </p:nvSpPr>
        <p:spPr>
          <a:xfrm>
            <a:off x="453644" y="1365250"/>
            <a:ext cx="11097006" cy="3785652"/>
          </a:xfrm>
          <a:prstGeom prst="rect">
            <a:avLst/>
          </a:prstGeom>
        </p:spPr>
        <p:txBody>
          <a:bodyPr wrap="square">
            <a:spAutoFit/>
          </a:bodyPr>
          <a:lstStyle/>
          <a:p>
            <a:r>
              <a:rPr lang="en-US" sz="2400" b="1" dirty="0"/>
              <a:t>Continuous integration</a:t>
            </a:r>
          </a:p>
          <a:p>
            <a:pPr marL="457200" indent="-457200">
              <a:buFont typeface="+mj-lt"/>
              <a:buAutoNum type="arabicPeriod"/>
            </a:pPr>
            <a:r>
              <a:rPr lang="en-US" sz="2400" dirty="0"/>
              <a:t>Continuous integration (CI) is the practice used by development teams to simplify the testing and building of code. </a:t>
            </a:r>
            <a:endParaRPr lang="en-US" sz="2400" dirty="0" smtClean="0"/>
          </a:p>
          <a:p>
            <a:pPr marL="457200" indent="-457200">
              <a:buFont typeface="+mj-lt"/>
              <a:buAutoNum type="arabicPeriod"/>
            </a:pPr>
            <a:r>
              <a:rPr lang="en-US" sz="2400" dirty="0" smtClean="0"/>
              <a:t>CI </a:t>
            </a:r>
            <a:r>
              <a:rPr lang="en-US" sz="2400" dirty="0"/>
              <a:t>helps to catch bugs or problems early in the development cycle, which makes them easier and faster to fix. </a:t>
            </a:r>
            <a:endParaRPr lang="en-US" sz="2400" dirty="0" smtClean="0"/>
          </a:p>
          <a:p>
            <a:pPr marL="457200" indent="-457200">
              <a:buFont typeface="+mj-lt"/>
              <a:buAutoNum type="arabicPeriod"/>
            </a:pPr>
            <a:r>
              <a:rPr lang="en-US" sz="2400" dirty="0" smtClean="0"/>
              <a:t>Automated </a:t>
            </a:r>
            <a:r>
              <a:rPr lang="en-US" sz="2400" dirty="0"/>
              <a:t>tests and builds are run as part of the CI process. </a:t>
            </a:r>
            <a:endParaRPr lang="en-US" sz="2400" dirty="0" smtClean="0"/>
          </a:p>
          <a:p>
            <a:pPr marL="457200" indent="-457200">
              <a:buFont typeface="+mj-lt"/>
              <a:buAutoNum type="arabicPeriod"/>
            </a:pPr>
            <a:r>
              <a:rPr lang="en-US" sz="2400" dirty="0" smtClean="0"/>
              <a:t>The </a:t>
            </a:r>
            <a:r>
              <a:rPr lang="en-US" sz="2400" dirty="0"/>
              <a:t>process can run on a set schedule, whenever code is pushed, or both. </a:t>
            </a:r>
            <a:endParaRPr lang="en-US" sz="2400" dirty="0" smtClean="0"/>
          </a:p>
          <a:p>
            <a:pPr marL="457200" indent="-457200">
              <a:buFont typeface="+mj-lt"/>
              <a:buAutoNum type="arabicPeriod"/>
            </a:pPr>
            <a:r>
              <a:rPr lang="en-US" sz="2400" dirty="0" smtClean="0"/>
              <a:t>Items </a:t>
            </a:r>
            <a:r>
              <a:rPr lang="en-US" sz="2400" dirty="0"/>
              <a:t>known as artifacts are produced from CI systems. </a:t>
            </a:r>
            <a:endParaRPr lang="en-US" sz="2400" dirty="0" smtClean="0"/>
          </a:p>
          <a:p>
            <a:pPr marL="457200" indent="-457200">
              <a:buFont typeface="+mj-lt"/>
              <a:buAutoNum type="arabicPeriod"/>
            </a:pPr>
            <a:r>
              <a:rPr lang="en-US" sz="2400" dirty="0" smtClean="0"/>
              <a:t>They're </a:t>
            </a:r>
            <a:r>
              <a:rPr lang="en-US" sz="2400" dirty="0"/>
              <a:t>used by the continuous delivery release pipelines to drive automatic deployments.</a:t>
            </a:r>
          </a:p>
        </p:txBody>
      </p:sp>
    </p:spTree>
    <p:extLst>
      <p:ext uri="{BB962C8B-B14F-4D97-AF65-F5344CB8AC3E}">
        <p14:creationId xmlns:p14="http://schemas.microsoft.com/office/powerpoint/2010/main" val="1295865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4294967295"/>
          </p:nvPr>
        </p:nvSpPr>
        <p:spPr>
          <a:xfrm>
            <a:off x="173354" y="626725"/>
            <a:ext cx="12259945" cy="5539125"/>
          </a:xfrm>
        </p:spPr>
        <p:txBody>
          <a:bodyPr/>
          <a:lstStyle/>
          <a:p>
            <a:r>
              <a:rPr lang="en-US" sz="1800" dirty="0">
                <a:solidFill>
                  <a:schemeClr val="tx1"/>
                </a:solidFill>
              </a:rPr>
              <a:t>Azure Pipelines runs the following steps as part of every deployment:</a:t>
            </a:r>
          </a:p>
          <a:p>
            <a:r>
              <a:rPr lang="en-US" sz="1800" b="1" dirty="0">
                <a:solidFill>
                  <a:schemeClr val="tx1"/>
                </a:solidFill>
              </a:rPr>
              <a:t>Pre-deployment approval</a:t>
            </a:r>
            <a:r>
              <a:rPr lang="en-US" sz="1800" dirty="0">
                <a:solidFill>
                  <a:schemeClr val="tx1"/>
                </a:solidFill>
              </a:rPr>
              <a:t>: When a new deployment request is triggered, Azure Pipelines checks whether a pre-deployment approval is required before deploying a release to a stage. If it is required, it sends out email notifications to the appropriate approvers.</a:t>
            </a:r>
          </a:p>
          <a:p>
            <a:r>
              <a:rPr lang="en-US" sz="1800" b="1" dirty="0">
                <a:solidFill>
                  <a:schemeClr val="tx1"/>
                </a:solidFill>
              </a:rPr>
              <a:t>Queue deployment job:</a:t>
            </a:r>
            <a:r>
              <a:rPr lang="en-US" sz="1800" dirty="0">
                <a:solidFill>
                  <a:schemeClr val="tx1"/>
                </a:solidFill>
              </a:rPr>
              <a:t>: Azure Pipelines schedules the deployment job on an available </a:t>
            </a:r>
            <a:r>
              <a:rPr lang="en-US" sz="1800" dirty="0">
                <a:solidFill>
                  <a:schemeClr val="tx1"/>
                </a:solidFill>
                <a:hlinkClick r:id="rId2"/>
              </a:rPr>
              <a:t>automation agent</a:t>
            </a:r>
            <a:r>
              <a:rPr lang="en-US" sz="1800" dirty="0">
                <a:solidFill>
                  <a:schemeClr val="tx1"/>
                </a:solidFill>
              </a:rPr>
              <a:t>. An agent is a piece of software that is capable of running tasks in the deployment.</a:t>
            </a:r>
          </a:p>
          <a:p>
            <a:r>
              <a:rPr lang="en-US" sz="1800" b="1" dirty="0">
                <a:solidFill>
                  <a:schemeClr val="tx1"/>
                </a:solidFill>
              </a:rPr>
              <a:t>Agent selection</a:t>
            </a:r>
            <a:r>
              <a:rPr lang="en-US" sz="1800" dirty="0">
                <a:solidFill>
                  <a:schemeClr val="tx1"/>
                </a:solidFill>
              </a:rPr>
              <a:t>: An automation agent picks up the job. The agents for release pipelines are exactly the same as those that run your builds in Azure Pipelines and TFS. A release pipeline can contain settings to select an appropriate agent at runtime.</a:t>
            </a:r>
          </a:p>
          <a:p>
            <a:r>
              <a:rPr lang="en-US" sz="1800" b="1" dirty="0">
                <a:solidFill>
                  <a:schemeClr val="tx1"/>
                </a:solidFill>
              </a:rPr>
              <a:t>Download artifacts</a:t>
            </a:r>
            <a:r>
              <a:rPr lang="en-US" sz="1800" dirty="0">
                <a:solidFill>
                  <a:schemeClr val="tx1"/>
                </a:solidFill>
              </a:rPr>
              <a:t>: The agent downloads all the artifacts specified in that release (provided you have not opted to skip the download). The agent currently understands two types of artifacts: Azure Pipelines artifacts and Jenkins artifacts.</a:t>
            </a:r>
          </a:p>
          <a:p>
            <a:r>
              <a:rPr lang="en-US" sz="1800" b="1" dirty="0">
                <a:solidFill>
                  <a:schemeClr val="tx1"/>
                </a:solidFill>
              </a:rPr>
              <a:t>Run the deployment tasks</a:t>
            </a:r>
            <a:r>
              <a:rPr lang="en-US" sz="1800" dirty="0">
                <a:solidFill>
                  <a:schemeClr val="tx1"/>
                </a:solidFill>
              </a:rPr>
              <a:t>: The agent then runs all the tasks in the deployment job to deploy the app to the target servers for a stage.</a:t>
            </a:r>
          </a:p>
          <a:p>
            <a:r>
              <a:rPr lang="en-US" sz="1800" b="1" dirty="0">
                <a:solidFill>
                  <a:schemeClr val="tx1"/>
                </a:solidFill>
              </a:rPr>
              <a:t>Generate progress logs</a:t>
            </a:r>
            <a:r>
              <a:rPr lang="en-US" sz="1800" dirty="0">
                <a:solidFill>
                  <a:schemeClr val="tx1"/>
                </a:solidFill>
              </a:rPr>
              <a:t>: The agent creates detailed logs for each step while running the deployment, and pushes these logs back to Azure Pipelines or TFS.</a:t>
            </a:r>
          </a:p>
          <a:p>
            <a:r>
              <a:rPr lang="en-US" sz="1800" b="1" dirty="0">
                <a:solidFill>
                  <a:schemeClr val="tx1"/>
                </a:solidFill>
              </a:rPr>
              <a:t>Post-deployment approval</a:t>
            </a:r>
            <a:r>
              <a:rPr lang="en-US" sz="1800" dirty="0">
                <a:solidFill>
                  <a:schemeClr val="tx1"/>
                </a:solidFill>
              </a:rPr>
              <a:t>: When deployment to a stage is complete, Azure Pipelines checks if there is a post-deployment approval required for that stage. If no approval is required, or upon completion of a required approval, it proceeds to trigger deployment to the next stage.</a:t>
            </a:r>
          </a:p>
          <a:p>
            <a:endParaRPr lang="en-IN" sz="1800" dirty="0">
              <a:solidFill>
                <a:schemeClr val="tx1"/>
              </a:solidFill>
            </a:endParaRPr>
          </a:p>
        </p:txBody>
      </p:sp>
    </p:spTree>
    <p:extLst>
      <p:ext uri="{BB962C8B-B14F-4D97-AF65-F5344CB8AC3E}">
        <p14:creationId xmlns:p14="http://schemas.microsoft.com/office/powerpoint/2010/main" val="4221751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5" name="Rectangle 4"/>
          <p:cNvSpPr/>
          <p:nvPr/>
        </p:nvSpPr>
        <p:spPr>
          <a:xfrm>
            <a:off x="453644" y="1365250"/>
            <a:ext cx="11097006" cy="4154984"/>
          </a:xfrm>
          <a:prstGeom prst="rect">
            <a:avLst/>
          </a:prstGeom>
        </p:spPr>
        <p:txBody>
          <a:bodyPr wrap="square">
            <a:spAutoFit/>
          </a:bodyPr>
          <a:lstStyle/>
          <a:p>
            <a:r>
              <a:rPr lang="en-US" sz="2400" b="1" dirty="0"/>
              <a:t>Continuous delivery</a:t>
            </a:r>
          </a:p>
          <a:p>
            <a:pPr marL="457200" indent="-457200">
              <a:buFont typeface="+mj-lt"/>
              <a:buAutoNum type="arabicPeriod"/>
            </a:pPr>
            <a:r>
              <a:rPr lang="en-US" sz="2400" dirty="0"/>
              <a:t>Continuous delivery (CD) is a process by which code is built, tested, and deployed to one or more test and production stages. </a:t>
            </a:r>
            <a:endParaRPr lang="en-US" sz="2400" dirty="0" smtClean="0"/>
          </a:p>
          <a:p>
            <a:pPr marL="457200" indent="-457200">
              <a:buFont typeface="+mj-lt"/>
              <a:buAutoNum type="arabicPeriod"/>
            </a:pPr>
            <a:r>
              <a:rPr lang="en-US" sz="2400" dirty="0" smtClean="0"/>
              <a:t>Deploying </a:t>
            </a:r>
            <a:r>
              <a:rPr lang="en-US" sz="2400" dirty="0"/>
              <a:t>and testing in multiple stages helps drive quality. </a:t>
            </a:r>
            <a:endParaRPr lang="en-US" sz="2400" dirty="0" smtClean="0"/>
          </a:p>
          <a:p>
            <a:pPr marL="457200" indent="-457200">
              <a:buFont typeface="+mj-lt"/>
              <a:buAutoNum type="arabicPeriod"/>
            </a:pPr>
            <a:r>
              <a:rPr lang="en-US" sz="2400" dirty="0" smtClean="0"/>
              <a:t>Continuous </a:t>
            </a:r>
            <a:r>
              <a:rPr lang="en-US" sz="2400" dirty="0"/>
              <a:t>integration systems produce deployable artifacts, which includes infrastructure and apps. </a:t>
            </a:r>
            <a:endParaRPr lang="en-US" sz="2400" dirty="0" smtClean="0"/>
          </a:p>
          <a:p>
            <a:pPr marL="457200" indent="-457200">
              <a:buFont typeface="+mj-lt"/>
              <a:buAutoNum type="arabicPeriod"/>
            </a:pPr>
            <a:r>
              <a:rPr lang="en-US" sz="2400" dirty="0" smtClean="0"/>
              <a:t>Automated </a:t>
            </a:r>
            <a:r>
              <a:rPr lang="en-US" sz="2400" dirty="0"/>
              <a:t>release pipelines consume these artifacts to release new versions and fixes to existing systems. </a:t>
            </a:r>
            <a:endParaRPr lang="en-US" sz="2400" dirty="0" smtClean="0"/>
          </a:p>
          <a:p>
            <a:pPr marL="457200" indent="-457200">
              <a:buFont typeface="+mj-lt"/>
              <a:buAutoNum type="arabicPeriod"/>
            </a:pPr>
            <a:r>
              <a:rPr lang="en-US" sz="2400" dirty="0" smtClean="0"/>
              <a:t>Monitoring </a:t>
            </a:r>
            <a:r>
              <a:rPr lang="en-US" sz="2400" dirty="0"/>
              <a:t>and alerting systems run constantly to drive visibility into the entire CD process. </a:t>
            </a:r>
            <a:endParaRPr lang="en-US" sz="2400" dirty="0" smtClean="0"/>
          </a:p>
          <a:p>
            <a:pPr marL="457200" indent="-457200">
              <a:buFont typeface="+mj-lt"/>
              <a:buAutoNum type="arabicPeriod"/>
            </a:pPr>
            <a:r>
              <a:rPr lang="en-US" sz="2400" dirty="0" smtClean="0"/>
              <a:t>This </a:t>
            </a:r>
            <a:r>
              <a:rPr lang="en-US" sz="2400" dirty="0"/>
              <a:t>process ensures that errors are caught often and early.</a:t>
            </a:r>
          </a:p>
        </p:txBody>
      </p:sp>
    </p:spTree>
    <p:extLst>
      <p:ext uri="{BB962C8B-B14F-4D97-AF65-F5344CB8AC3E}">
        <p14:creationId xmlns:p14="http://schemas.microsoft.com/office/powerpoint/2010/main" val="519653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pic>
        <p:nvPicPr>
          <p:cNvPr id="7" name="Picture 6"/>
          <p:cNvPicPr>
            <a:picLocks noChangeAspect="1"/>
          </p:cNvPicPr>
          <p:nvPr/>
        </p:nvPicPr>
        <p:blipFill>
          <a:blip r:embed="rId2"/>
          <a:stretch>
            <a:fillRect/>
          </a:stretch>
        </p:blipFill>
        <p:spPr>
          <a:xfrm>
            <a:off x="120650" y="2141613"/>
            <a:ext cx="12084276" cy="4419600"/>
          </a:xfrm>
          <a:prstGeom prst="rect">
            <a:avLst/>
          </a:prstGeom>
        </p:spPr>
      </p:pic>
    </p:spTree>
    <p:extLst>
      <p:ext uri="{BB962C8B-B14F-4D97-AF65-F5344CB8AC3E}">
        <p14:creationId xmlns:p14="http://schemas.microsoft.com/office/powerpoint/2010/main" val="254795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5" name="Rectangle 4"/>
          <p:cNvSpPr/>
          <p:nvPr/>
        </p:nvSpPr>
        <p:spPr>
          <a:xfrm>
            <a:off x="453644" y="1365250"/>
            <a:ext cx="11097006" cy="5262979"/>
          </a:xfrm>
          <a:prstGeom prst="rect">
            <a:avLst/>
          </a:prstGeom>
        </p:spPr>
        <p:txBody>
          <a:bodyPr wrap="square">
            <a:spAutoFit/>
          </a:bodyPr>
          <a:lstStyle/>
          <a:p>
            <a:pPr marL="457200" indent="-457200">
              <a:buFont typeface="+mj-lt"/>
              <a:buAutoNum type="arabicPeriod"/>
            </a:pPr>
            <a:r>
              <a:rPr lang="en-US" sz="2400" dirty="0">
                <a:solidFill>
                  <a:srgbClr val="171717"/>
                </a:solidFill>
                <a:latin typeface="Segoe UI" panose="020B0502040204020203" pitchFamily="34" charset="0"/>
              </a:rPr>
              <a:t>A </a:t>
            </a:r>
            <a:r>
              <a:rPr lang="en-US" sz="2400" dirty="0">
                <a:solidFill>
                  <a:srgbClr val="171717"/>
                </a:solidFill>
                <a:latin typeface="Segoe UI" panose="020B0502040204020203" pitchFamily="34" charset="0"/>
                <a:hlinkClick r:id="rId2"/>
              </a:rPr>
              <a:t>trigger</a:t>
            </a:r>
            <a:r>
              <a:rPr lang="en-US" sz="2400" dirty="0">
                <a:solidFill>
                  <a:srgbClr val="171717"/>
                </a:solidFill>
                <a:latin typeface="Segoe UI" panose="020B0502040204020203" pitchFamily="34" charset="0"/>
              </a:rPr>
              <a:t> tells a Pipeline to run</a:t>
            </a:r>
            <a:r>
              <a:rPr lang="en-US" sz="2400" dirty="0">
                <a:solidFill>
                  <a:srgbClr val="171717"/>
                </a:solidFill>
                <a:latin typeface="Segoe UI" panose="020B0502040204020203" pitchFamily="34" charset="0"/>
              </a:rPr>
              <a:t>. You can configure a pipeline to run upon </a:t>
            </a:r>
            <a:r>
              <a:rPr lang="en-US" sz="2400" b="1" dirty="0">
                <a:solidFill>
                  <a:srgbClr val="171717"/>
                </a:solidFill>
                <a:latin typeface="Segoe UI" panose="020B0502040204020203" pitchFamily="34" charset="0"/>
              </a:rPr>
              <a:t>a push to a repository, at scheduled times, or upon the completion of another build.</a:t>
            </a:r>
            <a:endParaRPr lang="en-US" sz="2400" b="1" dirty="0">
              <a:solidFill>
                <a:srgbClr val="171717"/>
              </a:solidFill>
              <a:latin typeface="Segoe UI" panose="020B0502040204020203" pitchFamily="34" charset="0"/>
            </a:endParaRPr>
          </a:p>
          <a:p>
            <a:pPr marL="457200" indent="-457200">
              <a:buFont typeface="+mj-lt"/>
              <a:buAutoNum type="arabicPeriod"/>
            </a:pPr>
            <a:r>
              <a:rPr lang="en-US" sz="2400" dirty="0">
                <a:solidFill>
                  <a:srgbClr val="171717"/>
                </a:solidFill>
                <a:latin typeface="Segoe UI" panose="020B0502040204020203" pitchFamily="34" charset="0"/>
              </a:rPr>
              <a:t>A </a:t>
            </a:r>
            <a:r>
              <a:rPr lang="en-US" sz="2400" dirty="0">
                <a:solidFill>
                  <a:srgbClr val="171717"/>
                </a:solidFill>
                <a:latin typeface="Segoe UI" panose="020B0502040204020203" pitchFamily="34" charset="0"/>
                <a:hlinkClick r:id="rId3"/>
              </a:rPr>
              <a:t>pipeline</a:t>
            </a:r>
            <a:r>
              <a:rPr lang="en-US" sz="2400" dirty="0">
                <a:solidFill>
                  <a:srgbClr val="171717"/>
                </a:solidFill>
                <a:latin typeface="Segoe UI" panose="020B0502040204020203" pitchFamily="34" charset="0"/>
              </a:rPr>
              <a:t> is made up of one or more </a:t>
            </a:r>
            <a:r>
              <a:rPr lang="en-US" sz="2400" dirty="0">
                <a:solidFill>
                  <a:srgbClr val="171717"/>
                </a:solidFill>
                <a:latin typeface="Segoe UI" panose="020B0502040204020203" pitchFamily="34" charset="0"/>
                <a:hlinkClick r:id="rId4"/>
              </a:rPr>
              <a:t>stages</a:t>
            </a:r>
            <a:r>
              <a:rPr lang="en-US" sz="2400" dirty="0">
                <a:solidFill>
                  <a:srgbClr val="171717"/>
                </a:solidFill>
                <a:latin typeface="Segoe UI" panose="020B0502040204020203" pitchFamily="34" charset="0"/>
              </a:rPr>
              <a:t>. A pipeline can deploy to one or more </a:t>
            </a:r>
            <a:r>
              <a:rPr lang="en-US" sz="2400" dirty="0">
                <a:solidFill>
                  <a:srgbClr val="171717"/>
                </a:solidFill>
                <a:latin typeface="Segoe UI" panose="020B0502040204020203" pitchFamily="34" charset="0"/>
                <a:hlinkClick r:id="rId5"/>
              </a:rPr>
              <a:t>environments</a:t>
            </a:r>
            <a:r>
              <a:rPr lang="en-US" sz="2400" dirty="0">
                <a:solidFill>
                  <a:srgbClr val="171717"/>
                </a:solidFill>
                <a:latin typeface="Segoe UI" panose="020B0502040204020203" pitchFamily="34" charset="0"/>
              </a:rPr>
              <a:t>.</a:t>
            </a:r>
          </a:p>
          <a:p>
            <a:pPr marL="457200" indent="-457200">
              <a:buFont typeface="+mj-lt"/>
              <a:buAutoNum type="arabicPeriod"/>
            </a:pPr>
            <a:r>
              <a:rPr lang="en-US" sz="2400" dirty="0">
                <a:solidFill>
                  <a:srgbClr val="171717"/>
                </a:solidFill>
                <a:latin typeface="Segoe UI" panose="020B0502040204020203" pitchFamily="34" charset="0"/>
              </a:rPr>
              <a:t>A </a:t>
            </a:r>
            <a:r>
              <a:rPr lang="en-US" sz="2400" dirty="0">
                <a:solidFill>
                  <a:srgbClr val="171717"/>
                </a:solidFill>
                <a:latin typeface="Segoe UI" panose="020B0502040204020203" pitchFamily="34" charset="0"/>
                <a:hlinkClick r:id="rId4"/>
              </a:rPr>
              <a:t>stage</a:t>
            </a:r>
            <a:r>
              <a:rPr lang="en-US" sz="2400" dirty="0">
                <a:solidFill>
                  <a:srgbClr val="171717"/>
                </a:solidFill>
                <a:latin typeface="Segoe UI" panose="020B0502040204020203" pitchFamily="34" charset="0"/>
              </a:rPr>
              <a:t> </a:t>
            </a:r>
            <a:r>
              <a:rPr lang="en-US" sz="2400" dirty="0" smtClean="0">
                <a:solidFill>
                  <a:srgbClr val="171717"/>
                </a:solidFill>
                <a:latin typeface="Segoe UI" panose="020B0502040204020203" pitchFamily="34" charset="0"/>
              </a:rPr>
              <a:t>can </a:t>
            </a:r>
            <a:r>
              <a:rPr lang="en-US" sz="2400" dirty="0">
                <a:solidFill>
                  <a:srgbClr val="171717"/>
                </a:solidFill>
                <a:latin typeface="Segoe UI" panose="020B0502040204020203" pitchFamily="34" charset="0"/>
              </a:rPr>
              <a:t>have one or more jobs.</a:t>
            </a:r>
          </a:p>
          <a:p>
            <a:pPr marL="457200" indent="-457200">
              <a:buFont typeface="+mj-lt"/>
              <a:buAutoNum type="arabicPeriod"/>
            </a:pPr>
            <a:r>
              <a:rPr lang="en-US" sz="2400" dirty="0">
                <a:solidFill>
                  <a:srgbClr val="171717"/>
                </a:solidFill>
                <a:latin typeface="Segoe UI" panose="020B0502040204020203" pitchFamily="34" charset="0"/>
              </a:rPr>
              <a:t>Each </a:t>
            </a:r>
            <a:r>
              <a:rPr lang="en-US" sz="2400" dirty="0">
                <a:solidFill>
                  <a:srgbClr val="171717"/>
                </a:solidFill>
                <a:latin typeface="Segoe UI" panose="020B0502040204020203" pitchFamily="34" charset="0"/>
                <a:hlinkClick r:id="rId6"/>
              </a:rPr>
              <a:t>job</a:t>
            </a:r>
            <a:r>
              <a:rPr lang="en-US" sz="2400" dirty="0">
                <a:solidFill>
                  <a:srgbClr val="171717"/>
                </a:solidFill>
                <a:latin typeface="Segoe UI" panose="020B0502040204020203" pitchFamily="34" charset="0"/>
              </a:rPr>
              <a:t> </a:t>
            </a:r>
            <a:r>
              <a:rPr lang="en-US" sz="2400" dirty="0">
                <a:solidFill>
                  <a:srgbClr val="171717"/>
                </a:solidFill>
                <a:latin typeface="Segoe UI" panose="020B0502040204020203" pitchFamily="34" charset="0"/>
              </a:rPr>
              <a:t> contains one or more </a:t>
            </a:r>
            <a:r>
              <a:rPr lang="en-US" sz="2400" dirty="0" smtClean="0">
                <a:solidFill>
                  <a:srgbClr val="171717"/>
                </a:solidFill>
                <a:latin typeface="Segoe UI" panose="020B0502040204020203" pitchFamily="34" charset="0"/>
              </a:rPr>
              <a:t>steps. </a:t>
            </a:r>
            <a:r>
              <a:rPr lang="en-US" sz="2400" dirty="0" smtClean="0">
                <a:solidFill>
                  <a:srgbClr val="171717"/>
                </a:solidFill>
                <a:latin typeface="Segoe UI" panose="020B0502040204020203" pitchFamily="34" charset="0"/>
              </a:rPr>
              <a:t>runs </a:t>
            </a:r>
            <a:r>
              <a:rPr lang="en-US" sz="2400" dirty="0">
                <a:solidFill>
                  <a:srgbClr val="171717"/>
                </a:solidFill>
                <a:latin typeface="Segoe UI" panose="020B0502040204020203" pitchFamily="34" charset="0"/>
              </a:rPr>
              <a:t>on one </a:t>
            </a:r>
            <a:r>
              <a:rPr lang="en-US" sz="2400" dirty="0">
                <a:solidFill>
                  <a:srgbClr val="171717"/>
                </a:solidFill>
                <a:latin typeface="Segoe UI" panose="020B0502040204020203" pitchFamily="34" charset="0"/>
                <a:hlinkClick r:id="rId7"/>
              </a:rPr>
              <a:t>agent</a:t>
            </a:r>
            <a:r>
              <a:rPr lang="en-US" sz="2400" dirty="0">
                <a:solidFill>
                  <a:srgbClr val="171717"/>
                </a:solidFill>
                <a:latin typeface="Segoe UI" panose="020B0502040204020203" pitchFamily="34" charset="0"/>
              </a:rPr>
              <a:t>. A job can also be agentless.</a:t>
            </a:r>
          </a:p>
          <a:p>
            <a:pPr marL="457200" indent="-457200">
              <a:buFont typeface="+mj-lt"/>
              <a:buAutoNum type="arabicPeriod"/>
            </a:pPr>
            <a:r>
              <a:rPr lang="en-US" sz="2400" dirty="0">
                <a:solidFill>
                  <a:srgbClr val="171717"/>
                </a:solidFill>
                <a:latin typeface="Segoe UI" panose="020B0502040204020203" pitchFamily="34" charset="0"/>
              </a:rPr>
              <a:t>Each </a:t>
            </a:r>
            <a:r>
              <a:rPr lang="en-US" sz="2400" dirty="0">
                <a:solidFill>
                  <a:srgbClr val="171717"/>
                </a:solidFill>
                <a:latin typeface="Segoe UI" panose="020B0502040204020203" pitchFamily="34" charset="0"/>
                <a:hlinkClick r:id="rId7"/>
              </a:rPr>
              <a:t>agent</a:t>
            </a:r>
            <a:r>
              <a:rPr lang="en-US" sz="2400" dirty="0">
                <a:solidFill>
                  <a:srgbClr val="171717"/>
                </a:solidFill>
                <a:latin typeface="Segoe UI" panose="020B0502040204020203" pitchFamily="34" charset="0"/>
              </a:rPr>
              <a:t> runs a job that contains one or more </a:t>
            </a:r>
            <a:r>
              <a:rPr lang="en-US" sz="2400" dirty="0">
                <a:solidFill>
                  <a:srgbClr val="171717"/>
                </a:solidFill>
                <a:latin typeface="Segoe UI" panose="020B0502040204020203" pitchFamily="34" charset="0"/>
                <a:hlinkClick r:id="rId8"/>
              </a:rPr>
              <a:t>steps</a:t>
            </a:r>
            <a:r>
              <a:rPr lang="en-US" sz="2400" dirty="0">
                <a:solidFill>
                  <a:srgbClr val="171717"/>
                </a:solidFill>
                <a:latin typeface="Segoe UI" panose="020B0502040204020203" pitchFamily="34" charset="0"/>
              </a:rPr>
              <a:t>.</a:t>
            </a:r>
          </a:p>
          <a:p>
            <a:pPr marL="457200" indent="-457200">
              <a:buFont typeface="+mj-lt"/>
              <a:buAutoNum type="arabicPeriod"/>
            </a:pPr>
            <a:r>
              <a:rPr lang="en-US" sz="2400" dirty="0">
                <a:solidFill>
                  <a:srgbClr val="171717"/>
                </a:solidFill>
                <a:latin typeface="Segoe UI" panose="020B0502040204020203" pitchFamily="34" charset="0"/>
              </a:rPr>
              <a:t>A </a:t>
            </a:r>
            <a:r>
              <a:rPr lang="en-US" sz="2400" dirty="0">
                <a:solidFill>
                  <a:srgbClr val="171717"/>
                </a:solidFill>
                <a:latin typeface="Segoe UI" panose="020B0502040204020203" pitchFamily="34" charset="0"/>
                <a:hlinkClick r:id="rId8"/>
              </a:rPr>
              <a:t>step</a:t>
            </a:r>
            <a:r>
              <a:rPr lang="en-US" sz="2400" dirty="0">
                <a:solidFill>
                  <a:srgbClr val="171717"/>
                </a:solidFill>
                <a:latin typeface="Segoe UI" panose="020B0502040204020203" pitchFamily="34" charset="0"/>
              </a:rPr>
              <a:t> can be a </a:t>
            </a:r>
            <a:r>
              <a:rPr lang="en-US" sz="2400" dirty="0">
                <a:solidFill>
                  <a:srgbClr val="171717"/>
                </a:solidFill>
                <a:latin typeface="Segoe UI" panose="020B0502040204020203" pitchFamily="34" charset="0"/>
                <a:hlinkClick r:id="rId9"/>
              </a:rPr>
              <a:t>task</a:t>
            </a:r>
            <a:r>
              <a:rPr lang="en-US" sz="2400" dirty="0">
                <a:solidFill>
                  <a:srgbClr val="171717"/>
                </a:solidFill>
                <a:latin typeface="Segoe UI" panose="020B0502040204020203" pitchFamily="34" charset="0"/>
              </a:rPr>
              <a:t> or </a:t>
            </a:r>
            <a:r>
              <a:rPr lang="en-US" sz="2400" dirty="0">
                <a:solidFill>
                  <a:srgbClr val="171717"/>
                </a:solidFill>
                <a:latin typeface="Segoe UI" panose="020B0502040204020203" pitchFamily="34" charset="0"/>
                <a:hlinkClick r:id="rId10"/>
              </a:rPr>
              <a:t>script</a:t>
            </a:r>
            <a:r>
              <a:rPr lang="en-US" sz="2400" dirty="0">
                <a:solidFill>
                  <a:srgbClr val="171717"/>
                </a:solidFill>
                <a:latin typeface="Segoe UI" panose="020B0502040204020203" pitchFamily="34" charset="0"/>
              </a:rPr>
              <a:t> and is the </a:t>
            </a:r>
            <a:r>
              <a:rPr lang="en-US" sz="2400" b="1" dirty="0">
                <a:solidFill>
                  <a:srgbClr val="171717"/>
                </a:solidFill>
                <a:latin typeface="Segoe UI" panose="020B0502040204020203" pitchFamily="34" charset="0"/>
              </a:rPr>
              <a:t>smallest building block of a pipeline</a:t>
            </a:r>
            <a:r>
              <a:rPr lang="en-US" sz="2400" dirty="0">
                <a:solidFill>
                  <a:srgbClr val="171717"/>
                </a:solidFill>
                <a:latin typeface="Segoe UI" panose="020B0502040204020203" pitchFamily="34" charset="0"/>
              </a:rPr>
              <a:t>.</a:t>
            </a:r>
          </a:p>
          <a:p>
            <a:pPr marL="457200" indent="-457200">
              <a:buFont typeface="+mj-lt"/>
              <a:buAutoNum type="arabicPeriod"/>
            </a:pPr>
            <a:r>
              <a:rPr lang="en-US" sz="2400" dirty="0">
                <a:solidFill>
                  <a:srgbClr val="171717"/>
                </a:solidFill>
                <a:latin typeface="Segoe UI" panose="020B0502040204020203" pitchFamily="34" charset="0"/>
              </a:rPr>
              <a:t>A </a:t>
            </a:r>
            <a:r>
              <a:rPr lang="en-US" sz="2400" dirty="0">
                <a:solidFill>
                  <a:srgbClr val="171717"/>
                </a:solidFill>
                <a:latin typeface="Segoe UI" panose="020B0502040204020203" pitchFamily="34" charset="0"/>
                <a:hlinkClick r:id="rId9"/>
              </a:rPr>
              <a:t>task</a:t>
            </a:r>
            <a:r>
              <a:rPr lang="en-US" sz="2400" dirty="0">
                <a:solidFill>
                  <a:srgbClr val="171717"/>
                </a:solidFill>
                <a:latin typeface="Segoe UI" panose="020B0502040204020203" pitchFamily="34" charset="0"/>
              </a:rPr>
              <a:t> is a pre-packaged script that performs an action, such as invoking a REST API or publishing a build artifact.</a:t>
            </a:r>
          </a:p>
          <a:p>
            <a:pPr marL="457200" indent="-457200">
              <a:buFont typeface="+mj-lt"/>
              <a:buAutoNum type="arabicPeriod"/>
            </a:pPr>
            <a:r>
              <a:rPr lang="en-US" sz="2400" dirty="0">
                <a:solidFill>
                  <a:srgbClr val="171717"/>
                </a:solidFill>
                <a:latin typeface="Segoe UI" panose="020B0502040204020203" pitchFamily="34" charset="0"/>
              </a:rPr>
              <a:t>An </a:t>
            </a:r>
            <a:r>
              <a:rPr lang="en-US" sz="2400" dirty="0">
                <a:solidFill>
                  <a:srgbClr val="171717"/>
                </a:solidFill>
                <a:latin typeface="Segoe UI" panose="020B0502040204020203" pitchFamily="34" charset="0"/>
                <a:hlinkClick r:id="rId11"/>
              </a:rPr>
              <a:t>artifact</a:t>
            </a:r>
            <a:r>
              <a:rPr lang="en-US" sz="2400" dirty="0">
                <a:solidFill>
                  <a:srgbClr val="171717"/>
                </a:solidFill>
                <a:latin typeface="Segoe UI" panose="020B0502040204020203" pitchFamily="34" charset="0"/>
              </a:rPr>
              <a:t> is a collection of files or packages published by a </a:t>
            </a:r>
            <a:r>
              <a:rPr lang="en-US" sz="2400" dirty="0">
                <a:solidFill>
                  <a:srgbClr val="171717"/>
                </a:solidFill>
                <a:latin typeface="Segoe UI" panose="020B0502040204020203" pitchFamily="34" charset="0"/>
                <a:hlinkClick r:id="rId12"/>
              </a:rPr>
              <a:t>run</a:t>
            </a:r>
            <a:r>
              <a:rPr lang="en-US" sz="2400" dirty="0">
                <a:solidFill>
                  <a:srgbClr val="171717"/>
                </a:solidFill>
                <a:latin typeface="Segoe UI" panose="020B0502040204020203" pitchFamily="34" charset="0"/>
              </a:rPr>
              <a:t>.</a:t>
            </a:r>
            <a:endParaRPr lang="en-US" sz="24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698566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5" name="Rectangle 4"/>
          <p:cNvSpPr/>
          <p:nvPr/>
        </p:nvSpPr>
        <p:spPr>
          <a:xfrm>
            <a:off x="453644" y="1365250"/>
            <a:ext cx="11478006" cy="4893647"/>
          </a:xfrm>
          <a:prstGeom prst="rect">
            <a:avLst/>
          </a:prstGeom>
        </p:spPr>
        <p:txBody>
          <a:bodyPr wrap="square">
            <a:spAutoFit/>
          </a:bodyPr>
          <a:lstStyle/>
          <a:p>
            <a:r>
              <a:rPr lang="en-US" b="1" dirty="0"/>
              <a:t>Pipeline</a:t>
            </a:r>
          </a:p>
          <a:p>
            <a:r>
              <a:rPr lang="en-US" dirty="0"/>
              <a:t>A pipeline defines the continuous integration and deployment process for your app. It's made up of one or more stages. It can be thought of as a workflow that defines how your test, build, and deployment steps are run.</a:t>
            </a:r>
          </a:p>
          <a:p>
            <a:endParaRPr lang="en-US" b="1" dirty="0" smtClean="0"/>
          </a:p>
          <a:p>
            <a:r>
              <a:rPr lang="en-US" b="1" dirty="0" smtClean="0"/>
              <a:t>Stage</a:t>
            </a:r>
            <a:endParaRPr lang="en-US" b="1" dirty="0"/>
          </a:p>
          <a:p>
            <a:r>
              <a:rPr lang="en-US" dirty="0"/>
              <a:t>A stage is a logical boundary in the pipeline. It can be used to mark separation of concerns (e.g., Build, QA, and production). Each stage contains one or more jobs.</a:t>
            </a:r>
          </a:p>
          <a:p>
            <a:endParaRPr lang="en-US" b="1" dirty="0" smtClean="0"/>
          </a:p>
          <a:p>
            <a:r>
              <a:rPr lang="en-US" b="1" dirty="0" smtClean="0"/>
              <a:t>Job</a:t>
            </a:r>
            <a:endParaRPr lang="en-US" b="1" dirty="0"/>
          </a:p>
          <a:p>
            <a:r>
              <a:rPr lang="en-US" dirty="0"/>
              <a:t>A stage contains one or more jobs. Each job runs on an agent. A job represents an execution boundary of a set of steps. All of the steps run together on the same agent. For example, you might build two configurations - x86 and x64. In this case, you have one build stage and two jobs.</a:t>
            </a:r>
          </a:p>
          <a:p>
            <a:endParaRPr lang="en-US" b="1" dirty="0" smtClean="0"/>
          </a:p>
          <a:p>
            <a:r>
              <a:rPr lang="en-US" b="1" dirty="0" smtClean="0"/>
              <a:t>Step</a:t>
            </a:r>
            <a:endParaRPr lang="en-US" b="1" dirty="0"/>
          </a:p>
          <a:p>
            <a:r>
              <a:rPr lang="en-US" dirty="0"/>
              <a:t>A step is the smallest building block of a pipeline. For example, a pipeline might consist of build and test steps. A step can either be a script or a task. A task is simply a pre-created script offered as a convenience to you.</a:t>
            </a:r>
          </a:p>
          <a:p>
            <a:endParaRPr lang="en-US" sz="2400" b="1" dirty="0" smtClean="0"/>
          </a:p>
        </p:txBody>
      </p:sp>
    </p:spTree>
    <p:extLst>
      <p:ext uri="{BB962C8B-B14F-4D97-AF65-F5344CB8AC3E}">
        <p14:creationId xmlns:p14="http://schemas.microsoft.com/office/powerpoint/2010/main" val="7689905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3" name="Rectangle 2"/>
          <p:cNvSpPr/>
          <p:nvPr/>
        </p:nvSpPr>
        <p:spPr>
          <a:xfrm>
            <a:off x="453644" y="1517651"/>
            <a:ext cx="11478006" cy="3416320"/>
          </a:xfrm>
          <a:prstGeom prst="rect">
            <a:avLst/>
          </a:prstGeom>
        </p:spPr>
        <p:txBody>
          <a:bodyPr wrap="square">
            <a:spAutoFit/>
          </a:bodyPr>
          <a:lstStyle/>
          <a:p>
            <a:r>
              <a:rPr lang="en-US" sz="2400" b="1" dirty="0">
                <a:solidFill>
                  <a:srgbClr val="171717"/>
                </a:solidFill>
                <a:latin typeface="Segoe UI" panose="020B0502040204020203" pitchFamily="34" charset="0"/>
              </a:rPr>
              <a:t>Run</a:t>
            </a:r>
          </a:p>
          <a:p>
            <a:r>
              <a:rPr lang="en-US" sz="2400" dirty="0">
                <a:solidFill>
                  <a:srgbClr val="171717"/>
                </a:solidFill>
                <a:latin typeface="Segoe UI" panose="020B0502040204020203" pitchFamily="34" charset="0"/>
              </a:rPr>
              <a:t>A run represents one execution of a pipeline. It collects the logs associated with running the steps and the results of running tests. During a run, Azure Pipelines will first process the pipeline and then hand off the run to one or more agents. Each agent will run jobs. Learn more about the </a:t>
            </a:r>
            <a:r>
              <a:rPr lang="en-US" sz="2400" dirty="0">
                <a:solidFill>
                  <a:srgbClr val="171717"/>
                </a:solidFill>
                <a:latin typeface="Segoe UI" panose="020B0502040204020203" pitchFamily="34" charset="0"/>
                <a:hlinkClick r:id="rId2"/>
              </a:rPr>
              <a:t>pipeline run sequence</a:t>
            </a:r>
            <a:r>
              <a:rPr lang="en-US" sz="2400" dirty="0">
                <a:solidFill>
                  <a:srgbClr val="171717"/>
                </a:solidFill>
                <a:latin typeface="Segoe UI" panose="020B0502040204020203" pitchFamily="34" charset="0"/>
              </a:rPr>
              <a:t>.</a:t>
            </a:r>
          </a:p>
          <a:p>
            <a:r>
              <a:rPr lang="en-US" sz="2400" b="1" dirty="0">
                <a:solidFill>
                  <a:srgbClr val="171717"/>
                </a:solidFill>
                <a:latin typeface="Segoe UI" panose="020B0502040204020203" pitchFamily="34" charset="0"/>
              </a:rPr>
              <a:t>Script</a:t>
            </a:r>
          </a:p>
          <a:p>
            <a:r>
              <a:rPr lang="en-US" sz="2400" dirty="0">
                <a:solidFill>
                  <a:srgbClr val="171717"/>
                </a:solidFill>
                <a:latin typeface="Segoe UI" panose="020B0502040204020203" pitchFamily="34" charset="0"/>
              </a:rPr>
              <a:t>A script runs code as a step in your pipeline using command line, PowerShell, or Bash. You can write </a:t>
            </a:r>
            <a:r>
              <a:rPr lang="en-US" sz="2400" dirty="0">
                <a:solidFill>
                  <a:srgbClr val="171717"/>
                </a:solidFill>
                <a:latin typeface="Segoe UI" panose="020B0502040204020203" pitchFamily="34" charset="0"/>
                <a:hlinkClick r:id="rId3"/>
              </a:rPr>
              <a:t>cross-platform scripts</a:t>
            </a:r>
            <a:r>
              <a:rPr lang="en-US" sz="2400" dirty="0">
                <a:solidFill>
                  <a:srgbClr val="171717"/>
                </a:solidFill>
                <a:latin typeface="Segoe UI" panose="020B0502040204020203" pitchFamily="34" charset="0"/>
              </a:rPr>
              <a:t> for </a:t>
            </a:r>
            <a:r>
              <a:rPr lang="en-US" sz="2400" dirty="0" err="1">
                <a:solidFill>
                  <a:srgbClr val="171717"/>
                </a:solidFill>
                <a:latin typeface="Segoe UI" panose="020B0502040204020203" pitchFamily="34" charset="0"/>
              </a:rPr>
              <a:t>macOS</a:t>
            </a:r>
            <a:r>
              <a:rPr lang="en-US" sz="2400" dirty="0">
                <a:solidFill>
                  <a:srgbClr val="171717"/>
                </a:solidFill>
                <a:latin typeface="Segoe UI" panose="020B0502040204020203" pitchFamily="34" charset="0"/>
              </a:rPr>
              <a:t>, Linux, and Windows. Unlike a </a:t>
            </a:r>
            <a:r>
              <a:rPr lang="en-US" sz="2400" dirty="0">
                <a:solidFill>
                  <a:srgbClr val="171717"/>
                </a:solidFill>
                <a:latin typeface="Segoe UI" panose="020B0502040204020203" pitchFamily="34" charset="0"/>
                <a:hlinkClick r:id="rId4"/>
              </a:rPr>
              <a:t>task</a:t>
            </a:r>
            <a:r>
              <a:rPr lang="en-US" sz="2400" dirty="0">
                <a:solidFill>
                  <a:srgbClr val="171717"/>
                </a:solidFill>
                <a:latin typeface="Segoe UI" panose="020B0502040204020203" pitchFamily="34" charset="0"/>
              </a:rPr>
              <a:t>, a script is custom code that is specific to your pipeline.</a:t>
            </a:r>
            <a:endParaRPr lang="en-US" sz="24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87571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reating a CI/CD pipeline between Jenkins and Mobile Cloud Services |  A-Team Chroni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448991" cy="698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668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03520" y="3909059"/>
            <a:ext cx="1554480" cy="2258695"/>
            <a:chOff x="5303520" y="3909059"/>
            <a:chExt cx="1554480" cy="2258695"/>
          </a:xfrm>
        </p:grpSpPr>
        <p:sp>
          <p:nvSpPr>
            <p:cNvPr id="3" name="object 3"/>
            <p:cNvSpPr/>
            <p:nvPr/>
          </p:nvSpPr>
          <p:spPr>
            <a:xfrm>
              <a:off x="5303520" y="3909059"/>
              <a:ext cx="1554480" cy="2258695"/>
            </a:xfrm>
            <a:custGeom>
              <a:avLst/>
              <a:gdLst/>
              <a:ahLst/>
              <a:cxnLst/>
              <a:rect l="l" t="t" r="r" b="b"/>
              <a:pathLst>
                <a:path w="1554479" h="2258695">
                  <a:moveTo>
                    <a:pt x="1554479" y="0"/>
                  </a:moveTo>
                  <a:lnTo>
                    <a:pt x="0" y="0"/>
                  </a:lnTo>
                  <a:lnTo>
                    <a:pt x="0" y="2258568"/>
                  </a:lnTo>
                  <a:lnTo>
                    <a:pt x="1554479" y="2258568"/>
                  </a:lnTo>
                  <a:lnTo>
                    <a:pt x="1554479" y="0"/>
                  </a:lnTo>
                  <a:close/>
                </a:path>
              </a:pathLst>
            </a:custGeom>
            <a:solidFill>
              <a:srgbClr val="F1F1F1"/>
            </a:solidFill>
          </p:spPr>
          <p:txBody>
            <a:bodyPr wrap="square" lIns="0" tIns="0" rIns="0" bIns="0" rtlCol="0"/>
            <a:lstStyle/>
            <a:p>
              <a:endParaRPr/>
            </a:p>
          </p:txBody>
        </p:sp>
        <p:sp>
          <p:nvSpPr>
            <p:cNvPr id="4" name="object 4"/>
            <p:cNvSpPr/>
            <p:nvPr/>
          </p:nvSpPr>
          <p:spPr>
            <a:xfrm>
              <a:off x="5920359" y="4189729"/>
              <a:ext cx="465454" cy="11506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913120" y="4390389"/>
              <a:ext cx="407669" cy="7899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22645" y="4875275"/>
              <a:ext cx="420242" cy="11201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916422" y="5038470"/>
              <a:ext cx="565530" cy="113411"/>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35980" y="5617590"/>
              <a:ext cx="685038" cy="11207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5936107" y="5782208"/>
              <a:ext cx="696721" cy="144983"/>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5467731" y="4170806"/>
              <a:ext cx="353695" cy="1096645"/>
            </a:xfrm>
            <a:custGeom>
              <a:avLst/>
              <a:gdLst/>
              <a:ahLst/>
              <a:cxnLst/>
              <a:rect l="l" t="t" r="r" b="b"/>
              <a:pathLst>
                <a:path w="353695" h="1096645">
                  <a:moveTo>
                    <a:pt x="87503" y="124841"/>
                  </a:moveTo>
                  <a:lnTo>
                    <a:pt x="30353" y="72771"/>
                  </a:lnTo>
                  <a:lnTo>
                    <a:pt x="18796" y="88392"/>
                  </a:lnTo>
                  <a:lnTo>
                    <a:pt x="12014" y="101244"/>
                  </a:lnTo>
                  <a:lnTo>
                    <a:pt x="6616" y="114922"/>
                  </a:lnTo>
                  <a:lnTo>
                    <a:pt x="2667" y="129349"/>
                  </a:lnTo>
                  <a:lnTo>
                    <a:pt x="254" y="144399"/>
                  </a:lnTo>
                  <a:lnTo>
                    <a:pt x="0" y="153416"/>
                  </a:lnTo>
                  <a:lnTo>
                    <a:pt x="74549" y="156337"/>
                  </a:lnTo>
                  <a:lnTo>
                    <a:pt x="76454" y="146812"/>
                  </a:lnTo>
                  <a:lnTo>
                    <a:pt x="78232" y="139954"/>
                  </a:lnTo>
                  <a:lnTo>
                    <a:pt x="81153" y="133731"/>
                  </a:lnTo>
                  <a:lnTo>
                    <a:pt x="84836" y="128016"/>
                  </a:lnTo>
                  <a:lnTo>
                    <a:pt x="87503" y="124841"/>
                  </a:lnTo>
                  <a:close/>
                </a:path>
                <a:path w="353695" h="1096645">
                  <a:moveTo>
                    <a:pt x="87884" y="208915"/>
                  </a:moveTo>
                  <a:lnTo>
                    <a:pt x="74549" y="173736"/>
                  </a:lnTo>
                  <a:lnTo>
                    <a:pt x="127" y="170815"/>
                  </a:lnTo>
                  <a:lnTo>
                    <a:pt x="10541" y="216687"/>
                  </a:lnTo>
                  <a:lnTo>
                    <a:pt x="36957" y="259842"/>
                  </a:lnTo>
                  <a:lnTo>
                    <a:pt x="87884" y="208915"/>
                  </a:lnTo>
                  <a:close/>
                </a:path>
                <a:path w="353695" h="1096645">
                  <a:moveTo>
                    <a:pt x="123698" y="758952"/>
                  </a:moveTo>
                  <a:lnTo>
                    <a:pt x="36957" y="758952"/>
                  </a:lnTo>
                  <a:lnTo>
                    <a:pt x="36957" y="852043"/>
                  </a:lnTo>
                  <a:lnTo>
                    <a:pt x="123698" y="852043"/>
                  </a:lnTo>
                  <a:lnTo>
                    <a:pt x="123698" y="758952"/>
                  </a:lnTo>
                  <a:close/>
                </a:path>
                <a:path w="353695" h="1096645">
                  <a:moveTo>
                    <a:pt x="123698" y="652653"/>
                  </a:moveTo>
                  <a:lnTo>
                    <a:pt x="36957" y="652653"/>
                  </a:lnTo>
                  <a:lnTo>
                    <a:pt x="36957" y="745109"/>
                  </a:lnTo>
                  <a:lnTo>
                    <a:pt x="123698" y="745109"/>
                  </a:lnTo>
                  <a:lnTo>
                    <a:pt x="123698" y="652653"/>
                  </a:lnTo>
                  <a:close/>
                </a:path>
                <a:path w="353695" h="1096645">
                  <a:moveTo>
                    <a:pt x="138811" y="98552"/>
                  </a:moveTo>
                  <a:lnTo>
                    <a:pt x="135890" y="23876"/>
                  </a:lnTo>
                  <a:lnTo>
                    <a:pt x="126111" y="24003"/>
                  </a:lnTo>
                  <a:lnTo>
                    <a:pt x="105854" y="26708"/>
                  </a:lnTo>
                  <a:lnTo>
                    <a:pt x="86753" y="32194"/>
                  </a:lnTo>
                  <a:lnTo>
                    <a:pt x="69011" y="40259"/>
                  </a:lnTo>
                  <a:lnTo>
                    <a:pt x="52832" y="50673"/>
                  </a:lnTo>
                  <a:lnTo>
                    <a:pt x="41910" y="60579"/>
                  </a:lnTo>
                  <a:lnTo>
                    <a:pt x="99187" y="112776"/>
                  </a:lnTo>
                  <a:lnTo>
                    <a:pt x="103759" y="109093"/>
                  </a:lnTo>
                  <a:lnTo>
                    <a:pt x="109651" y="105676"/>
                  </a:lnTo>
                  <a:lnTo>
                    <a:pt x="115912" y="102857"/>
                  </a:lnTo>
                  <a:lnTo>
                    <a:pt x="122504" y="100685"/>
                  </a:lnTo>
                  <a:lnTo>
                    <a:pt x="129413" y="99187"/>
                  </a:lnTo>
                  <a:lnTo>
                    <a:pt x="138811" y="98552"/>
                  </a:lnTo>
                  <a:close/>
                </a:path>
                <a:path w="353695" h="1096645">
                  <a:moveTo>
                    <a:pt x="147320" y="318008"/>
                  </a:moveTo>
                  <a:lnTo>
                    <a:pt x="144399" y="243332"/>
                  </a:lnTo>
                  <a:lnTo>
                    <a:pt x="134874" y="242062"/>
                  </a:lnTo>
                  <a:lnTo>
                    <a:pt x="125717" y="239204"/>
                  </a:lnTo>
                  <a:lnTo>
                    <a:pt x="117005" y="235242"/>
                  </a:lnTo>
                  <a:lnTo>
                    <a:pt x="108851" y="230276"/>
                  </a:lnTo>
                  <a:lnTo>
                    <a:pt x="101346" y="224409"/>
                  </a:lnTo>
                  <a:lnTo>
                    <a:pt x="99568" y="222758"/>
                  </a:lnTo>
                  <a:lnTo>
                    <a:pt x="49276" y="273050"/>
                  </a:lnTo>
                  <a:lnTo>
                    <a:pt x="97294" y="305841"/>
                  </a:lnTo>
                  <a:lnTo>
                    <a:pt x="137414" y="317119"/>
                  </a:lnTo>
                  <a:lnTo>
                    <a:pt x="147320" y="318008"/>
                  </a:lnTo>
                  <a:close/>
                </a:path>
                <a:path w="353695" h="1096645">
                  <a:moveTo>
                    <a:pt x="184912" y="932942"/>
                  </a:moveTo>
                  <a:lnTo>
                    <a:pt x="184404" y="932434"/>
                  </a:lnTo>
                  <a:lnTo>
                    <a:pt x="184315" y="931291"/>
                  </a:lnTo>
                  <a:lnTo>
                    <a:pt x="177038" y="888746"/>
                  </a:lnTo>
                  <a:lnTo>
                    <a:pt x="173228" y="866394"/>
                  </a:lnTo>
                  <a:lnTo>
                    <a:pt x="36957" y="866394"/>
                  </a:lnTo>
                  <a:lnTo>
                    <a:pt x="36957" y="958850"/>
                  </a:lnTo>
                  <a:lnTo>
                    <a:pt x="120523" y="958850"/>
                  </a:lnTo>
                  <a:lnTo>
                    <a:pt x="118999" y="955421"/>
                  </a:lnTo>
                  <a:lnTo>
                    <a:pt x="117856" y="951992"/>
                  </a:lnTo>
                  <a:lnTo>
                    <a:pt x="117348" y="948563"/>
                  </a:lnTo>
                  <a:lnTo>
                    <a:pt x="117348" y="947293"/>
                  </a:lnTo>
                  <a:lnTo>
                    <a:pt x="116840" y="946150"/>
                  </a:lnTo>
                  <a:lnTo>
                    <a:pt x="116840" y="945642"/>
                  </a:lnTo>
                  <a:lnTo>
                    <a:pt x="114173" y="937641"/>
                  </a:lnTo>
                  <a:lnTo>
                    <a:pt x="112433" y="933411"/>
                  </a:lnTo>
                  <a:lnTo>
                    <a:pt x="111506" y="931291"/>
                  </a:lnTo>
                  <a:lnTo>
                    <a:pt x="108839" y="927862"/>
                  </a:lnTo>
                  <a:lnTo>
                    <a:pt x="106680" y="924433"/>
                  </a:lnTo>
                  <a:lnTo>
                    <a:pt x="105664" y="923163"/>
                  </a:lnTo>
                  <a:lnTo>
                    <a:pt x="105156" y="922020"/>
                  </a:lnTo>
                  <a:lnTo>
                    <a:pt x="104013" y="920877"/>
                  </a:lnTo>
                  <a:lnTo>
                    <a:pt x="101257" y="913892"/>
                  </a:lnTo>
                  <a:lnTo>
                    <a:pt x="101854" y="906373"/>
                  </a:lnTo>
                  <a:lnTo>
                    <a:pt x="104724" y="899375"/>
                  </a:lnTo>
                  <a:lnTo>
                    <a:pt x="108839" y="893953"/>
                  </a:lnTo>
                  <a:lnTo>
                    <a:pt x="113030" y="890524"/>
                  </a:lnTo>
                  <a:lnTo>
                    <a:pt x="118364" y="888746"/>
                  </a:lnTo>
                  <a:lnTo>
                    <a:pt x="124333" y="888746"/>
                  </a:lnTo>
                  <a:lnTo>
                    <a:pt x="156718" y="911733"/>
                  </a:lnTo>
                  <a:lnTo>
                    <a:pt x="157861" y="913511"/>
                  </a:lnTo>
                  <a:lnTo>
                    <a:pt x="158369" y="914654"/>
                  </a:lnTo>
                  <a:lnTo>
                    <a:pt x="159385" y="916305"/>
                  </a:lnTo>
                  <a:lnTo>
                    <a:pt x="161036" y="918591"/>
                  </a:lnTo>
                  <a:lnTo>
                    <a:pt x="162052" y="921512"/>
                  </a:lnTo>
                  <a:lnTo>
                    <a:pt x="163703" y="923798"/>
                  </a:lnTo>
                  <a:lnTo>
                    <a:pt x="166878" y="929513"/>
                  </a:lnTo>
                  <a:lnTo>
                    <a:pt x="170053" y="935863"/>
                  </a:lnTo>
                  <a:lnTo>
                    <a:pt x="173736" y="938784"/>
                  </a:lnTo>
                  <a:lnTo>
                    <a:pt x="176403" y="941070"/>
                  </a:lnTo>
                  <a:lnTo>
                    <a:pt x="179070" y="942213"/>
                  </a:lnTo>
                  <a:lnTo>
                    <a:pt x="182245" y="942213"/>
                  </a:lnTo>
                  <a:lnTo>
                    <a:pt x="183896" y="939292"/>
                  </a:lnTo>
                  <a:lnTo>
                    <a:pt x="184912" y="937006"/>
                  </a:lnTo>
                  <a:lnTo>
                    <a:pt x="184912" y="932942"/>
                  </a:lnTo>
                  <a:close/>
                </a:path>
                <a:path w="353695" h="1096645">
                  <a:moveTo>
                    <a:pt x="200660" y="132715"/>
                  </a:moveTo>
                  <a:lnTo>
                    <a:pt x="184277" y="132080"/>
                  </a:lnTo>
                  <a:lnTo>
                    <a:pt x="184226" y="130810"/>
                  </a:lnTo>
                  <a:lnTo>
                    <a:pt x="179197" y="1270"/>
                  </a:lnTo>
                  <a:lnTo>
                    <a:pt x="146304" y="0"/>
                  </a:lnTo>
                  <a:lnTo>
                    <a:pt x="151257" y="130810"/>
                  </a:lnTo>
                  <a:lnTo>
                    <a:pt x="134874" y="130175"/>
                  </a:lnTo>
                  <a:lnTo>
                    <a:pt x="169037" y="164338"/>
                  </a:lnTo>
                  <a:lnTo>
                    <a:pt x="200660" y="132715"/>
                  </a:lnTo>
                  <a:close/>
                </a:path>
                <a:path w="353695" h="1096645">
                  <a:moveTo>
                    <a:pt x="222758" y="758952"/>
                  </a:moveTo>
                  <a:lnTo>
                    <a:pt x="136525" y="758952"/>
                  </a:lnTo>
                  <a:lnTo>
                    <a:pt x="136525" y="852043"/>
                  </a:lnTo>
                  <a:lnTo>
                    <a:pt x="170561" y="852043"/>
                  </a:lnTo>
                  <a:lnTo>
                    <a:pt x="161544" y="798576"/>
                  </a:lnTo>
                  <a:lnTo>
                    <a:pt x="159893" y="789432"/>
                  </a:lnTo>
                  <a:lnTo>
                    <a:pt x="162560" y="783082"/>
                  </a:lnTo>
                  <a:lnTo>
                    <a:pt x="165227" y="779018"/>
                  </a:lnTo>
                  <a:lnTo>
                    <a:pt x="170053" y="771525"/>
                  </a:lnTo>
                  <a:lnTo>
                    <a:pt x="178054" y="769874"/>
                  </a:lnTo>
                  <a:lnTo>
                    <a:pt x="180213" y="769239"/>
                  </a:lnTo>
                  <a:lnTo>
                    <a:pt x="181737" y="768731"/>
                  </a:lnTo>
                  <a:lnTo>
                    <a:pt x="186055" y="768731"/>
                  </a:lnTo>
                  <a:lnTo>
                    <a:pt x="222758" y="852043"/>
                  </a:lnTo>
                  <a:lnTo>
                    <a:pt x="222758" y="768731"/>
                  </a:lnTo>
                  <a:lnTo>
                    <a:pt x="222758" y="758952"/>
                  </a:lnTo>
                  <a:close/>
                </a:path>
                <a:path w="353695" h="1096645">
                  <a:moveTo>
                    <a:pt x="222758" y="652653"/>
                  </a:moveTo>
                  <a:lnTo>
                    <a:pt x="136525" y="652653"/>
                  </a:lnTo>
                  <a:lnTo>
                    <a:pt x="136525" y="745109"/>
                  </a:lnTo>
                  <a:lnTo>
                    <a:pt x="222758" y="745109"/>
                  </a:lnTo>
                  <a:lnTo>
                    <a:pt x="222758" y="652653"/>
                  </a:lnTo>
                  <a:close/>
                </a:path>
                <a:path w="353695" h="1096645">
                  <a:moveTo>
                    <a:pt x="255651" y="278130"/>
                  </a:moveTo>
                  <a:lnTo>
                    <a:pt x="198628" y="226187"/>
                  </a:lnTo>
                  <a:lnTo>
                    <a:pt x="189865" y="233172"/>
                  </a:lnTo>
                  <a:lnTo>
                    <a:pt x="184035" y="236601"/>
                  </a:lnTo>
                  <a:lnTo>
                    <a:pt x="177812" y="239420"/>
                  </a:lnTo>
                  <a:lnTo>
                    <a:pt x="171234" y="241592"/>
                  </a:lnTo>
                  <a:lnTo>
                    <a:pt x="164338" y="243078"/>
                  </a:lnTo>
                  <a:lnTo>
                    <a:pt x="161798" y="243332"/>
                  </a:lnTo>
                  <a:lnTo>
                    <a:pt x="164719" y="318389"/>
                  </a:lnTo>
                  <a:lnTo>
                    <a:pt x="167513" y="318389"/>
                  </a:lnTo>
                  <a:lnTo>
                    <a:pt x="187833" y="315620"/>
                  </a:lnTo>
                  <a:lnTo>
                    <a:pt x="206971" y="310095"/>
                  </a:lnTo>
                  <a:lnTo>
                    <a:pt x="224726" y="302018"/>
                  </a:lnTo>
                  <a:lnTo>
                    <a:pt x="240919" y="291592"/>
                  </a:lnTo>
                  <a:lnTo>
                    <a:pt x="255651" y="278130"/>
                  </a:lnTo>
                  <a:close/>
                </a:path>
                <a:path w="353695" h="1096645">
                  <a:moveTo>
                    <a:pt x="293878" y="182245"/>
                  </a:moveTo>
                  <a:lnTo>
                    <a:pt x="219329" y="179324"/>
                  </a:lnTo>
                  <a:lnTo>
                    <a:pt x="218821" y="188595"/>
                  </a:lnTo>
                  <a:lnTo>
                    <a:pt x="218059" y="193294"/>
                  </a:lnTo>
                  <a:lnTo>
                    <a:pt x="216789" y="197866"/>
                  </a:lnTo>
                  <a:lnTo>
                    <a:pt x="215138" y="202057"/>
                  </a:lnTo>
                  <a:lnTo>
                    <a:pt x="209296" y="213233"/>
                  </a:lnTo>
                  <a:lnTo>
                    <a:pt x="266446" y="265303"/>
                  </a:lnTo>
                  <a:lnTo>
                    <a:pt x="286994" y="227355"/>
                  </a:lnTo>
                  <a:lnTo>
                    <a:pt x="293370" y="197866"/>
                  </a:lnTo>
                  <a:lnTo>
                    <a:pt x="293878" y="182245"/>
                  </a:lnTo>
                  <a:close/>
                </a:path>
                <a:path w="353695" h="1096645">
                  <a:moveTo>
                    <a:pt x="323977" y="974344"/>
                  </a:moveTo>
                  <a:lnTo>
                    <a:pt x="306324" y="945642"/>
                  </a:lnTo>
                  <a:lnTo>
                    <a:pt x="305816" y="945642"/>
                  </a:lnTo>
                  <a:lnTo>
                    <a:pt x="305816" y="945007"/>
                  </a:lnTo>
                  <a:lnTo>
                    <a:pt x="279311" y="912533"/>
                  </a:lnTo>
                  <a:lnTo>
                    <a:pt x="264795" y="907161"/>
                  </a:lnTo>
                  <a:lnTo>
                    <a:pt x="264287" y="907161"/>
                  </a:lnTo>
                  <a:lnTo>
                    <a:pt x="256794" y="906526"/>
                  </a:lnTo>
                  <a:lnTo>
                    <a:pt x="252603" y="898525"/>
                  </a:lnTo>
                  <a:lnTo>
                    <a:pt x="251460" y="897382"/>
                  </a:lnTo>
                  <a:lnTo>
                    <a:pt x="250952" y="896239"/>
                  </a:lnTo>
                  <a:lnTo>
                    <a:pt x="249936" y="895096"/>
                  </a:lnTo>
                  <a:lnTo>
                    <a:pt x="243586" y="889381"/>
                  </a:lnTo>
                  <a:lnTo>
                    <a:pt x="239826" y="887603"/>
                  </a:lnTo>
                  <a:lnTo>
                    <a:pt x="236093" y="885825"/>
                  </a:lnTo>
                  <a:lnTo>
                    <a:pt x="227584" y="885825"/>
                  </a:lnTo>
                  <a:lnTo>
                    <a:pt x="220091" y="887603"/>
                  </a:lnTo>
                  <a:lnTo>
                    <a:pt x="220091" y="886460"/>
                  </a:lnTo>
                  <a:lnTo>
                    <a:pt x="196723" y="791718"/>
                  </a:lnTo>
                  <a:lnTo>
                    <a:pt x="193548" y="779653"/>
                  </a:lnTo>
                  <a:lnTo>
                    <a:pt x="188214" y="779653"/>
                  </a:lnTo>
                  <a:lnTo>
                    <a:pt x="181737" y="780796"/>
                  </a:lnTo>
                  <a:lnTo>
                    <a:pt x="169545" y="782447"/>
                  </a:lnTo>
                  <a:lnTo>
                    <a:pt x="172212" y="796798"/>
                  </a:lnTo>
                  <a:lnTo>
                    <a:pt x="194970" y="928966"/>
                  </a:lnTo>
                  <a:lnTo>
                    <a:pt x="195072" y="931291"/>
                  </a:lnTo>
                  <a:lnTo>
                    <a:pt x="195580" y="932434"/>
                  </a:lnTo>
                  <a:lnTo>
                    <a:pt x="195580" y="939927"/>
                  </a:lnTo>
                  <a:lnTo>
                    <a:pt x="193548" y="945642"/>
                  </a:lnTo>
                  <a:lnTo>
                    <a:pt x="189738" y="950214"/>
                  </a:lnTo>
                  <a:lnTo>
                    <a:pt x="188722" y="951992"/>
                  </a:lnTo>
                  <a:lnTo>
                    <a:pt x="187071" y="953135"/>
                  </a:lnTo>
                  <a:lnTo>
                    <a:pt x="186055" y="953135"/>
                  </a:lnTo>
                  <a:lnTo>
                    <a:pt x="179070" y="954278"/>
                  </a:lnTo>
                  <a:lnTo>
                    <a:pt x="154000" y="928966"/>
                  </a:lnTo>
                  <a:lnTo>
                    <a:pt x="150368" y="922655"/>
                  </a:lnTo>
                  <a:lnTo>
                    <a:pt x="147701" y="918083"/>
                  </a:lnTo>
                  <a:lnTo>
                    <a:pt x="145542" y="912876"/>
                  </a:lnTo>
                  <a:lnTo>
                    <a:pt x="142367" y="908812"/>
                  </a:lnTo>
                  <a:lnTo>
                    <a:pt x="136563" y="904062"/>
                  </a:lnTo>
                  <a:lnTo>
                    <a:pt x="129387" y="900811"/>
                  </a:lnTo>
                  <a:lnTo>
                    <a:pt x="121907" y="900137"/>
                  </a:lnTo>
                  <a:lnTo>
                    <a:pt x="115189" y="903097"/>
                  </a:lnTo>
                  <a:lnTo>
                    <a:pt x="113030" y="905383"/>
                  </a:lnTo>
                  <a:lnTo>
                    <a:pt x="110490" y="911098"/>
                  </a:lnTo>
                  <a:lnTo>
                    <a:pt x="115697" y="918591"/>
                  </a:lnTo>
                  <a:lnTo>
                    <a:pt x="120015" y="923798"/>
                  </a:lnTo>
                  <a:lnTo>
                    <a:pt x="122174" y="929005"/>
                  </a:lnTo>
                  <a:lnTo>
                    <a:pt x="124333" y="932942"/>
                  </a:lnTo>
                  <a:lnTo>
                    <a:pt x="125349" y="937641"/>
                  </a:lnTo>
                  <a:lnTo>
                    <a:pt x="126873" y="942213"/>
                  </a:lnTo>
                  <a:lnTo>
                    <a:pt x="128016" y="945007"/>
                  </a:lnTo>
                  <a:lnTo>
                    <a:pt x="128524" y="952500"/>
                  </a:lnTo>
                  <a:lnTo>
                    <a:pt x="132842" y="957072"/>
                  </a:lnTo>
                  <a:lnTo>
                    <a:pt x="134874" y="961771"/>
                  </a:lnTo>
                  <a:lnTo>
                    <a:pt x="136525" y="964565"/>
                  </a:lnTo>
                  <a:lnTo>
                    <a:pt x="140208" y="970915"/>
                  </a:lnTo>
                  <a:lnTo>
                    <a:pt x="145542" y="977773"/>
                  </a:lnTo>
                  <a:lnTo>
                    <a:pt x="147701" y="984631"/>
                  </a:lnTo>
                  <a:lnTo>
                    <a:pt x="152654" y="993825"/>
                  </a:lnTo>
                  <a:lnTo>
                    <a:pt x="173901" y="1031760"/>
                  </a:lnTo>
                  <a:lnTo>
                    <a:pt x="206248" y="1058799"/>
                  </a:lnTo>
                  <a:lnTo>
                    <a:pt x="209931" y="1063371"/>
                  </a:lnTo>
                  <a:lnTo>
                    <a:pt x="213233" y="1068578"/>
                  </a:lnTo>
                  <a:lnTo>
                    <a:pt x="217932" y="1096137"/>
                  </a:lnTo>
                  <a:lnTo>
                    <a:pt x="320167" y="1077214"/>
                  </a:lnTo>
                  <a:lnTo>
                    <a:pt x="315468" y="1053592"/>
                  </a:lnTo>
                  <a:lnTo>
                    <a:pt x="314833" y="1053084"/>
                  </a:lnTo>
                  <a:lnTo>
                    <a:pt x="316992" y="1047369"/>
                  </a:lnTo>
                  <a:lnTo>
                    <a:pt x="318135" y="1041019"/>
                  </a:lnTo>
                  <a:lnTo>
                    <a:pt x="319659" y="1035304"/>
                  </a:lnTo>
                  <a:lnTo>
                    <a:pt x="320675" y="1030097"/>
                  </a:lnTo>
                  <a:lnTo>
                    <a:pt x="321818" y="1025525"/>
                  </a:lnTo>
                  <a:lnTo>
                    <a:pt x="321818" y="1020318"/>
                  </a:lnTo>
                  <a:lnTo>
                    <a:pt x="323342" y="981202"/>
                  </a:lnTo>
                  <a:lnTo>
                    <a:pt x="323342" y="976630"/>
                  </a:lnTo>
                  <a:lnTo>
                    <a:pt x="323977" y="974344"/>
                  </a:lnTo>
                  <a:close/>
                </a:path>
                <a:path w="353695" h="1096645">
                  <a:moveTo>
                    <a:pt x="353568" y="155575"/>
                  </a:moveTo>
                  <a:lnTo>
                    <a:pt x="335851" y="137795"/>
                  </a:lnTo>
                  <a:lnTo>
                    <a:pt x="319405" y="121285"/>
                  </a:lnTo>
                  <a:lnTo>
                    <a:pt x="320040" y="137795"/>
                  </a:lnTo>
                  <a:lnTo>
                    <a:pt x="209677" y="133604"/>
                  </a:lnTo>
                  <a:lnTo>
                    <a:pt x="209169" y="134112"/>
                  </a:lnTo>
                  <a:lnTo>
                    <a:pt x="209169" y="134239"/>
                  </a:lnTo>
                  <a:lnTo>
                    <a:pt x="209042" y="134239"/>
                  </a:lnTo>
                  <a:lnTo>
                    <a:pt x="178054" y="165227"/>
                  </a:lnTo>
                  <a:lnTo>
                    <a:pt x="321310" y="170815"/>
                  </a:lnTo>
                  <a:lnTo>
                    <a:pt x="321945" y="187198"/>
                  </a:lnTo>
                  <a:lnTo>
                    <a:pt x="353568" y="155575"/>
                  </a:lnTo>
                  <a:close/>
                </a:path>
              </a:pathLst>
            </a:custGeom>
            <a:solidFill>
              <a:srgbClr val="282828"/>
            </a:solidFill>
          </p:spPr>
          <p:txBody>
            <a:bodyPr wrap="square" lIns="0" tIns="0" rIns="0" bIns="0" rtlCol="0"/>
            <a:lstStyle/>
            <a:p>
              <a:endParaRPr/>
            </a:p>
          </p:txBody>
        </p:sp>
        <p:sp>
          <p:nvSpPr>
            <p:cNvPr id="11" name="object 11"/>
            <p:cNvSpPr/>
            <p:nvPr/>
          </p:nvSpPr>
          <p:spPr>
            <a:xfrm>
              <a:off x="5468112" y="5591809"/>
              <a:ext cx="384048" cy="342900"/>
            </a:xfrm>
            <a:prstGeom prst="rect">
              <a:avLst/>
            </a:prstGeom>
            <a:blipFill>
              <a:blip r:embed="rId8" cstate="print"/>
              <a:stretch>
                <a:fillRect/>
              </a:stretch>
            </a:blipFill>
          </p:spPr>
          <p:txBody>
            <a:bodyPr wrap="square" lIns="0" tIns="0" rIns="0" bIns="0" rtlCol="0"/>
            <a:lstStyle/>
            <a:p>
              <a:endParaRPr/>
            </a:p>
          </p:txBody>
        </p:sp>
      </p:grpSp>
      <p:grpSp>
        <p:nvGrpSpPr>
          <p:cNvPr id="12" name="object 12"/>
          <p:cNvGrpSpPr/>
          <p:nvPr/>
        </p:nvGrpSpPr>
        <p:grpSpPr>
          <a:xfrm>
            <a:off x="8540495" y="3909059"/>
            <a:ext cx="1554480" cy="2258695"/>
            <a:chOff x="8540495" y="3909059"/>
            <a:chExt cx="1554480" cy="2258695"/>
          </a:xfrm>
        </p:grpSpPr>
        <p:sp>
          <p:nvSpPr>
            <p:cNvPr id="13" name="object 13"/>
            <p:cNvSpPr/>
            <p:nvPr/>
          </p:nvSpPr>
          <p:spPr>
            <a:xfrm>
              <a:off x="8540495" y="3909059"/>
              <a:ext cx="1554480" cy="2258695"/>
            </a:xfrm>
            <a:custGeom>
              <a:avLst/>
              <a:gdLst/>
              <a:ahLst/>
              <a:cxnLst/>
              <a:rect l="l" t="t" r="r" b="b"/>
              <a:pathLst>
                <a:path w="1554479" h="2258695">
                  <a:moveTo>
                    <a:pt x="1554479" y="0"/>
                  </a:moveTo>
                  <a:lnTo>
                    <a:pt x="0" y="0"/>
                  </a:lnTo>
                  <a:lnTo>
                    <a:pt x="0" y="2258568"/>
                  </a:lnTo>
                  <a:lnTo>
                    <a:pt x="1554479" y="2258568"/>
                  </a:lnTo>
                  <a:lnTo>
                    <a:pt x="1554479" y="0"/>
                  </a:lnTo>
                  <a:close/>
                </a:path>
              </a:pathLst>
            </a:custGeom>
            <a:solidFill>
              <a:srgbClr val="F1F1F1"/>
            </a:solidFill>
          </p:spPr>
          <p:txBody>
            <a:bodyPr wrap="square" lIns="0" tIns="0" rIns="0" bIns="0" rtlCol="0"/>
            <a:lstStyle/>
            <a:p>
              <a:endParaRPr/>
            </a:p>
          </p:txBody>
        </p:sp>
        <p:sp>
          <p:nvSpPr>
            <p:cNvPr id="14" name="object 14"/>
            <p:cNvSpPr/>
            <p:nvPr/>
          </p:nvSpPr>
          <p:spPr>
            <a:xfrm>
              <a:off x="9155302" y="4097146"/>
              <a:ext cx="592327" cy="146304"/>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9160509" y="4261738"/>
              <a:ext cx="407543" cy="147193"/>
            </a:xfrm>
            <a:prstGeom prst="rect">
              <a:avLst/>
            </a:prstGeom>
            <a:blipFill>
              <a:blip r:embed="rId10" cstate="print"/>
              <a:stretch>
                <a:fillRect/>
              </a:stretch>
            </a:blipFill>
          </p:spPr>
          <p:txBody>
            <a:bodyPr wrap="square" lIns="0" tIns="0" rIns="0" bIns="0" rtlCol="0"/>
            <a:lstStyle/>
            <a:p>
              <a:endParaRPr/>
            </a:p>
          </p:txBody>
        </p:sp>
        <p:sp>
          <p:nvSpPr>
            <p:cNvPr id="16" name="object 16"/>
            <p:cNvSpPr/>
            <p:nvPr/>
          </p:nvSpPr>
          <p:spPr>
            <a:xfrm>
              <a:off x="9154921" y="4426330"/>
              <a:ext cx="782574" cy="146304"/>
            </a:xfrm>
            <a:prstGeom prst="rect">
              <a:avLst/>
            </a:prstGeom>
            <a:blipFill>
              <a:blip r:embed="rId11" cstate="print"/>
              <a:stretch>
                <a:fillRect/>
              </a:stretch>
            </a:blipFill>
          </p:spPr>
          <p:txBody>
            <a:bodyPr wrap="square" lIns="0" tIns="0" rIns="0" bIns="0" rtlCol="0"/>
            <a:lstStyle/>
            <a:p>
              <a:endParaRPr/>
            </a:p>
          </p:txBody>
        </p:sp>
        <p:sp>
          <p:nvSpPr>
            <p:cNvPr id="17" name="object 17"/>
            <p:cNvSpPr/>
            <p:nvPr/>
          </p:nvSpPr>
          <p:spPr>
            <a:xfrm>
              <a:off x="9162160" y="4893309"/>
              <a:ext cx="355346" cy="146431"/>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9155429" y="5057901"/>
              <a:ext cx="858520" cy="146431"/>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8631936" y="4151375"/>
              <a:ext cx="342900" cy="1040765"/>
            </a:xfrm>
            <a:custGeom>
              <a:avLst/>
              <a:gdLst/>
              <a:ahLst/>
              <a:cxnLst/>
              <a:rect l="l" t="t" r="r" b="b"/>
              <a:pathLst>
                <a:path w="342900" h="1040764">
                  <a:moveTo>
                    <a:pt x="162941" y="247777"/>
                  </a:moveTo>
                  <a:lnTo>
                    <a:pt x="156806" y="214503"/>
                  </a:lnTo>
                  <a:lnTo>
                    <a:pt x="154762" y="211201"/>
                  </a:lnTo>
                  <a:lnTo>
                    <a:pt x="139801" y="187109"/>
                  </a:lnTo>
                  <a:lnTo>
                    <a:pt x="135763" y="184200"/>
                  </a:lnTo>
                  <a:lnTo>
                    <a:pt x="135763" y="226822"/>
                  </a:lnTo>
                  <a:lnTo>
                    <a:pt x="74041" y="292100"/>
                  </a:lnTo>
                  <a:lnTo>
                    <a:pt x="37084" y="255524"/>
                  </a:lnTo>
                  <a:lnTo>
                    <a:pt x="49403" y="239903"/>
                  </a:lnTo>
                  <a:lnTo>
                    <a:pt x="51866" y="242430"/>
                  </a:lnTo>
                  <a:lnTo>
                    <a:pt x="58051" y="248373"/>
                  </a:lnTo>
                  <a:lnTo>
                    <a:pt x="66065" y="255282"/>
                  </a:lnTo>
                  <a:lnTo>
                    <a:pt x="74041" y="260731"/>
                  </a:lnTo>
                  <a:lnTo>
                    <a:pt x="93789" y="239903"/>
                  </a:lnTo>
                  <a:lnTo>
                    <a:pt x="121031" y="211201"/>
                  </a:lnTo>
                  <a:lnTo>
                    <a:pt x="135763" y="226822"/>
                  </a:lnTo>
                  <a:lnTo>
                    <a:pt x="135763" y="184200"/>
                  </a:lnTo>
                  <a:lnTo>
                    <a:pt x="114020" y="168529"/>
                  </a:lnTo>
                  <a:lnTo>
                    <a:pt x="81534" y="161671"/>
                  </a:lnTo>
                  <a:lnTo>
                    <a:pt x="50038" y="168529"/>
                  </a:lnTo>
                  <a:lnTo>
                    <a:pt x="24091" y="187109"/>
                  </a:lnTo>
                  <a:lnTo>
                    <a:pt x="6477" y="214503"/>
                  </a:lnTo>
                  <a:lnTo>
                    <a:pt x="0" y="247777"/>
                  </a:lnTo>
                  <a:lnTo>
                    <a:pt x="6477" y="280987"/>
                  </a:lnTo>
                  <a:lnTo>
                    <a:pt x="24091" y="308343"/>
                  </a:lnTo>
                  <a:lnTo>
                    <a:pt x="50038" y="326923"/>
                  </a:lnTo>
                  <a:lnTo>
                    <a:pt x="81534" y="333756"/>
                  </a:lnTo>
                  <a:lnTo>
                    <a:pt x="114020" y="326923"/>
                  </a:lnTo>
                  <a:lnTo>
                    <a:pt x="139801" y="308343"/>
                  </a:lnTo>
                  <a:lnTo>
                    <a:pt x="149898" y="292100"/>
                  </a:lnTo>
                  <a:lnTo>
                    <a:pt x="156806" y="280987"/>
                  </a:lnTo>
                  <a:lnTo>
                    <a:pt x="162941" y="247777"/>
                  </a:lnTo>
                  <a:close/>
                </a:path>
                <a:path w="342900" h="1040764">
                  <a:moveTo>
                    <a:pt x="191389" y="789178"/>
                  </a:moveTo>
                  <a:lnTo>
                    <a:pt x="190500" y="787146"/>
                  </a:lnTo>
                  <a:lnTo>
                    <a:pt x="188595" y="785241"/>
                  </a:lnTo>
                  <a:lnTo>
                    <a:pt x="148336" y="742696"/>
                  </a:lnTo>
                  <a:lnTo>
                    <a:pt x="146558" y="741680"/>
                  </a:lnTo>
                  <a:lnTo>
                    <a:pt x="144653" y="740664"/>
                  </a:lnTo>
                  <a:lnTo>
                    <a:pt x="139954" y="740664"/>
                  </a:lnTo>
                  <a:lnTo>
                    <a:pt x="56769" y="826770"/>
                  </a:lnTo>
                  <a:lnTo>
                    <a:pt x="54864" y="830707"/>
                  </a:lnTo>
                  <a:lnTo>
                    <a:pt x="54864" y="835660"/>
                  </a:lnTo>
                  <a:lnTo>
                    <a:pt x="55753" y="837565"/>
                  </a:lnTo>
                  <a:lnTo>
                    <a:pt x="56769" y="839597"/>
                  </a:lnTo>
                  <a:lnTo>
                    <a:pt x="97917" y="882142"/>
                  </a:lnTo>
                  <a:lnTo>
                    <a:pt x="98806" y="884174"/>
                  </a:lnTo>
                  <a:lnTo>
                    <a:pt x="101600" y="885063"/>
                  </a:lnTo>
                  <a:lnTo>
                    <a:pt x="105410" y="885063"/>
                  </a:lnTo>
                  <a:lnTo>
                    <a:pt x="108204" y="884174"/>
                  </a:lnTo>
                  <a:lnTo>
                    <a:pt x="109093" y="882142"/>
                  </a:lnTo>
                  <a:lnTo>
                    <a:pt x="188595" y="798068"/>
                  </a:lnTo>
                  <a:lnTo>
                    <a:pt x="190500" y="797052"/>
                  </a:lnTo>
                  <a:lnTo>
                    <a:pt x="191389" y="794131"/>
                  </a:lnTo>
                  <a:lnTo>
                    <a:pt x="191389" y="789178"/>
                  </a:lnTo>
                  <a:close/>
                </a:path>
                <a:path w="342900" h="1040764">
                  <a:moveTo>
                    <a:pt x="196088" y="948436"/>
                  </a:moveTo>
                  <a:lnTo>
                    <a:pt x="160528" y="910844"/>
                  </a:lnTo>
                  <a:lnTo>
                    <a:pt x="154051" y="916813"/>
                  </a:lnTo>
                  <a:lnTo>
                    <a:pt x="148971" y="920940"/>
                  </a:lnTo>
                  <a:lnTo>
                    <a:pt x="142621" y="923328"/>
                  </a:lnTo>
                  <a:lnTo>
                    <a:pt x="135394" y="924433"/>
                  </a:lnTo>
                  <a:lnTo>
                    <a:pt x="127762" y="924687"/>
                  </a:lnTo>
                  <a:lnTo>
                    <a:pt x="124968" y="924687"/>
                  </a:lnTo>
                  <a:lnTo>
                    <a:pt x="116586" y="925703"/>
                  </a:lnTo>
                  <a:lnTo>
                    <a:pt x="109093" y="927608"/>
                  </a:lnTo>
                  <a:lnTo>
                    <a:pt x="102616" y="931672"/>
                  </a:lnTo>
                  <a:lnTo>
                    <a:pt x="98806" y="934593"/>
                  </a:lnTo>
                  <a:lnTo>
                    <a:pt x="94107" y="937514"/>
                  </a:lnTo>
                  <a:lnTo>
                    <a:pt x="74485" y="971003"/>
                  </a:lnTo>
                  <a:lnTo>
                    <a:pt x="72644" y="982091"/>
                  </a:lnTo>
                  <a:lnTo>
                    <a:pt x="72644" y="983996"/>
                  </a:lnTo>
                  <a:lnTo>
                    <a:pt x="73533" y="986028"/>
                  </a:lnTo>
                  <a:lnTo>
                    <a:pt x="74549" y="987044"/>
                  </a:lnTo>
                  <a:lnTo>
                    <a:pt x="79121" y="987044"/>
                  </a:lnTo>
                  <a:lnTo>
                    <a:pt x="115697" y="964311"/>
                  </a:lnTo>
                  <a:lnTo>
                    <a:pt x="116586" y="964311"/>
                  </a:lnTo>
                  <a:lnTo>
                    <a:pt x="118491" y="963295"/>
                  </a:lnTo>
                  <a:lnTo>
                    <a:pt x="123190" y="962279"/>
                  </a:lnTo>
                  <a:lnTo>
                    <a:pt x="129667" y="969264"/>
                  </a:lnTo>
                  <a:lnTo>
                    <a:pt x="131572" y="971169"/>
                  </a:lnTo>
                  <a:lnTo>
                    <a:pt x="134366" y="974090"/>
                  </a:lnTo>
                  <a:lnTo>
                    <a:pt x="136271" y="978154"/>
                  </a:lnTo>
                  <a:lnTo>
                    <a:pt x="140474" y="988669"/>
                  </a:lnTo>
                  <a:lnTo>
                    <a:pt x="141351" y="995667"/>
                  </a:lnTo>
                  <a:lnTo>
                    <a:pt x="140119" y="1000074"/>
                  </a:lnTo>
                  <a:lnTo>
                    <a:pt x="138049" y="1002792"/>
                  </a:lnTo>
                  <a:lnTo>
                    <a:pt x="138049" y="1003808"/>
                  </a:lnTo>
                  <a:lnTo>
                    <a:pt x="137160" y="1003808"/>
                  </a:lnTo>
                  <a:lnTo>
                    <a:pt x="100711" y="1026541"/>
                  </a:lnTo>
                  <a:lnTo>
                    <a:pt x="98806" y="1026541"/>
                  </a:lnTo>
                  <a:lnTo>
                    <a:pt x="97917" y="1028573"/>
                  </a:lnTo>
                  <a:lnTo>
                    <a:pt x="98806" y="1030605"/>
                  </a:lnTo>
                  <a:lnTo>
                    <a:pt x="98806" y="1031494"/>
                  </a:lnTo>
                  <a:lnTo>
                    <a:pt x="99695" y="1033526"/>
                  </a:lnTo>
                  <a:lnTo>
                    <a:pt x="100711" y="1033526"/>
                  </a:lnTo>
                  <a:lnTo>
                    <a:pt x="114731" y="1038517"/>
                  </a:lnTo>
                  <a:lnTo>
                    <a:pt x="156845" y="1032510"/>
                  </a:lnTo>
                  <a:lnTo>
                    <a:pt x="180962" y="996353"/>
                  </a:lnTo>
                  <a:lnTo>
                    <a:pt x="182245" y="977176"/>
                  </a:lnTo>
                  <a:lnTo>
                    <a:pt x="183299" y="968806"/>
                  </a:lnTo>
                  <a:lnTo>
                    <a:pt x="185293" y="962279"/>
                  </a:lnTo>
                  <a:lnTo>
                    <a:pt x="185572" y="961364"/>
                  </a:lnTo>
                  <a:lnTo>
                    <a:pt x="189484" y="955294"/>
                  </a:lnTo>
                  <a:lnTo>
                    <a:pt x="196088" y="948436"/>
                  </a:lnTo>
                  <a:close/>
                </a:path>
                <a:path w="342900" h="1040764">
                  <a:moveTo>
                    <a:pt x="338201" y="1000887"/>
                  </a:moveTo>
                  <a:lnTo>
                    <a:pt x="337312" y="999871"/>
                  </a:lnTo>
                  <a:lnTo>
                    <a:pt x="181102" y="834644"/>
                  </a:lnTo>
                  <a:lnTo>
                    <a:pt x="180213" y="833628"/>
                  </a:lnTo>
                  <a:lnTo>
                    <a:pt x="176403" y="833628"/>
                  </a:lnTo>
                  <a:lnTo>
                    <a:pt x="175514" y="834644"/>
                  </a:lnTo>
                  <a:lnTo>
                    <a:pt x="143764" y="868299"/>
                  </a:lnTo>
                  <a:lnTo>
                    <a:pt x="142748" y="869315"/>
                  </a:lnTo>
                  <a:lnTo>
                    <a:pt x="142748" y="872236"/>
                  </a:lnTo>
                  <a:lnTo>
                    <a:pt x="143764" y="874268"/>
                  </a:lnTo>
                  <a:lnTo>
                    <a:pt x="169926" y="900938"/>
                  </a:lnTo>
                  <a:lnTo>
                    <a:pt x="205486" y="938530"/>
                  </a:lnTo>
                  <a:lnTo>
                    <a:pt x="299847" y="1039495"/>
                  </a:lnTo>
                  <a:lnTo>
                    <a:pt x="301752" y="1040384"/>
                  </a:lnTo>
                  <a:lnTo>
                    <a:pt x="303657" y="1040384"/>
                  </a:lnTo>
                  <a:lnTo>
                    <a:pt x="305435" y="1039495"/>
                  </a:lnTo>
                  <a:lnTo>
                    <a:pt x="337312" y="1005840"/>
                  </a:lnTo>
                  <a:lnTo>
                    <a:pt x="338201" y="1004824"/>
                  </a:lnTo>
                  <a:lnTo>
                    <a:pt x="338201" y="1000887"/>
                  </a:lnTo>
                  <a:close/>
                </a:path>
                <a:path w="342900" h="1040764">
                  <a:moveTo>
                    <a:pt x="338328" y="80899"/>
                  </a:moveTo>
                  <a:lnTo>
                    <a:pt x="335915" y="80899"/>
                  </a:lnTo>
                  <a:lnTo>
                    <a:pt x="335915" y="88646"/>
                  </a:lnTo>
                  <a:lnTo>
                    <a:pt x="335915" y="104267"/>
                  </a:lnTo>
                  <a:lnTo>
                    <a:pt x="335915" y="279019"/>
                  </a:lnTo>
                  <a:lnTo>
                    <a:pt x="237109" y="331216"/>
                  </a:lnTo>
                  <a:lnTo>
                    <a:pt x="237109" y="310261"/>
                  </a:lnTo>
                  <a:lnTo>
                    <a:pt x="286372" y="286893"/>
                  </a:lnTo>
                  <a:lnTo>
                    <a:pt x="335915" y="263398"/>
                  </a:lnTo>
                  <a:lnTo>
                    <a:pt x="335915" y="247777"/>
                  </a:lnTo>
                  <a:lnTo>
                    <a:pt x="237109" y="286893"/>
                  </a:lnTo>
                  <a:lnTo>
                    <a:pt x="237109" y="265938"/>
                  </a:lnTo>
                  <a:lnTo>
                    <a:pt x="311010" y="242570"/>
                  </a:lnTo>
                  <a:lnTo>
                    <a:pt x="335915" y="234696"/>
                  </a:lnTo>
                  <a:lnTo>
                    <a:pt x="335915" y="219075"/>
                  </a:lnTo>
                  <a:lnTo>
                    <a:pt x="237109" y="242570"/>
                  </a:lnTo>
                  <a:lnTo>
                    <a:pt x="237109" y="221615"/>
                  </a:lnTo>
                  <a:lnTo>
                    <a:pt x="335915" y="205994"/>
                  </a:lnTo>
                  <a:lnTo>
                    <a:pt x="335915" y="190373"/>
                  </a:lnTo>
                  <a:lnTo>
                    <a:pt x="237109" y="198247"/>
                  </a:lnTo>
                  <a:lnTo>
                    <a:pt x="237109" y="177292"/>
                  </a:lnTo>
                  <a:lnTo>
                    <a:pt x="335915" y="177292"/>
                  </a:lnTo>
                  <a:lnTo>
                    <a:pt x="335915" y="161671"/>
                  </a:lnTo>
                  <a:lnTo>
                    <a:pt x="237109" y="153797"/>
                  </a:lnTo>
                  <a:lnTo>
                    <a:pt x="237109" y="132969"/>
                  </a:lnTo>
                  <a:lnTo>
                    <a:pt x="335915" y="148590"/>
                  </a:lnTo>
                  <a:lnTo>
                    <a:pt x="335915" y="132969"/>
                  </a:lnTo>
                  <a:lnTo>
                    <a:pt x="237109" y="112141"/>
                  </a:lnTo>
                  <a:lnTo>
                    <a:pt x="237109" y="88646"/>
                  </a:lnTo>
                  <a:lnTo>
                    <a:pt x="335915" y="120015"/>
                  </a:lnTo>
                  <a:lnTo>
                    <a:pt x="335915" y="104267"/>
                  </a:lnTo>
                  <a:lnTo>
                    <a:pt x="296456" y="88646"/>
                  </a:lnTo>
                  <a:lnTo>
                    <a:pt x="237109" y="65151"/>
                  </a:lnTo>
                  <a:lnTo>
                    <a:pt x="237109" y="44323"/>
                  </a:lnTo>
                  <a:lnTo>
                    <a:pt x="335915" y="88646"/>
                  </a:lnTo>
                  <a:lnTo>
                    <a:pt x="335915" y="80899"/>
                  </a:lnTo>
                  <a:lnTo>
                    <a:pt x="335915" y="73025"/>
                  </a:lnTo>
                  <a:lnTo>
                    <a:pt x="335915" y="59944"/>
                  </a:lnTo>
                  <a:lnTo>
                    <a:pt x="333375" y="58407"/>
                  </a:lnTo>
                  <a:lnTo>
                    <a:pt x="333375" y="65151"/>
                  </a:lnTo>
                  <a:lnTo>
                    <a:pt x="333375" y="73025"/>
                  </a:lnTo>
                  <a:lnTo>
                    <a:pt x="280454" y="44323"/>
                  </a:lnTo>
                  <a:lnTo>
                    <a:pt x="242062" y="23495"/>
                  </a:lnTo>
                  <a:lnTo>
                    <a:pt x="242062" y="13081"/>
                  </a:lnTo>
                  <a:lnTo>
                    <a:pt x="333375" y="65151"/>
                  </a:lnTo>
                  <a:lnTo>
                    <a:pt x="333375" y="58407"/>
                  </a:lnTo>
                  <a:lnTo>
                    <a:pt x="258660" y="13081"/>
                  </a:lnTo>
                  <a:lnTo>
                    <a:pt x="237109" y="0"/>
                  </a:lnTo>
                  <a:lnTo>
                    <a:pt x="88900" y="49530"/>
                  </a:lnTo>
                  <a:lnTo>
                    <a:pt x="88900" y="67818"/>
                  </a:lnTo>
                  <a:lnTo>
                    <a:pt x="81534" y="67818"/>
                  </a:lnTo>
                  <a:lnTo>
                    <a:pt x="81534" y="143383"/>
                  </a:lnTo>
                  <a:lnTo>
                    <a:pt x="121297" y="151625"/>
                  </a:lnTo>
                  <a:lnTo>
                    <a:pt x="153428" y="174053"/>
                  </a:lnTo>
                  <a:lnTo>
                    <a:pt x="174917" y="207251"/>
                  </a:lnTo>
                  <a:lnTo>
                    <a:pt x="182753" y="247777"/>
                  </a:lnTo>
                  <a:lnTo>
                    <a:pt x="180517" y="270205"/>
                  </a:lnTo>
                  <a:lnTo>
                    <a:pt x="174117" y="290423"/>
                  </a:lnTo>
                  <a:lnTo>
                    <a:pt x="163995" y="308216"/>
                  </a:lnTo>
                  <a:lnTo>
                    <a:pt x="150622" y="323342"/>
                  </a:lnTo>
                  <a:lnTo>
                    <a:pt x="232156" y="352044"/>
                  </a:lnTo>
                  <a:lnTo>
                    <a:pt x="266090" y="331216"/>
                  </a:lnTo>
                  <a:lnTo>
                    <a:pt x="338328" y="286893"/>
                  </a:lnTo>
                  <a:lnTo>
                    <a:pt x="338328" y="263398"/>
                  </a:lnTo>
                  <a:lnTo>
                    <a:pt x="338328" y="104267"/>
                  </a:lnTo>
                  <a:lnTo>
                    <a:pt x="338328" y="80899"/>
                  </a:lnTo>
                  <a:close/>
                </a:path>
                <a:path w="342900" h="1040764">
                  <a:moveTo>
                    <a:pt x="342900" y="812927"/>
                  </a:moveTo>
                  <a:lnTo>
                    <a:pt x="342011" y="810895"/>
                  </a:lnTo>
                  <a:lnTo>
                    <a:pt x="340995" y="809879"/>
                  </a:lnTo>
                  <a:lnTo>
                    <a:pt x="336296" y="809879"/>
                  </a:lnTo>
                  <a:lnTo>
                    <a:pt x="299847" y="832612"/>
                  </a:lnTo>
                  <a:lnTo>
                    <a:pt x="298958" y="832612"/>
                  </a:lnTo>
                  <a:lnTo>
                    <a:pt x="297053" y="833628"/>
                  </a:lnTo>
                  <a:lnTo>
                    <a:pt x="292354" y="834644"/>
                  </a:lnTo>
                  <a:lnTo>
                    <a:pt x="285877" y="827786"/>
                  </a:lnTo>
                  <a:lnTo>
                    <a:pt x="283083" y="825754"/>
                  </a:lnTo>
                  <a:lnTo>
                    <a:pt x="281178" y="822833"/>
                  </a:lnTo>
                  <a:lnTo>
                    <a:pt x="279273" y="818769"/>
                  </a:lnTo>
                  <a:lnTo>
                    <a:pt x="274650" y="808266"/>
                  </a:lnTo>
                  <a:lnTo>
                    <a:pt x="273685" y="801268"/>
                  </a:lnTo>
                  <a:lnTo>
                    <a:pt x="274802" y="796861"/>
                  </a:lnTo>
                  <a:lnTo>
                    <a:pt x="276479" y="794131"/>
                  </a:lnTo>
                  <a:lnTo>
                    <a:pt x="277495" y="793115"/>
                  </a:lnTo>
                  <a:lnTo>
                    <a:pt x="278384" y="793115"/>
                  </a:lnTo>
                  <a:lnTo>
                    <a:pt x="314833" y="770382"/>
                  </a:lnTo>
                  <a:lnTo>
                    <a:pt x="316738" y="770382"/>
                  </a:lnTo>
                  <a:lnTo>
                    <a:pt x="316738" y="765429"/>
                  </a:lnTo>
                  <a:lnTo>
                    <a:pt x="315722" y="763397"/>
                  </a:lnTo>
                  <a:lnTo>
                    <a:pt x="314833" y="763397"/>
                  </a:lnTo>
                  <a:lnTo>
                    <a:pt x="300774" y="758431"/>
                  </a:lnTo>
                  <a:lnTo>
                    <a:pt x="257810" y="765429"/>
                  </a:lnTo>
                  <a:lnTo>
                    <a:pt x="251206" y="770382"/>
                  </a:lnTo>
                  <a:lnTo>
                    <a:pt x="247523" y="773303"/>
                  </a:lnTo>
                  <a:lnTo>
                    <a:pt x="241350" y="781418"/>
                  </a:lnTo>
                  <a:lnTo>
                    <a:pt x="236943" y="790625"/>
                  </a:lnTo>
                  <a:lnTo>
                    <a:pt x="234302" y="800582"/>
                  </a:lnTo>
                  <a:lnTo>
                    <a:pt x="233426" y="810895"/>
                  </a:lnTo>
                  <a:lnTo>
                    <a:pt x="232537" y="810895"/>
                  </a:lnTo>
                  <a:lnTo>
                    <a:pt x="215773" y="852424"/>
                  </a:lnTo>
                  <a:lnTo>
                    <a:pt x="251206" y="890016"/>
                  </a:lnTo>
                  <a:lnTo>
                    <a:pt x="287782" y="872236"/>
                  </a:lnTo>
                  <a:lnTo>
                    <a:pt x="290576" y="872236"/>
                  </a:lnTo>
                  <a:lnTo>
                    <a:pt x="298069" y="871220"/>
                  </a:lnTo>
                  <a:lnTo>
                    <a:pt x="331216" y="847407"/>
                  </a:lnTo>
                  <a:lnTo>
                    <a:pt x="337578" y="834644"/>
                  </a:lnTo>
                  <a:lnTo>
                    <a:pt x="340614" y="826071"/>
                  </a:lnTo>
                  <a:lnTo>
                    <a:pt x="342900" y="814832"/>
                  </a:lnTo>
                  <a:lnTo>
                    <a:pt x="342900" y="812927"/>
                  </a:lnTo>
                  <a:close/>
                </a:path>
              </a:pathLst>
            </a:custGeom>
            <a:solidFill>
              <a:srgbClr val="282828"/>
            </a:solidFill>
          </p:spPr>
          <p:txBody>
            <a:bodyPr wrap="square" lIns="0" tIns="0" rIns="0" bIns="0" rtlCol="0"/>
            <a:lstStyle/>
            <a:p>
              <a:endParaRPr/>
            </a:p>
          </p:txBody>
        </p:sp>
        <p:sp>
          <p:nvSpPr>
            <p:cNvPr id="20" name="object 20"/>
            <p:cNvSpPr/>
            <p:nvPr/>
          </p:nvSpPr>
          <p:spPr>
            <a:xfrm>
              <a:off x="9162160" y="5756058"/>
              <a:ext cx="871347" cy="113461"/>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8732519" y="5664707"/>
              <a:ext cx="182879" cy="201168"/>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8622792" y="5618987"/>
              <a:ext cx="402590" cy="329565"/>
            </a:xfrm>
            <a:custGeom>
              <a:avLst/>
              <a:gdLst/>
              <a:ahLst/>
              <a:cxnLst/>
              <a:rect l="l" t="t" r="r" b="b"/>
              <a:pathLst>
                <a:path w="402590" h="329564">
                  <a:moveTo>
                    <a:pt x="402336" y="290322"/>
                  </a:moveTo>
                  <a:lnTo>
                    <a:pt x="400177" y="288036"/>
                  </a:lnTo>
                  <a:lnTo>
                    <a:pt x="376301" y="288036"/>
                  </a:lnTo>
                  <a:lnTo>
                    <a:pt x="376301" y="300609"/>
                  </a:lnTo>
                  <a:lnTo>
                    <a:pt x="368681" y="309753"/>
                  </a:lnTo>
                  <a:lnTo>
                    <a:pt x="376301" y="316611"/>
                  </a:lnTo>
                  <a:lnTo>
                    <a:pt x="371983" y="316611"/>
                  </a:lnTo>
                  <a:lnTo>
                    <a:pt x="366522" y="310896"/>
                  </a:lnTo>
                  <a:lnTo>
                    <a:pt x="361188" y="316611"/>
                  </a:lnTo>
                  <a:lnTo>
                    <a:pt x="356743" y="316611"/>
                  </a:lnTo>
                  <a:lnTo>
                    <a:pt x="363347" y="309753"/>
                  </a:lnTo>
                  <a:lnTo>
                    <a:pt x="356743" y="300609"/>
                  </a:lnTo>
                  <a:lnTo>
                    <a:pt x="361188" y="300609"/>
                  </a:lnTo>
                  <a:lnTo>
                    <a:pt x="366522" y="306324"/>
                  </a:lnTo>
                  <a:lnTo>
                    <a:pt x="368681" y="304038"/>
                  </a:lnTo>
                  <a:lnTo>
                    <a:pt x="371983" y="300609"/>
                  </a:lnTo>
                  <a:lnTo>
                    <a:pt x="376301" y="300609"/>
                  </a:lnTo>
                  <a:lnTo>
                    <a:pt x="376301" y="288036"/>
                  </a:lnTo>
                  <a:lnTo>
                    <a:pt x="342646" y="288036"/>
                  </a:lnTo>
                  <a:lnTo>
                    <a:pt x="342646" y="300609"/>
                  </a:lnTo>
                  <a:lnTo>
                    <a:pt x="342646" y="306324"/>
                  </a:lnTo>
                  <a:lnTo>
                    <a:pt x="333756" y="306324"/>
                  </a:lnTo>
                  <a:lnTo>
                    <a:pt x="333756" y="315468"/>
                  </a:lnTo>
                  <a:lnTo>
                    <a:pt x="342646" y="315468"/>
                  </a:lnTo>
                  <a:lnTo>
                    <a:pt x="342646" y="316611"/>
                  </a:lnTo>
                  <a:lnTo>
                    <a:pt x="329692" y="316611"/>
                  </a:lnTo>
                  <a:lnTo>
                    <a:pt x="329692" y="304038"/>
                  </a:lnTo>
                  <a:lnTo>
                    <a:pt x="329692" y="300609"/>
                  </a:lnTo>
                  <a:lnTo>
                    <a:pt x="342646" y="300609"/>
                  </a:lnTo>
                  <a:lnTo>
                    <a:pt x="342646" y="288036"/>
                  </a:lnTo>
                  <a:lnTo>
                    <a:pt x="318770" y="288036"/>
                  </a:lnTo>
                  <a:lnTo>
                    <a:pt x="318770" y="300609"/>
                  </a:lnTo>
                  <a:lnTo>
                    <a:pt x="318770" y="304038"/>
                  </a:lnTo>
                  <a:lnTo>
                    <a:pt x="300355" y="304038"/>
                  </a:lnTo>
                  <a:lnTo>
                    <a:pt x="300355" y="300609"/>
                  </a:lnTo>
                  <a:lnTo>
                    <a:pt x="318770" y="300609"/>
                  </a:lnTo>
                  <a:lnTo>
                    <a:pt x="318770" y="288036"/>
                  </a:lnTo>
                  <a:lnTo>
                    <a:pt x="2159" y="288036"/>
                  </a:lnTo>
                  <a:lnTo>
                    <a:pt x="0" y="290322"/>
                  </a:lnTo>
                  <a:lnTo>
                    <a:pt x="0" y="326898"/>
                  </a:lnTo>
                  <a:lnTo>
                    <a:pt x="2159" y="329184"/>
                  </a:lnTo>
                  <a:lnTo>
                    <a:pt x="400177" y="329184"/>
                  </a:lnTo>
                  <a:lnTo>
                    <a:pt x="402336" y="326898"/>
                  </a:lnTo>
                  <a:lnTo>
                    <a:pt x="402336" y="316611"/>
                  </a:lnTo>
                  <a:lnTo>
                    <a:pt x="402336" y="300609"/>
                  </a:lnTo>
                  <a:lnTo>
                    <a:pt x="402336" y="290322"/>
                  </a:lnTo>
                  <a:close/>
                </a:path>
                <a:path w="402590" h="329564">
                  <a:moveTo>
                    <a:pt x="402336" y="3556"/>
                  </a:moveTo>
                  <a:lnTo>
                    <a:pt x="400177" y="0"/>
                  </a:lnTo>
                  <a:lnTo>
                    <a:pt x="387096" y="0"/>
                  </a:lnTo>
                  <a:lnTo>
                    <a:pt x="387096" y="16637"/>
                  </a:lnTo>
                  <a:lnTo>
                    <a:pt x="387096" y="264490"/>
                  </a:lnTo>
                  <a:lnTo>
                    <a:pt x="15240" y="264490"/>
                  </a:lnTo>
                  <a:lnTo>
                    <a:pt x="15240" y="16637"/>
                  </a:lnTo>
                  <a:lnTo>
                    <a:pt x="387096" y="16637"/>
                  </a:lnTo>
                  <a:lnTo>
                    <a:pt x="387096" y="0"/>
                  </a:lnTo>
                  <a:lnTo>
                    <a:pt x="2159" y="0"/>
                  </a:lnTo>
                  <a:lnTo>
                    <a:pt x="0" y="3556"/>
                  </a:lnTo>
                  <a:lnTo>
                    <a:pt x="0" y="279908"/>
                  </a:lnTo>
                  <a:lnTo>
                    <a:pt x="2159" y="283464"/>
                  </a:lnTo>
                  <a:lnTo>
                    <a:pt x="400177" y="283464"/>
                  </a:lnTo>
                  <a:lnTo>
                    <a:pt x="402336" y="279908"/>
                  </a:lnTo>
                  <a:lnTo>
                    <a:pt x="402336" y="264490"/>
                  </a:lnTo>
                  <a:lnTo>
                    <a:pt x="402336" y="16637"/>
                  </a:lnTo>
                  <a:lnTo>
                    <a:pt x="402336" y="3556"/>
                  </a:lnTo>
                  <a:close/>
                </a:path>
              </a:pathLst>
            </a:custGeom>
            <a:solidFill>
              <a:srgbClr val="282828"/>
            </a:solidFill>
          </p:spPr>
          <p:txBody>
            <a:bodyPr wrap="square" lIns="0" tIns="0" rIns="0" bIns="0" rtlCol="0"/>
            <a:lstStyle/>
            <a:p>
              <a:endParaRPr/>
            </a:p>
          </p:txBody>
        </p:sp>
      </p:grpSp>
      <p:grpSp>
        <p:nvGrpSpPr>
          <p:cNvPr id="23" name="object 23"/>
          <p:cNvGrpSpPr/>
          <p:nvPr/>
        </p:nvGrpSpPr>
        <p:grpSpPr>
          <a:xfrm>
            <a:off x="3689603" y="3909059"/>
            <a:ext cx="1554480" cy="2258695"/>
            <a:chOff x="3689603" y="3909059"/>
            <a:chExt cx="1554480" cy="2258695"/>
          </a:xfrm>
        </p:grpSpPr>
        <p:sp>
          <p:nvSpPr>
            <p:cNvPr id="24" name="object 24"/>
            <p:cNvSpPr/>
            <p:nvPr/>
          </p:nvSpPr>
          <p:spPr>
            <a:xfrm>
              <a:off x="3689603" y="3909059"/>
              <a:ext cx="1554480" cy="2258695"/>
            </a:xfrm>
            <a:custGeom>
              <a:avLst/>
              <a:gdLst/>
              <a:ahLst/>
              <a:cxnLst/>
              <a:rect l="l" t="t" r="r" b="b"/>
              <a:pathLst>
                <a:path w="1554479" h="2258695">
                  <a:moveTo>
                    <a:pt x="1554479" y="0"/>
                  </a:moveTo>
                  <a:lnTo>
                    <a:pt x="0" y="0"/>
                  </a:lnTo>
                  <a:lnTo>
                    <a:pt x="0" y="2258568"/>
                  </a:lnTo>
                  <a:lnTo>
                    <a:pt x="1554479" y="2258568"/>
                  </a:lnTo>
                  <a:lnTo>
                    <a:pt x="1554479" y="0"/>
                  </a:lnTo>
                  <a:close/>
                </a:path>
              </a:pathLst>
            </a:custGeom>
            <a:solidFill>
              <a:srgbClr val="F1F1F1"/>
            </a:solidFill>
          </p:spPr>
          <p:txBody>
            <a:bodyPr wrap="square" lIns="0" tIns="0" rIns="0" bIns="0" rtlCol="0"/>
            <a:lstStyle/>
            <a:p>
              <a:endParaRPr/>
            </a:p>
          </p:txBody>
        </p:sp>
        <p:sp>
          <p:nvSpPr>
            <p:cNvPr id="25" name="object 25"/>
            <p:cNvSpPr/>
            <p:nvPr/>
          </p:nvSpPr>
          <p:spPr>
            <a:xfrm>
              <a:off x="4291964" y="4881371"/>
              <a:ext cx="621411" cy="113411"/>
            </a:xfrm>
            <a:prstGeom prst="rect">
              <a:avLst/>
            </a:prstGeom>
            <a:blipFill>
              <a:blip r:embed="rId16" cstate="print"/>
              <a:stretch>
                <a:fillRect/>
              </a:stretch>
            </a:blipFill>
          </p:spPr>
          <p:txBody>
            <a:bodyPr wrap="square" lIns="0" tIns="0" rIns="0" bIns="0" rtlCol="0"/>
            <a:lstStyle/>
            <a:p>
              <a:endParaRPr/>
            </a:p>
          </p:txBody>
        </p:sp>
        <p:sp>
          <p:nvSpPr>
            <p:cNvPr id="26" name="object 26"/>
            <p:cNvSpPr/>
            <p:nvPr/>
          </p:nvSpPr>
          <p:spPr>
            <a:xfrm>
              <a:off x="4279772" y="5045963"/>
              <a:ext cx="581787" cy="147193"/>
            </a:xfrm>
            <a:prstGeom prst="rect">
              <a:avLst/>
            </a:prstGeom>
            <a:blipFill>
              <a:blip r:embed="rId17" cstate="print"/>
              <a:stretch>
                <a:fillRect/>
              </a:stretch>
            </a:blipFill>
          </p:spPr>
          <p:txBody>
            <a:bodyPr wrap="square" lIns="0" tIns="0" rIns="0" bIns="0" rtlCol="0"/>
            <a:lstStyle/>
            <a:p>
              <a:endParaRPr/>
            </a:p>
          </p:txBody>
        </p:sp>
        <p:sp>
          <p:nvSpPr>
            <p:cNvPr id="27" name="object 27"/>
            <p:cNvSpPr/>
            <p:nvPr/>
          </p:nvSpPr>
          <p:spPr>
            <a:xfrm>
              <a:off x="3803903" y="4828031"/>
              <a:ext cx="379730" cy="393700"/>
            </a:xfrm>
            <a:custGeom>
              <a:avLst/>
              <a:gdLst/>
              <a:ahLst/>
              <a:cxnLst/>
              <a:rect l="l" t="t" r="r" b="b"/>
              <a:pathLst>
                <a:path w="379729" h="393700">
                  <a:moveTo>
                    <a:pt x="143321" y="269547"/>
                  </a:moveTo>
                  <a:lnTo>
                    <a:pt x="135524" y="270049"/>
                  </a:lnTo>
                  <a:lnTo>
                    <a:pt x="125942" y="272909"/>
                  </a:lnTo>
                  <a:lnTo>
                    <a:pt x="115443" y="279780"/>
                  </a:lnTo>
                  <a:lnTo>
                    <a:pt x="80527" y="303724"/>
                  </a:lnTo>
                  <a:lnTo>
                    <a:pt x="42719" y="321976"/>
                  </a:lnTo>
                  <a:lnTo>
                    <a:pt x="12412" y="333609"/>
                  </a:lnTo>
                  <a:lnTo>
                    <a:pt x="0" y="337692"/>
                  </a:lnTo>
                  <a:lnTo>
                    <a:pt x="15374" y="363402"/>
                  </a:lnTo>
                  <a:lnTo>
                    <a:pt x="40036" y="380587"/>
                  </a:lnTo>
                  <a:lnTo>
                    <a:pt x="62936" y="390199"/>
                  </a:lnTo>
                  <a:lnTo>
                    <a:pt x="73025" y="393191"/>
                  </a:lnTo>
                  <a:lnTo>
                    <a:pt x="93210" y="378217"/>
                  </a:lnTo>
                  <a:lnTo>
                    <a:pt x="114300" y="369601"/>
                  </a:lnTo>
                  <a:lnTo>
                    <a:pt x="135389" y="365224"/>
                  </a:lnTo>
                  <a:lnTo>
                    <a:pt x="155575" y="362965"/>
                  </a:lnTo>
                  <a:lnTo>
                    <a:pt x="258458" y="362965"/>
                  </a:lnTo>
                  <a:lnTo>
                    <a:pt x="296314" y="338625"/>
                  </a:lnTo>
                  <a:lnTo>
                    <a:pt x="306596" y="332739"/>
                  </a:lnTo>
                  <a:lnTo>
                    <a:pt x="235712" y="332739"/>
                  </a:lnTo>
                  <a:lnTo>
                    <a:pt x="224760" y="332303"/>
                  </a:lnTo>
                  <a:lnTo>
                    <a:pt x="213344" y="331152"/>
                  </a:lnTo>
                  <a:lnTo>
                    <a:pt x="201904" y="329525"/>
                  </a:lnTo>
                  <a:lnTo>
                    <a:pt x="190881" y="327659"/>
                  </a:lnTo>
                  <a:lnTo>
                    <a:pt x="186182" y="327659"/>
                  </a:lnTo>
                  <a:lnTo>
                    <a:pt x="176784" y="325119"/>
                  </a:lnTo>
                  <a:lnTo>
                    <a:pt x="183896" y="322579"/>
                  </a:lnTo>
                  <a:lnTo>
                    <a:pt x="193294" y="322579"/>
                  </a:lnTo>
                  <a:lnTo>
                    <a:pt x="204418" y="321151"/>
                  </a:lnTo>
                  <a:lnTo>
                    <a:pt x="213328" y="320675"/>
                  </a:lnTo>
                  <a:lnTo>
                    <a:pt x="259078" y="320675"/>
                  </a:lnTo>
                  <a:lnTo>
                    <a:pt x="264874" y="316610"/>
                  </a:lnTo>
                  <a:lnTo>
                    <a:pt x="268023" y="310185"/>
                  </a:lnTo>
                  <a:lnTo>
                    <a:pt x="268732" y="304926"/>
                  </a:lnTo>
                  <a:lnTo>
                    <a:pt x="268216" y="296826"/>
                  </a:lnTo>
                  <a:lnTo>
                    <a:pt x="263080" y="291083"/>
                  </a:lnTo>
                  <a:lnTo>
                    <a:pt x="253087" y="287246"/>
                  </a:lnTo>
                  <a:lnTo>
                    <a:pt x="237998" y="284860"/>
                  </a:lnTo>
                  <a:lnTo>
                    <a:pt x="227083" y="284424"/>
                  </a:lnTo>
                  <a:lnTo>
                    <a:pt x="215931" y="283273"/>
                  </a:lnTo>
                  <a:lnTo>
                    <a:pt x="205208" y="281646"/>
                  </a:lnTo>
                  <a:lnTo>
                    <a:pt x="195580" y="279780"/>
                  </a:lnTo>
                  <a:lnTo>
                    <a:pt x="179627" y="277481"/>
                  </a:lnTo>
                  <a:lnTo>
                    <a:pt x="166735" y="274716"/>
                  </a:lnTo>
                  <a:lnTo>
                    <a:pt x="156485" y="271976"/>
                  </a:lnTo>
                  <a:lnTo>
                    <a:pt x="148462" y="269747"/>
                  </a:lnTo>
                  <a:lnTo>
                    <a:pt x="143321" y="269547"/>
                  </a:lnTo>
                  <a:close/>
                </a:path>
                <a:path w="379729" h="393700">
                  <a:moveTo>
                    <a:pt x="258458" y="362965"/>
                  </a:moveTo>
                  <a:lnTo>
                    <a:pt x="155575" y="362965"/>
                  </a:lnTo>
                  <a:lnTo>
                    <a:pt x="164169" y="363045"/>
                  </a:lnTo>
                  <a:lnTo>
                    <a:pt x="183848" y="363600"/>
                  </a:lnTo>
                  <a:lnTo>
                    <a:pt x="210599" y="365109"/>
                  </a:lnTo>
                  <a:lnTo>
                    <a:pt x="240411" y="368045"/>
                  </a:lnTo>
                  <a:lnTo>
                    <a:pt x="247523" y="368045"/>
                  </a:lnTo>
                  <a:lnTo>
                    <a:pt x="254508" y="365505"/>
                  </a:lnTo>
                  <a:lnTo>
                    <a:pt x="258458" y="362965"/>
                  </a:lnTo>
                  <a:close/>
                </a:path>
                <a:path w="379729" h="393700">
                  <a:moveTo>
                    <a:pt x="348869" y="272160"/>
                  </a:moveTo>
                  <a:lnTo>
                    <a:pt x="335833" y="276784"/>
                  </a:lnTo>
                  <a:lnTo>
                    <a:pt x="302752" y="287273"/>
                  </a:lnTo>
                  <a:lnTo>
                    <a:pt x="278130" y="294894"/>
                  </a:lnTo>
                  <a:lnTo>
                    <a:pt x="278679" y="299991"/>
                  </a:lnTo>
                  <a:lnTo>
                    <a:pt x="247211" y="332263"/>
                  </a:lnTo>
                  <a:lnTo>
                    <a:pt x="235712" y="332739"/>
                  </a:lnTo>
                  <a:lnTo>
                    <a:pt x="306596" y="332739"/>
                  </a:lnTo>
                  <a:lnTo>
                    <a:pt x="330835" y="318865"/>
                  </a:lnTo>
                  <a:lnTo>
                    <a:pt x="354306" y="306677"/>
                  </a:lnTo>
                  <a:lnTo>
                    <a:pt x="362966" y="302513"/>
                  </a:lnTo>
                  <a:lnTo>
                    <a:pt x="374776" y="297433"/>
                  </a:lnTo>
                  <a:lnTo>
                    <a:pt x="379475" y="292353"/>
                  </a:lnTo>
                  <a:lnTo>
                    <a:pt x="377063" y="287273"/>
                  </a:lnTo>
                  <a:lnTo>
                    <a:pt x="377063" y="279780"/>
                  </a:lnTo>
                  <a:lnTo>
                    <a:pt x="374776" y="277240"/>
                  </a:lnTo>
                  <a:lnTo>
                    <a:pt x="370068" y="274304"/>
                  </a:lnTo>
                  <a:lnTo>
                    <a:pt x="363585" y="272795"/>
                  </a:lnTo>
                  <a:lnTo>
                    <a:pt x="356221" y="272240"/>
                  </a:lnTo>
                  <a:lnTo>
                    <a:pt x="348869" y="272160"/>
                  </a:lnTo>
                  <a:close/>
                </a:path>
                <a:path w="379729" h="393700">
                  <a:moveTo>
                    <a:pt x="259078" y="320675"/>
                  </a:moveTo>
                  <a:lnTo>
                    <a:pt x="213328" y="320675"/>
                  </a:lnTo>
                  <a:lnTo>
                    <a:pt x="220475" y="321151"/>
                  </a:lnTo>
                  <a:lnTo>
                    <a:pt x="226313" y="322579"/>
                  </a:lnTo>
                  <a:lnTo>
                    <a:pt x="245110" y="322579"/>
                  </a:lnTo>
                  <a:lnTo>
                    <a:pt x="257748" y="321607"/>
                  </a:lnTo>
                  <a:lnTo>
                    <a:pt x="259078" y="320675"/>
                  </a:lnTo>
                  <a:close/>
                </a:path>
                <a:path w="379729" h="393700">
                  <a:moveTo>
                    <a:pt x="271018" y="236981"/>
                  </a:moveTo>
                  <a:lnTo>
                    <a:pt x="226313" y="236981"/>
                  </a:lnTo>
                  <a:lnTo>
                    <a:pt x="226313" y="239394"/>
                  </a:lnTo>
                  <a:lnTo>
                    <a:pt x="231012" y="257047"/>
                  </a:lnTo>
                  <a:lnTo>
                    <a:pt x="231012" y="259587"/>
                  </a:lnTo>
                  <a:lnTo>
                    <a:pt x="264033" y="259587"/>
                  </a:lnTo>
                  <a:lnTo>
                    <a:pt x="264033" y="257047"/>
                  </a:lnTo>
                  <a:lnTo>
                    <a:pt x="271018" y="239394"/>
                  </a:lnTo>
                  <a:lnTo>
                    <a:pt x="271018" y="236981"/>
                  </a:lnTo>
                  <a:close/>
                </a:path>
                <a:path w="379729" h="393700">
                  <a:moveTo>
                    <a:pt x="193294" y="73151"/>
                  </a:moveTo>
                  <a:lnTo>
                    <a:pt x="190881" y="73151"/>
                  </a:lnTo>
                  <a:lnTo>
                    <a:pt x="169672" y="95757"/>
                  </a:lnTo>
                  <a:lnTo>
                    <a:pt x="169672" y="98297"/>
                  </a:lnTo>
                  <a:lnTo>
                    <a:pt x="176784" y="113410"/>
                  </a:lnTo>
                  <a:lnTo>
                    <a:pt x="176784" y="118490"/>
                  </a:lnTo>
                  <a:lnTo>
                    <a:pt x="172085" y="128523"/>
                  </a:lnTo>
                  <a:lnTo>
                    <a:pt x="172085" y="131063"/>
                  </a:lnTo>
                  <a:lnTo>
                    <a:pt x="169672" y="131063"/>
                  </a:lnTo>
                  <a:lnTo>
                    <a:pt x="155575" y="138683"/>
                  </a:lnTo>
                  <a:lnTo>
                    <a:pt x="153162" y="138683"/>
                  </a:lnTo>
                  <a:lnTo>
                    <a:pt x="153162" y="173862"/>
                  </a:lnTo>
                  <a:lnTo>
                    <a:pt x="155575" y="173862"/>
                  </a:lnTo>
                  <a:lnTo>
                    <a:pt x="169672" y="178942"/>
                  </a:lnTo>
                  <a:lnTo>
                    <a:pt x="172085" y="181482"/>
                  </a:lnTo>
                  <a:lnTo>
                    <a:pt x="176784" y="191515"/>
                  </a:lnTo>
                  <a:lnTo>
                    <a:pt x="176784" y="196595"/>
                  </a:lnTo>
                  <a:lnTo>
                    <a:pt x="169672" y="211708"/>
                  </a:lnTo>
                  <a:lnTo>
                    <a:pt x="169672" y="214248"/>
                  </a:lnTo>
                  <a:lnTo>
                    <a:pt x="190881" y="236981"/>
                  </a:lnTo>
                  <a:lnTo>
                    <a:pt x="193294" y="239394"/>
                  </a:lnTo>
                  <a:lnTo>
                    <a:pt x="193294" y="236981"/>
                  </a:lnTo>
                  <a:lnTo>
                    <a:pt x="207391" y="229361"/>
                  </a:lnTo>
                  <a:lnTo>
                    <a:pt x="311147" y="229361"/>
                  </a:lnTo>
                  <a:lnTo>
                    <a:pt x="325247" y="214248"/>
                  </a:lnTo>
                  <a:lnTo>
                    <a:pt x="325247" y="211708"/>
                  </a:lnTo>
                  <a:lnTo>
                    <a:pt x="324051" y="209169"/>
                  </a:lnTo>
                  <a:lnTo>
                    <a:pt x="247523" y="209169"/>
                  </a:lnTo>
                  <a:lnTo>
                    <a:pt x="229231" y="205202"/>
                  </a:lnTo>
                  <a:lnTo>
                    <a:pt x="214249" y="194389"/>
                  </a:lnTo>
                  <a:lnTo>
                    <a:pt x="204124" y="178361"/>
                  </a:lnTo>
                  <a:lnTo>
                    <a:pt x="200406" y="158750"/>
                  </a:lnTo>
                  <a:lnTo>
                    <a:pt x="204124" y="139192"/>
                  </a:lnTo>
                  <a:lnTo>
                    <a:pt x="214249" y="123158"/>
                  </a:lnTo>
                  <a:lnTo>
                    <a:pt x="229231" y="112315"/>
                  </a:lnTo>
                  <a:lnTo>
                    <a:pt x="247523" y="108330"/>
                  </a:lnTo>
                  <a:lnTo>
                    <a:pt x="320525" y="108330"/>
                  </a:lnTo>
                  <a:lnTo>
                    <a:pt x="325247" y="98297"/>
                  </a:lnTo>
                  <a:lnTo>
                    <a:pt x="325247" y="95757"/>
                  </a:lnTo>
                  <a:lnTo>
                    <a:pt x="311067" y="80644"/>
                  </a:lnTo>
                  <a:lnTo>
                    <a:pt x="209804" y="80644"/>
                  </a:lnTo>
                  <a:lnTo>
                    <a:pt x="193294" y="73151"/>
                  </a:lnTo>
                  <a:close/>
                </a:path>
                <a:path w="379729" h="393700">
                  <a:moveTo>
                    <a:pt x="311147" y="229361"/>
                  </a:moveTo>
                  <a:lnTo>
                    <a:pt x="287528" y="229361"/>
                  </a:lnTo>
                  <a:lnTo>
                    <a:pt x="287528" y="231901"/>
                  </a:lnTo>
                  <a:lnTo>
                    <a:pt x="301751" y="236981"/>
                  </a:lnTo>
                  <a:lnTo>
                    <a:pt x="301751" y="239394"/>
                  </a:lnTo>
                  <a:lnTo>
                    <a:pt x="304038" y="236981"/>
                  </a:lnTo>
                  <a:lnTo>
                    <a:pt x="311147" y="229361"/>
                  </a:lnTo>
                  <a:close/>
                </a:path>
                <a:path w="379729" h="393700">
                  <a:moveTo>
                    <a:pt x="285242" y="229361"/>
                  </a:moveTo>
                  <a:lnTo>
                    <a:pt x="212090" y="229361"/>
                  </a:lnTo>
                  <a:lnTo>
                    <a:pt x="223900" y="234441"/>
                  </a:lnTo>
                  <a:lnTo>
                    <a:pt x="223900" y="236981"/>
                  </a:lnTo>
                  <a:lnTo>
                    <a:pt x="273431" y="236981"/>
                  </a:lnTo>
                  <a:lnTo>
                    <a:pt x="282829" y="231901"/>
                  </a:lnTo>
                  <a:lnTo>
                    <a:pt x="285242" y="229361"/>
                  </a:lnTo>
                  <a:close/>
                </a:path>
                <a:path w="379729" h="393700">
                  <a:moveTo>
                    <a:pt x="320525" y="108330"/>
                  </a:moveTo>
                  <a:lnTo>
                    <a:pt x="247523" y="108330"/>
                  </a:lnTo>
                  <a:lnTo>
                    <a:pt x="265814" y="112315"/>
                  </a:lnTo>
                  <a:lnTo>
                    <a:pt x="280797" y="123158"/>
                  </a:lnTo>
                  <a:lnTo>
                    <a:pt x="290921" y="139192"/>
                  </a:lnTo>
                  <a:lnTo>
                    <a:pt x="294640" y="158750"/>
                  </a:lnTo>
                  <a:lnTo>
                    <a:pt x="290921" y="178361"/>
                  </a:lnTo>
                  <a:lnTo>
                    <a:pt x="280797" y="194389"/>
                  </a:lnTo>
                  <a:lnTo>
                    <a:pt x="265814" y="205202"/>
                  </a:lnTo>
                  <a:lnTo>
                    <a:pt x="247523" y="209169"/>
                  </a:lnTo>
                  <a:lnTo>
                    <a:pt x="324051" y="209169"/>
                  </a:lnTo>
                  <a:lnTo>
                    <a:pt x="318135" y="196595"/>
                  </a:lnTo>
                  <a:lnTo>
                    <a:pt x="318135" y="194055"/>
                  </a:lnTo>
                  <a:lnTo>
                    <a:pt x="322961" y="181482"/>
                  </a:lnTo>
                  <a:lnTo>
                    <a:pt x="325247" y="178942"/>
                  </a:lnTo>
                  <a:lnTo>
                    <a:pt x="339344" y="173862"/>
                  </a:lnTo>
                  <a:lnTo>
                    <a:pt x="339344" y="138683"/>
                  </a:lnTo>
                  <a:lnTo>
                    <a:pt x="325247" y="131063"/>
                  </a:lnTo>
                  <a:lnTo>
                    <a:pt x="322961" y="131063"/>
                  </a:lnTo>
                  <a:lnTo>
                    <a:pt x="322961" y="128523"/>
                  </a:lnTo>
                  <a:lnTo>
                    <a:pt x="318135" y="118490"/>
                  </a:lnTo>
                  <a:lnTo>
                    <a:pt x="318135" y="113410"/>
                  </a:lnTo>
                  <a:lnTo>
                    <a:pt x="320525" y="108330"/>
                  </a:lnTo>
                  <a:close/>
                </a:path>
                <a:path w="379729" h="393700">
                  <a:moveTo>
                    <a:pt x="256921" y="141096"/>
                  </a:moveTo>
                  <a:lnTo>
                    <a:pt x="237998" y="141096"/>
                  </a:lnTo>
                  <a:lnTo>
                    <a:pt x="231012" y="148716"/>
                  </a:lnTo>
                  <a:lnTo>
                    <a:pt x="231012" y="168909"/>
                  </a:lnTo>
                  <a:lnTo>
                    <a:pt x="237998" y="176402"/>
                  </a:lnTo>
                  <a:lnTo>
                    <a:pt x="256921" y="176402"/>
                  </a:lnTo>
                  <a:lnTo>
                    <a:pt x="264033" y="168909"/>
                  </a:lnTo>
                  <a:lnTo>
                    <a:pt x="264033" y="148716"/>
                  </a:lnTo>
                  <a:lnTo>
                    <a:pt x="256921" y="141096"/>
                  </a:lnTo>
                  <a:close/>
                </a:path>
                <a:path w="379729" h="393700">
                  <a:moveTo>
                    <a:pt x="129667" y="118490"/>
                  </a:moveTo>
                  <a:lnTo>
                    <a:pt x="77724" y="118490"/>
                  </a:lnTo>
                  <a:lnTo>
                    <a:pt x="87249" y="123443"/>
                  </a:lnTo>
                  <a:lnTo>
                    <a:pt x="91948" y="136144"/>
                  </a:lnTo>
                  <a:lnTo>
                    <a:pt x="91948" y="138683"/>
                  </a:lnTo>
                  <a:lnTo>
                    <a:pt x="94234" y="141096"/>
                  </a:lnTo>
                  <a:lnTo>
                    <a:pt x="115443" y="141096"/>
                  </a:lnTo>
                  <a:lnTo>
                    <a:pt x="115443" y="136144"/>
                  </a:lnTo>
                  <a:lnTo>
                    <a:pt x="120269" y="125983"/>
                  </a:lnTo>
                  <a:lnTo>
                    <a:pt x="120269" y="123443"/>
                  </a:lnTo>
                  <a:lnTo>
                    <a:pt x="129667" y="118490"/>
                  </a:lnTo>
                  <a:close/>
                </a:path>
                <a:path w="379729" h="393700">
                  <a:moveTo>
                    <a:pt x="66040" y="7619"/>
                  </a:moveTo>
                  <a:lnTo>
                    <a:pt x="63626" y="7619"/>
                  </a:lnTo>
                  <a:lnTo>
                    <a:pt x="49530" y="22732"/>
                  </a:lnTo>
                  <a:lnTo>
                    <a:pt x="49530" y="25145"/>
                  </a:lnTo>
                  <a:lnTo>
                    <a:pt x="54229" y="37845"/>
                  </a:lnTo>
                  <a:lnTo>
                    <a:pt x="54229" y="40385"/>
                  </a:lnTo>
                  <a:lnTo>
                    <a:pt x="51816" y="47878"/>
                  </a:lnTo>
                  <a:lnTo>
                    <a:pt x="49530" y="50418"/>
                  </a:lnTo>
                  <a:lnTo>
                    <a:pt x="37719" y="52958"/>
                  </a:lnTo>
                  <a:lnTo>
                    <a:pt x="37719" y="78104"/>
                  </a:lnTo>
                  <a:lnTo>
                    <a:pt x="49530" y="83184"/>
                  </a:lnTo>
                  <a:lnTo>
                    <a:pt x="51816" y="83184"/>
                  </a:lnTo>
                  <a:lnTo>
                    <a:pt x="51816" y="85725"/>
                  </a:lnTo>
                  <a:lnTo>
                    <a:pt x="54229" y="93217"/>
                  </a:lnTo>
                  <a:lnTo>
                    <a:pt x="54229" y="95757"/>
                  </a:lnTo>
                  <a:lnTo>
                    <a:pt x="49530" y="105917"/>
                  </a:lnTo>
                  <a:lnTo>
                    <a:pt x="49530" y="108330"/>
                  </a:lnTo>
                  <a:lnTo>
                    <a:pt x="63626" y="123443"/>
                  </a:lnTo>
                  <a:lnTo>
                    <a:pt x="66040" y="123443"/>
                  </a:lnTo>
                  <a:lnTo>
                    <a:pt x="75437" y="118490"/>
                  </a:lnTo>
                  <a:lnTo>
                    <a:pt x="148384" y="118490"/>
                  </a:lnTo>
                  <a:lnTo>
                    <a:pt x="157861" y="108330"/>
                  </a:lnTo>
                  <a:lnTo>
                    <a:pt x="157861" y="105917"/>
                  </a:lnTo>
                  <a:lnTo>
                    <a:pt x="156686" y="103377"/>
                  </a:lnTo>
                  <a:lnTo>
                    <a:pt x="103759" y="103377"/>
                  </a:lnTo>
                  <a:lnTo>
                    <a:pt x="90616" y="100701"/>
                  </a:lnTo>
                  <a:lnTo>
                    <a:pt x="80152" y="93297"/>
                  </a:lnTo>
                  <a:lnTo>
                    <a:pt x="73237" y="82107"/>
                  </a:lnTo>
                  <a:lnTo>
                    <a:pt x="70738" y="68071"/>
                  </a:lnTo>
                  <a:lnTo>
                    <a:pt x="73237" y="55108"/>
                  </a:lnTo>
                  <a:lnTo>
                    <a:pt x="80152" y="43799"/>
                  </a:lnTo>
                  <a:lnTo>
                    <a:pt x="90616" y="35800"/>
                  </a:lnTo>
                  <a:lnTo>
                    <a:pt x="103759" y="32765"/>
                  </a:lnTo>
                  <a:lnTo>
                    <a:pt x="155041" y="32765"/>
                  </a:lnTo>
                  <a:lnTo>
                    <a:pt x="157861" y="25145"/>
                  </a:lnTo>
                  <a:lnTo>
                    <a:pt x="157861" y="22732"/>
                  </a:lnTo>
                  <a:lnTo>
                    <a:pt x="150753" y="15112"/>
                  </a:lnTo>
                  <a:lnTo>
                    <a:pt x="77724" y="15112"/>
                  </a:lnTo>
                  <a:lnTo>
                    <a:pt x="77724" y="12572"/>
                  </a:lnTo>
                  <a:lnTo>
                    <a:pt x="66040" y="7619"/>
                  </a:lnTo>
                  <a:close/>
                </a:path>
                <a:path w="379729" h="393700">
                  <a:moveTo>
                    <a:pt x="148384" y="118490"/>
                  </a:moveTo>
                  <a:lnTo>
                    <a:pt x="131953" y="118490"/>
                  </a:lnTo>
                  <a:lnTo>
                    <a:pt x="141478" y="123443"/>
                  </a:lnTo>
                  <a:lnTo>
                    <a:pt x="143763" y="123443"/>
                  </a:lnTo>
                  <a:lnTo>
                    <a:pt x="148384" y="118490"/>
                  </a:lnTo>
                  <a:close/>
                </a:path>
                <a:path w="379729" h="393700">
                  <a:moveTo>
                    <a:pt x="155041" y="32765"/>
                  </a:moveTo>
                  <a:lnTo>
                    <a:pt x="103759" y="32765"/>
                  </a:lnTo>
                  <a:lnTo>
                    <a:pt x="116828" y="35800"/>
                  </a:lnTo>
                  <a:lnTo>
                    <a:pt x="127254" y="43799"/>
                  </a:lnTo>
                  <a:lnTo>
                    <a:pt x="134155" y="55108"/>
                  </a:lnTo>
                  <a:lnTo>
                    <a:pt x="136651" y="68071"/>
                  </a:lnTo>
                  <a:lnTo>
                    <a:pt x="134155" y="82107"/>
                  </a:lnTo>
                  <a:lnTo>
                    <a:pt x="127254" y="93297"/>
                  </a:lnTo>
                  <a:lnTo>
                    <a:pt x="116828" y="100701"/>
                  </a:lnTo>
                  <a:lnTo>
                    <a:pt x="103759" y="103377"/>
                  </a:lnTo>
                  <a:lnTo>
                    <a:pt x="156686" y="103377"/>
                  </a:lnTo>
                  <a:lnTo>
                    <a:pt x="153162" y="95757"/>
                  </a:lnTo>
                  <a:lnTo>
                    <a:pt x="153162" y="93217"/>
                  </a:lnTo>
                  <a:lnTo>
                    <a:pt x="155575" y="85725"/>
                  </a:lnTo>
                  <a:lnTo>
                    <a:pt x="155575" y="83184"/>
                  </a:lnTo>
                  <a:lnTo>
                    <a:pt x="157861" y="83184"/>
                  </a:lnTo>
                  <a:lnTo>
                    <a:pt x="167386" y="78104"/>
                  </a:lnTo>
                  <a:lnTo>
                    <a:pt x="169672" y="78104"/>
                  </a:lnTo>
                  <a:lnTo>
                    <a:pt x="169672" y="52958"/>
                  </a:lnTo>
                  <a:lnTo>
                    <a:pt x="167386" y="52958"/>
                  </a:lnTo>
                  <a:lnTo>
                    <a:pt x="157861" y="50418"/>
                  </a:lnTo>
                  <a:lnTo>
                    <a:pt x="155575" y="47878"/>
                  </a:lnTo>
                  <a:lnTo>
                    <a:pt x="153162" y="40385"/>
                  </a:lnTo>
                  <a:lnTo>
                    <a:pt x="153162" y="37845"/>
                  </a:lnTo>
                  <a:lnTo>
                    <a:pt x="155041" y="32765"/>
                  </a:lnTo>
                  <a:close/>
                </a:path>
                <a:path w="379729" h="393700">
                  <a:moveTo>
                    <a:pt x="110744" y="55498"/>
                  </a:moveTo>
                  <a:lnTo>
                    <a:pt x="96647" y="55498"/>
                  </a:lnTo>
                  <a:lnTo>
                    <a:pt x="91948" y="62991"/>
                  </a:lnTo>
                  <a:lnTo>
                    <a:pt x="91948" y="75564"/>
                  </a:lnTo>
                  <a:lnTo>
                    <a:pt x="96647" y="80644"/>
                  </a:lnTo>
                  <a:lnTo>
                    <a:pt x="110744" y="80644"/>
                  </a:lnTo>
                  <a:lnTo>
                    <a:pt x="115443" y="75564"/>
                  </a:lnTo>
                  <a:lnTo>
                    <a:pt x="115443" y="62991"/>
                  </a:lnTo>
                  <a:lnTo>
                    <a:pt x="110744" y="55498"/>
                  </a:lnTo>
                  <a:close/>
                </a:path>
                <a:path w="379729" h="393700">
                  <a:moveTo>
                    <a:pt x="273431" y="75564"/>
                  </a:moveTo>
                  <a:lnTo>
                    <a:pt x="223900" y="75564"/>
                  </a:lnTo>
                  <a:lnTo>
                    <a:pt x="212090" y="80644"/>
                  </a:lnTo>
                  <a:lnTo>
                    <a:pt x="282829" y="80644"/>
                  </a:lnTo>
                  <a:lnTo>
                    <a:pt x="273431" y="75564"/>
                  </a:lnTo>
                  <a:close/>
                </a:path>
                <a:path w="379729" h="393700">
                  <a:moveTo>
                    <a:pt x="304038" y="73151"/>
                  </a:moveTo>
                  <a:lnTo>
                    <a:pt x="301751" y="73151"/>
                  </a:lnTo>
                  <a:lnTo>
                    <a:pt x="285242" y="80644"/>
                  </a:lnTo>
                  <a:lnTo>
                    <a:pt x="311067" y="80644"/>
                  </a:lnTo>
                  <a:lnTo>
                    <a:pt x="304038" y="73151"/>
                  </a:lnTo>
                  <a:close/>
                </a:path>
                <a:path w="379729" h="393700">
                  <a:moveTo>
                    <a:pt x="264033" y="60451"/>
                  </a:moveTo>
                  <a:lnTo>
                    <a:pt x="231012" y="60451"/>
                  </a:lnTo>
                  <a:lnTo>
                    <a:pt x="226313" y="73151"/>
                  </a:lnTo>
                  <a:lnTo>
                    <a:pt x="226313" y="75564"/>
                  </a:lnTo>
                  <a:lnTo>
                    <a:pt x="271018" y="75564"/>
                  </a:lnTo>
                  <a:lnTo>
                    <a:pt x="271018" y="73151"/>
                  </a:lnTo>
                  <a:lnTo>
                    <a:pt x="264033" y="60451"/>
                  </a:lnTo>
                  <a:close/>
                </a:path>
                <a:path w="379729" h="393700">
                  <a:moveTo>
                    <a:pt x="115443" y="0"/>
                  </a:moveTo>
                  <a:lnTo>
                    <a:pt x="91948" y="0"/>
                  </a:lnTo>
                  <a:lnTo>
                    <a:pt x="87249" y="10032"/>
                  </a:lnTo>
                  <a:lnTo>
                    <a:pt x="80137" y="12572"/>
                  </a:lnTo>
                  <a:lnTo>
                    <a:pt x="77724" y="15112"/>
                  </a:lnTo>
                  <a:lnTo>
                    <a:pt x="150753" y="15112"/>
                  </a:lnTo>
                  <a:lnTo>
                    <a:pt x="148384" y="12572"/>
                  </a:lnTo>
                  <a:lnTo>
                    <a:pt x="129667" y="12572"/>
                  </a:lnTo>
                  <a:lnTo>
                    <a:pt x="120269" y="10032"/>
                  </a:lnTo>
                  <a:lnTo>
                    <a:pt x="120269" y="7619"/>
                  </a:lnTo>
                  <a:lnTo>
                    <a:pt x="115443" y="0"/>
                  </a:lnTo>
                  <a:close/>
                </a:path>
                <a:path w="379729" h="393700">
                  <a:moveTo>
                    <a:pt x="143763" y="7619"/>
                  </a:moveTo>
                  <a:lnTo>
                    <a:pt x="141478" y="7619"/>
                  </a:lnTo>
                  <a:lnTo>
                    <a:pt x="129667" y="12572"/>
                  </a:lnTo>
                  <a:lnTo>
                    <a:pt x="148384" y="12572"/>
                  </a:lnTo>
                  <a:lnTo>
                    <a:pt x="143763" y="7619"/>
                  </a:lnTo>
                  <a:close/>
                </a:path>
              </a:pathLst>
            </a:custGeom>
            <a:solidFill>
              <a:srgbClr val="282828"/>
            </a:solidFill>
          </p:spPr>
          <p:txBody>
            <a:bodyPr wrap="square" lIns="0" tIns="0" rIns="0" bIns="0" rtlCol="0"/>
            <a:lstStyle/>
            <a:p>
              <a:endParaRPr/>
            </a:p>
          </p:txBody>
        </p:sp>
        <p:sp>
          <p:nvSpPr>
            <p:cNvPr id="28" name="object 28"/>
            <p:cNvSpPr/>
            <p:nvPr/>
          </p:nvSpPr>
          <p:spPr>
            <a:xfrm>
              <a:off x="4291964" y="5489066"/>
              <a:ext cx="625983" cy="113411"/>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4291964" y="5659627"/>
              <a:ext cx="285623" cy="107441"/>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4285106" y="5819609"/>
              <a:ext cx="538860" cy="112052"/>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3781152" y="5529071"/>
              <a:ext cx="411371" cy="373379"/>
            </a:xfrm>
            <a:prstGeom prst="rect">
              <a:avLst/>
            </a:prstGeom>
            <a:blipFill>
              <a:blip r:embed="rId21" cstate="print"/>
              <a:stretch>
                <a:fillRect/>
              </a:stretch>
            </a:blipFill>
          </p:spPr>
          <p:txBody>
            <a:bodyPr wrap="square" lIns="0" tIns="0" rIns="0" bIns="0" rtlCol="0"/>
            <a:lstStyle/>
            <a:p>
              <a:endParaRPr/>
            </a:p>
          </p:txBody>
        </p:sp>
        <p:sp>
          <p:nvSpPr>
            <p:cNvPr id="32" name="object 32"/>
            <p:cNvSpPr/>
            <p:nvPr/>
          </p:nvSpPr>
          <p:spPr>
            <a:xfrm>
              <a:off x="4291964" y="4273549"/>
              <a:ext cx="817372" cy="147193"/>
            </a:xfrm>
            <a:prstGeom prst="rect">
              <a:avLst/>
            </a:prstGeom>
            <a:blipFill>
              <a:blip r:embed="rId22" cstate="print"/>
              <a:stretch>
                <a:fillRect/>
              </a:stretch>
            </a:blipFill>
          </p:spPr>
          <p:txBody>
            <a:bodyPr wrap="square" lIns="0" tIns="0" rIns="0" bIns="0" rtlCol="0"/>
            <a:lstStyle/>
            <a:p>
              <a:endParaRPr/>
            </a:p>
          </p:txBody>
        </p:sp>
        <p:sp>
          <p:nvSpPr>
            <p:cNvPr id="33" name="object 33"/>
            <p:cNvSpPr/>
            <p:nvPr/>
          </p:nvSpPr>
          <p:spPr>
            <a:xfrm>
              <a:off x="3790187" y="4129150"/>
              <a:ext cx="406908" cy="410844"/>
            </a:xfrm>
            <a:prstGeom prst="rect">
              <a:avLst/>
            </a:prstGeom>
            <a:blipFill>
              <a:blip r:embed="rId23" cstate="print"/>
              <a:stretch>
                <a:fillRect/>
              </a:stretch>
            </a:blipFill>
          </p:spPr>
          <p:txBody>
            <a:bodyPr wrap="square" lIns="0" tIns="0" rIns="0" bIns="0" rtlCol="0"/>
            <a:lstStyle/>
            <a:p>
              <a:endParaRPr/>
            </a:p>
          </p:txBody>
        </p:sp>
      </p:grpSp>
      <p:grpSp>
        <p:nvGrpSpPr>
          <p:cNvPr id="34" name="object 34"/>
          <p:cNvGrpSpPr/>
          <p:nvPr/>
        </p:nvGrpSpPr>
        <p:grpSpPr>
          <a:xfrm>
            <a:off x="2071116" y="3909059"/>
            <a:ext cx="1554480" cy="2258695"/>
            <a:chOff x="2071116" y="3909059"/>
            <a:chExt cx="1554480" cy="2258695"/>
          </a:xfrm>
        </p:grpSpPr>
        <p:sp>
          <p:nvSpPr>
            <p:cNvPr id="35" name="object 35"/>
            <p:cNvSpPr/>
            <p:nvPr/>
          </p:nvSpPr>
          <p:spPr>
            <a:xfrm>
              <a:off x="2071116" y="3909059"/>
              <a:ext cx="1554480" cy="2258695"/>
            </a:xfrm>
            <a:custGeom>
              <a:avLst/>
              <a:gdLst/>
              <a:ahLst/>
              <a:cxnLst/>
              <a:rect l="l" t="t" r="r" b="b"/>
              <a:pathLst>
                <a:path w="1554479" h="2258695">
                  <a:moveTo>
                    <a:pt x="1554480" y="0"/>
                  </a:moveTo>
                  <a:lnTo>
                    <a:pt x="0" y="0"/>
                  </a:lnTo>
                  <a:lnTo>
                    <a:pt x="0" y="2258568"/>
                  </a:lnTo>
                  <a:lnTo>
                    <a:pt x="1554480" y="2258568"/>
                  </a:lnTo>
                  <a:lnTo>
                    <a:pt x="1554480" y="0"/>
                  </a:lnTo>
                  <a:close/>
                </a:path>
              </a:pathLst>
            </a:custGeom>
            <a:solidFill>
              <a:srgbClr val="F1F1F1"/>
            </a:solidFill>
          </p:spPr>
          <p:txBody>
            <a:bodyPr wrap="square" lIns="0" tIns="0" rIns="0" bIns="0" rtlCol="0"/>
            <a:lstStyle/>
            <a:p>
              <a:endParaRPr/>
            </a:p>
          </p:txBody>
        </p:sp>
        <p:sp>
          <p:nvSpPr>
            <p:cNvPr id="36" name="object 36"/>
            <p:cNvSpPr/>
            <p:nvPr/>
          </p:nvSpPr>
          <p:spPr>
            <a:xfrm>
              <a:off x="2679700" y="5566917"/>
              <a:ext cx="728726" cy="113537"/>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2691892" y="5731560"/>
              <a:ext cx="469010" cy="113449"/>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2691765" y="4199762"/>
              <a:ext cx="465455" cy="115062"/>
            </a:xfrm>
            <a:prstGeom prst="rect">
              <a:avLst/>
            </a:prstGeom>
            <a:blipFill>
              <a:blip r:embed="rId26" cstate="print"/>
              <a:stretch>
                <a:fillRect/>
              </a:stretch>
            </a:blipFill>
          </p:spPr>
          <p:txBody>
            <a:bodyPr wrap="square" lIns="0" tIns="0" rIns="0" bIns="0" rtlCol="0"/>
            <a:lstStyle/>
            <a:p>
              <a:endParaRPr/>
            </a:p>
          </p:txBody>
        </p:sp>
        <p:sp>
          <p:nvSpPr>
            <p:cNvPr id="39" name="object 39"/>
            <p:cNvSpPr/>
            <p:nvPr/>
          </p:nvSpPr>
          <p:spPr>
            <a:xfrm>
              <a:off x="2684526" y="4400422"/>
              <a:ext cx="407669" cy="78993"/>
            </a:xfrm>
            <a:prstGeom prst="rect">
              <a:avLst/>
            </a:prstGeom>
            <a:blipFill>
              <a:blip r:embed="rId27" cstate="print"/>
              <a:stretch>
                <a:fillRect/>
              </a:stretch>
            </a:blipFill>
          </p:spPr>
          <p:txBody>
            <a:bodyPr wrap="square" lIns="0" tIns="0" rIns="0" bIns="0" rtlCol="0"/>
            <a:lstStyle/>
            <a:p>
              <a:endParaRPr/>
            </a:p>
          </p:txBody>
        </p:sp>
        <p:sp>
          <p:nvSpPr>
            <p:cNvPr id="40" name="object 40"/>
            <p:cNvSpPr/>
            <p:nvPr/>
          </p:nvSpPr>
          <p:spPr>
            <a:xfrm>
              <a:off x="2235200" y="4181347"/>
              <a:ext cx="353060" cy="317500"/>
            </a:xfrm>
            <a:custGeom>
              <a:avLst/>
              <a:gdLst/>
              <a:ahLst/>
              <a:cxnLst/>
              <a:rect l="l" t="t" r="r" b="b"/>
              <a:pathLst>
                <a:path w="353060" h="317500">
                  <a:moveTo>
                    <a:pt x="98425" y="223012"/>
                  </a:moveTo>
                  <a:lnTo>
                    <a:pt x="47370" y="274066"/>
                  </a:lnTo>
                  <a:lnTo>
                    <a:pt x="59689" y="285495"/>
                  </a:lnTo>
                  <a:lnTo>
                    <a:pt x="76541" y="296840"/>
                  </a:lnTo>
                  <a:lnTo>
                    <a:pt x="94773" y="305958"/>
                  </a:lnTo>
                  <a:lnTo>
                    <a:pt x="114196" y="312624"/>
                  </a:lnTo>
                  <a:lnTo>
                    <a:pt x="134619" y="316611"/>
                  </a:lnTo>
                  <a:lnTo>
                    <a:pt x="144399" y="317245"/>
                  </a:lnTo>
                  <a:lnTo>
                    <a:pt x="142875" y="242824"/>
                  </a:lnTo>
                  <a:lnTo>
                    <a:pt x="133350" y="241681"/>
                  </a:lnTo>
                  <a:lnTo>
                    <a:pt x="124221" y="238932"/>
                  </a:lnTo>
                  <a:lnTo>
                    <a:pt x="115569" y="235124"/>
                  </a:lnTo>
                  <a:lnTo>
                    <a:pt x="107489" y="230340"/>
                  </a:lnTo>
                  <a:lnTo>
                    <a:pt x="100075" y="224662"/>
                  </a:lnTo>
                  <a:lnTo>
                    <a:pt x="98425" y="223012"/>
                  </a:lnTo>
                  <a:close/>
                </a:path>
                <a:path w="353060" h="317500">
                  <a:moveTo>
                    <a:pt x="0" y="172847"/>
                  </a:moveTo>
                  <a:lnTo>
                    <a:pt x="9699" y="218376"/>
                  </a:lnTo>
                  <a:lnTo>
                    <a:pt x="35306" y="261112"/>
                  </a:lnTo>
                  <a:lnTo>
                    <a:pt x="86868" y="209423"/>
                  </a:lnTo>
                  <a:lnTo>
                    <a:pt x="84200" y="205486"/>
                  </a:lnTo>
                  <a:lnTo>
                    <a:pt x="80873" y="199229"/>
                  </a:lnTo>
                  <a:lnTo>
                    <a:pt x="78152" y="192674"/>
                  </a:lnTo>
                  <a:lnTo>
                    <a:pt x="76074" y="185858"/>
                  </a:lnTo>
                  <a:lnTo>
                    <a:pt x="74675" y="178816"/>
                  </a:lnTo>
                  <a:lnTo>
                    <a:pt x="74294" y="174498"/>
                  </a:lnTo>
                  <a:lnTo>
                    <a:pt x="0" y="172847"/>
                  </a:lnTo>
                  <a:close/>
                </a:path>
                <a:path w="353060" h="317500">
                  <a:moveTo>
                    <a:pt x="197231" y="224789"/>
                  </a:moveTo>
                  <a:lnTo>
                    <a:pt x="162687" y="242316"/>
                  </a:lnTo>
                  <a:lnTo>
                    <a:pt x="160147" y="242443"/>
                  </a:lnTo>
                  <a:lnTo>
                    <a:pt x="161798" y="317373"/>
                  </a:lnTo>
                  <a:lnTo>
                    <a:pt x="204168" y="308387"/>
                  </a:lnTo>
                  <a:lnTo>
                    <a:pt x="238379" y="289432"/>
                  </a:lnTo>
                  <a:lnTo>
                    <a:pt x="253237" y="275717"/>
                  </a:lnTo>
                  <a:lnTo>
                    <a:pt x="197231" y="224789"/>
                  </a:lnTo>
                  <a:close/>
                </a:path>
                <a:path w="353060" h="317500">
                  <a:moveTo>
                    <a:pt x="218694" y="177673"/>
                  </a:moveTo>
                  <a:lnTo>
                    <a:pt x="208152" y="211709"/>
                  </a:lnTo>
                  <a:lnTo>
                    <a:pt x="264287" y="262763"/>
                  </a:lnTo>
                  <a:lnTo>
                    <a:pt x="285543" y="224551"/>
                  </a:lnTo>
                  <a:lnTo>
                    <a:pt x="293116" y="179324"/>
                  </a:lnTo>
                  <a:lnTo>
                    <a:pt x="218694" y="177673"/>
                  </a:lnTo>
                  <a:close/>
                </a:path>
                <a:path w="353060" h="317500">
                  <a:moveTo>
                    <a:pt x="209804" y="132080"/>
                  </a:moveTo>
                  <a:lnTo>
                    <a:pt x="209295" y="132714"/>
                  </a:lnTo>
                  <a:lnTo>
                    <a:pt x="209295" y="132842"/>
                  </a:lnTo>
                  <a:lnTo>
                    <a:pt x="177800" y="164337"/>
                  </a:lnTo>
                  <a:lnTo>
                    <a:pt x="320548" y="167386"/>
                  </a:lnTo>
                  <a:lnTo>
                    <a:pt x="320929" y="183895"/>
                  </a:lnTo>
                  <a:lnTo>
                    <a:pt x="353060" y="151764"/>
                  </a:lnTo>
                  <a:lnTo>
                    <a:pt x="335979" y="134619"/>
                  </a:lnTo>
                  <a:lnTo>
                    <a:pt x="319913" y="134619"/>
                  </a:lnTo>
                  <a:lnTo>
                    <a:pt x="209804" y="132080"/>
                  </a:lnTo>
                  <a:close/>
                </a:path>
                <a:path w="353060" h="317500">
                  <a:moveTo>
                    <a:pt x="135127" y="130048"/>
                  </a:moveTo>
                  <a:lnTo>
                    <a:pt x="168782" y="163575"/>
                  </a:lnTo>
                  <a:lnTo>
                    <a:pt x="200913" y="131444"/>
                  </a:lnTo>
                  <a:lnTo>
                    <a:pt x="184404" y="131063"/>
                  </a:lnTo>
                  <a:lnTo>
                    <a:pt x="184387" y="130301"/>
                  </a:lnTo>
                  <a:lnTo>
                    <a:pt x="151637" y="130301"/>
                  </a:lnTo>
                  <a:lnTo>
                    <a:pt x="135127" y="130048"/>
                  </a:lnTo>
                  <a:close/>
                </a:path>
                <a:path w="353060" h="317500">
                  <a:moveTo>
                    <a:pt x="31876" y="74422"/>
                  </a:moveTo>
                  <a:lnTo>
                    <a:pt x="7381" y="116919"/>
                  </a:lnTo>
                  <a:lnTo>
                    <a:pt x="126" y="155448"/>
                  </a:lnTo>
                  <a:lnTo>
                    <a:pt x="74549" y="157099"/>
                  </a:lnTo>
                  <a:lnTo>
                    <a:pt x="76581" y="147574"/>
                  </a:lnTo>
                  <a:lnTo>
                    <a:pt x="78486" y="140716"/>
                  </a:lnTo>
                  <a:lnTo>
                    <a:pt x="81533" y="134366"/>
                  </a:lnTo>
                  <a:lnTo>
                    <a:pt x="85343" y="128650"/>
                  </a:lnTo>
                  <a:lnTo>
                    <a:pt x="88011" y="125475"/>
                  </a:lnTo>
                  <a:lnTo>
                    <a:pt x="31876" y="74422"/>
                  </a:lnTo>
                  <a:close/>
                </a:path>
                <a:path w="353060" h="317500">
                  <a:moveTo>
                    <a:pt x="319531" y="118110"/>
                  </a:moveTo>
                  <a:lnTo>
                    <a:pt x="319913" y="134619"/>
                  </a:lnTo>
                  <a:lnTo>
                    <a:pt x="335979" y="134619"/>
                  </a:lnTo>
                  <a:lnTo>
                    <a:pt x="319531" y="118110"/>
                  </a:lnTo>
                  <a:close/>
                </a:path>
                <a:path w="353060" h="317500">
                  <a:moveTo>
                    <a:pt x="148717" y="0"/>
                  </a:moveTo>
                  <a:lnTo>
                    <a:pt x="151637" y="130301"/>
                  </a:lnTo>
                  <a:lnTo>
                    <a:pt x="184387" y="130301"/>
                  </a:lnTo>
                  <a:lnTo>
                    <a:pt x="181610" y="635"/>
                  </a:lnTo>
                  <a:lnTo>
                    <a:pt x="148717" y="0"/>
                  </a:lnTo>
                  <a:close/>
                </a:path>
                <a:path w="353060" h="317500">
                  <a:moveTo>
                    <a:pt x="137922" y="23875"/>
                  </a:moveTo>
                  <a:lnTo>
                    <a:pt x="88725" y="32988"/>
                  </a:lnTo>
                  <a:lnTo>
                    <a:pt x="54610" y="51943"/>
                  </a:lnTo>
                  <a:lnTo>
                    <a:pt x="43561" y="62103"/>
                  </a:lnTo>
                  <a:lnTo>
                    <a:pt x="99822" y="113284"/>
                  </a:lnTo>
                  <a:lnTo>
                    <a:pt x="104520" y="109474"/>
                  </a:lnTo>
                  <a:lnTo>
                    <a:pt x="110422" y="105955"/>
                  </a:lnTo>
                  <a:lnTo>
                    <a:pt x="116681" y="103044"/>
                  </a:lnTo>
                  <a:lnTo>
                    <a:pt x="123273" y="100776"/>
                  </a:lnTo>
                  <a:lnTo>
                    <a:pt x="130175" y="99187"/>
                  </a:lnTo>
                  <a:lnTo>
                    <a:pt x="139573" y="98425"/>
                  </a:lnTo>
                  <a:lnTo>
                    <a:pt x="137922" y="23875"/>
                  </a:lnTo>
                  <a:close/>
                </a:path>
              </a:pathLst>
            </a:custGeom>
            <a:solidFill>
              <a:srgbClr val="282828"/>
            </a:solidFill>
          </p:spPr>
          <p:txBody>
            <a:bodyPr wrap="square" lIns="0" tIns="0" rIns="0" bIns="0" rtlCol="0"/>
            <a:lstStyle/>
            <a:p>
              <a:endParaRPr/>
            </a:p>
          </p:txBody>
        </p:sp>
        <p:sp>
          <p:nvSpPr>
            <p:cNvPr id="41" name="object 41"/>
            <p:cNvSpPr/>
            <p:nvPr/>
          </p:nvSpPr>
          <p:spPr>
            <a:xfrm>
              <a:off x="2645410" y="4873624"/>
              <a:ext cx="684911" cy="112014"/>
            </a:xfrm>
            <a:prstGeom prst="rect">
              <a:avLst/>
            </a:prstGeom>
            <a:blipFill>
              <a:blip r:embed="rId28" cstate="print"/>
              <a:stretch>
                <a:fillRect/>
              </a:stretch>
            </a:blipFill>
          </p:spPr>
          <p:txBody>
            <a:bodyPr wrap="square" lIns="0" tIns="0" rIns="0" bIns="0" rtlCol="0"/>
            <a:lstStyle/>
            <a:p>
              <a:endParaRPr/>
            </a:p>
          </p:txBody>
        </p:sp>
        <p:sp>
          <p:nvSpPr>
            <p:cNvPr id="42" name="object 42"/>
            <p:cNvSpPr/>
            <p:nvPr/>
          </p:nvSpPr>
          <p:spPr>
            <a:xfrm>
              <a:off x="2645537" y="5038216"/>
              <a:ext cx="696722" cy="145034"/>
            </a:xfrm>
            <a:prstGeom prst="rect">
              <a:avLst/>
            </a:prstGeom>
            <a:blipFill>
              <a:blip r:embed="rId29" cstate="print"/>
              <a:stretch>
                <a:fillRect/>
              </a:stretch>
            </a:blipFill>
          </p:spPr>
          <p:txBody>
            <a:bodyPr wrap="square" lIns="0" tIns="0" rIns="0" bIns="0" rtlCol="0"/>
            <a:lstStyle/>
            <a:p>
              <a:endParaRPr/>
            </a:p>
          </p:txBody>
        </p:sp>
        <p:sp>
          <p:nvSpPr>
            <p:cNvPr id="43" name="object 43"/>
            <p:cNvSpPr/>
            <p:nvPr/>
          </p:nvSpPr>
          <p:spPr>
            <a:xfrm>
              <a:off x="2171700" y="4851399"/>
              <a:ext cx="388620" cy="337820"/>
            </a:xfrm>
            <a:custGeom>
              <a:avLst/>
              <a:gdLst/>
              <a:ahLst/>
              <a:cxnLst/>
              <a:rect l="l" t="t" r="r" b="b"/>
              <a:pathLst>
                <a:path w="388619" h="337820">
                  <a:moveTo>
                    <a:pt x="388620" y="0"/>
                  </a:moveTo>
                  <a:lnTo>
                    <a:pt x="283591" y="0"/>
                  </a:lnTo>
                  <a:lnTo>
                    <a:pt x="283591" y="38100"/>
                  </a:lnTo>
                  <a:lnTo>
                    <a:pt x="283591" y="73660"/>
                  </a:lnTo>
                  <a:lnTo>
                    <a:pt x="212852" y="73660"/>
                  </a:lnTo>
                  <a:lnTo>
                    <a:pt x="212852" y="111760"/>
                  </a:lnTo>
                  <a:lnTo>
                    <a:pt x="212852" y="148590"/>
                  </a:lnTo>
                  <a:lnTo>
                    <a:pt x="140843" y="148590"/>
                  </a:lnTo>
                  <a:lnTo>
                    <a:pt x="140843" y="186690"/>
                  </a:lnTo>
                  <a:lnTo>
                    <a:pt x="140843" y="224790"/>
                  </a:lnTo>
                  <a:lnTo>
                    <a:pt x="70866" y="224790"/>
                  </a:lnTo>
                  <a:lnTo>
                    <a:pt x="70866" y="262890"/>
                  </a:lnTo>
                  <a:lnTo>
                    <a:pt x="70866" y="299720"/>
                  </a:lnTo>
                  <a:lnTo>
                    <a:pt x="0" y="299720"/>
                  </a:lnTo>
                  <a:lnTo>
                    <a:pt x="0" y="337820"/>
                  </a:lnTo>
                  <a:lnTo>
                    <a:pt x="105791" y="337820"/>
                  </a:lnTo>
                  <a:lnTo>
                    <a:pt x="105791" y="299720"/>
                  </a:lnTo>
                  <a:lnTo>
                    <a:pt x="105791" y="262890"/>
                  </a:lnTo>
                  <a:lnTo>
                    <a:pt x="177038" y="262890"/>
                  </a:lnTo>
                  <a:lnTo>
                    <a:pt x="177038" y="224790"/>
                  </a:lnTo>
                  <a:lnTo>
                    <a:pt x="177038" y="186690"/>
                  </a:lnTo>
                  <a:lnTo>
                    <a:pt x="247777" y="186690"/>
                  </a:lnTo>
                  <a:lnTo>
                    <a:pt x="247777" y="148590"/>
                  </a:lnTo>
                  <a:lnTo>
                    <a:pt x="247777" y="111760"/>
                  </a:lnTo>
                  <a:lnTo>
                    <a:pt x="318643" y="111760"/>
                  </a:lnTo>
                  <a:lnTo>
                    <a:pt x="318643" y="73660"/>
                  </a:lnTo>
                  <a:lnTo>
                    <a:pt x="318643" y="38100"/>
                  </a:lnTo>
                  <a:lnTo>
                    <a:pt x="388620" y="38100"/>
                  </a:lnTo>
                  <a:lnTo>
                    <a:pt x="388620" y="0"/>
                  </a:lnTo>
                  <a:close/>
                </a:path>
              </a:pathLst>
            </a:custGeom>
            <a:solidFill>
              <a:srgbClr val="282828"/>
            </a:solidFill>
          </p:spPr>
          <p:txBody>
            <a:bodyPr wrap="square" lIns="0" tIns="0" rIns="0" bIns="0" rtlCol="0"/>
            <a:lstStyle/>
            <a:p>
              <a:endParaRPr/>
            </a:p>
          </p:txBody>
        </p:sp>
        <p:sp>
          <p:nvSpPr>
            <p:cNvPr id="44" name="object 44"/>
            <p:cNvSpPr/>
            <p:nvPr/>
          </p:nvSpPr>
          <p:spPr>
            <a:xfrm>
              <a:off x="2331720" y="5582411"/>
              <a:ext cx="169163" cy="224028"/>
            </a:xfrm>
            <a:prstGeom prst="rect">
              <a:avLst/>
            </a:prstGeom>
            <a:blipFill>
              <a:blip r:embed="rId30" cstate="print"/>
              <a:stretch>
                <a:fillRect/>
              </a:stretch>
            </a:blipFill>
          </p:spPr>
          <p:txBody>
            <a:bodyPr wrap="square" lIns="0" tIns="0" rIns="0" bIns="0" rtlCol="0"/>
            <a:lstStyle/>
            <a:p>
              <a:endParaRPr/>
            </a:p>
          </p:txBody>
        </p:sp>
        <p:sp>
          <p:nvSpPr>
            <p:cNvPr id="45" name="object 45"/>
            <p:cNvSpPr/>
            <p:nvPr/>
          </p:nvSpPr>
          <p:spPr>
            <a:xfrm>
              <a:off x="2217420" y="5724143"/>
              <a:ext cx="407034" cy="146685"/>
            </a:xfrm>
            <a:custGeom>
              <a:avLst/>
              <a:gdLst/>
              <a:ahLst/>
              <a:cxnLst/>
              <a:rect l="l" t="t" r="r" b="b"/>
              <a:pathLst>
                <a:path w="407035" h="146685">
                  <a:moveTo>
                    <a:pt x="155067" y="0"/>
                  </a:moveTo>
                  <a:lnTo>
                    <a:pt x="0" y="31483"/>
                  </a:lnTo>
                  <a:lnTo>
                    <a:pt x="58166" y="118529"/>
                  </a:lnTo>
                  <a:lnTo>
                    <a:pt x="118237" y="103708"/>
                  </a:lnTo>
                  <a:lnTo>
                    <a:pt x="236347" y="146303"/>
                  </a:lnTo>
                  <a:lnTo>
                    <a:pt x="406907" y="107416"/>
                  </a:lnTo>
                  <a:lnTo>
                    <a:pt x="405003" y="62966"/>
                  </a:lnTo>
                  <a:lnTo>
                    <a:pt x="308102" y="61112"/>
                  </a:lnTo>
                  <a:lnTo>
                    <a:pt x="155067" y="0"/>
                  </a:lnTo>
                  <a:close/>
                </a:path>
              </a:pathLst>
            </a:custGeom>
            <a:solidFill>
              <a:srgbClr val="F1F1F1"/>
            </a:solidFill>
          </p:spPr>
          <p:txBody>
            <a:bodyPr wrap="square" lIns="0" tIns="0" rIns="0" bIns="0" rtlCol="0"/>
            <a:lstStyle/>
            <a:p>
              <a:endParaRPr/>
            </a:p>
          </p:txBody>
        </p:sp>
        <p:sp>
          <p:nvSpPr>
            <p:cNvPr id="46" name="object 46"/>
            <p:cNvSpPr/>
            <p:nvPr/>
          </p:nvSpPr>
          <p:spPr>
            <a:xfrm>
              <a:off x="2159889" y="5733897"/>
              <a:ext cx="379730" cy="123189"/>
            </a:xfrm>
            <a:custGeom>
              <a:avLst/>
              <a:gdLst/>
              <a:ahLst/>
              <a:cxnLst/>
              <a:rect l="l" t="t" r="r" b="b"/>
              <a:pathLst>
                <a:path w="379730" h="123189">
                  <a:moveTo>
                    <a:pt x="242060" y="88585"/>
                  </a:moveTo>
                  <a:lnTo>
                    <a:pt x="102869" y="88585"/>
                  </a:lnTo>
                  <a:lnTo>
                    <a:pt x="123773" y="89920"/>
                  </a:lnTo>
                  <a:lnTo>
                    <a:pt x="143129" y="93586"/>
                  </a:lnTo>
                  <a:lnTo>
                    <a:pt x="152292" y="96130"/>
                  </a:lnTo>
                  <a:lnTo>
                    <a:pt x="171577" y="101871"/>
                  </a:lnTo>
                  <a:lnTo>
                    <a:pt x="196957" y="110229"/>
                  </a:lnTo>
                  <a:lnTo>
                    <a:pt x="224409" y="120624"/>
                  </a:lnTo>
                  <a:lnTo>
                    <a:pt x="231902" y="122643"/>
                  </a:lnTo>
                  <a:lnTo>
                    <a:pt x="239522" y="120484"/>
                  </a:lnTo>
                  <a:lnTo>
                    <a:pt x="286402" y="105944"/>
                  </a:lnTo>
                  <a:lnTo>
                    <a:pt x="324532" y="96443"/>
                  </a:lnTo>
                  <a:lnTo>
                    <a:pt x="350160" y="91266"/>
                  </a:lnTo>
                  <a:lnTo>
                    <a:pt x="359537" y="89700"/>
                  </a:lnTo>
                  <a:lnTo>
                    <a:pt x="359954" y="89669"/>
                  </a:lnTo>
                  <a:lnTo>
                    <a:pt x="249840" y="89669"/>
                  </a:lnTo>
                  <a:lnTo>
                    <a:pt x="242060" y="88585"/>
                  </a:lnTo>
                  <a:close/>
                </a:path>
                <a:path w="379730" h="123189">
                  <a:moveTo>
                    <a:pt x="138459" y="0"/>
                  </a:moveTo>
                  <a:lnTo>
                    <a:pt x="127000" y="3251"/>
                  </a:lnTo>
                  <a:lnTo>
                    <a:pt x="86528" y="17852"/>
                  </a:lnTo>
                  <a:lnTo>
                    <a:pt x="45164" y="25915"/>
                  </a:lnTo>
                  <a:lnTo>
                    <a:pt x="12967" y="29352"/>
                  </a:lnTo>
                  <a:lnTo>
                    <a:pt x="0" y="30073"/>
                  </a:lnTo>
                  <a:lnTo>
                    <a:pt x="8991" y="57989"/>
                  </a:lnTo>
                  <a:lnTo>
                    <a:pt x="28400" y="80437"/>
                  </a:lnTo>
                  <a:lnTo>
                    <a:pt x="47738" y="95390"/>
                  </a:lnTo>
                  <a:lnTo>
                    <a:pt x="56515" y="100825"/>
                  </a:lnTo>
                  <a:lnTo>
                    <a:pt x="80442" y="91561"/>
                  </a:lnTo>
                  <a:lnTo>
                    <a:pt x="102869" y="88585"/>
                  </a:lnTo>
                  <a:lnTo>
                    <a:pt x="242060" y="88585"/>
                  </a:lnTo>
                  <a:lnTo>
                    <a:pt x="240379" y="88351"/>
                  </a:lnTo>
                  <a:lnTo>
                    <a:pt x="229869" y="85369"/>
                  </a:lnTo>
                  <a:lnTo>
                    <a:pt x="187706" y="69875"/>
                  </a:lnTo>
                  <a:lnTo>
                    <a:pt x="183261" y="67627"/>
                  </a:lnTo>
                  <a:lnTo>
                    <a:pt x="173228" y="63881"/>
                  </a:lnTo>
                  <a:lnTo>
                    <a:pt x="181737" y="61988"/>
                  </a:lnTo>
                  <a:lnTo>
                    <a:pt x="269504" y="61988"/>
                  </a:lnTo>
                  <a:lnTo>
                    <a:pt x="269771" y="60059"/>
                  </a:lnTo>
                  <a:lnTo>
                    <a:pt x="266414" y="53079"/>
                  </a:lnTo>
                  <a:lnTo>
                    <a:pt x="257960" y="46889"/>
                  </a:lnTo>
                  <a:lnTo>
                    <a:pt x="243840" y="40843"/>
                  </a:lnTo>
                  <a:lnTo>
                    <a:pt x="222519" y="33435"/>
                  </a:lnTo>
                  <a:lnTo>
                    <a:pt x="212425" y="29631"/>
                  </a:lnTo>
                  <a:lnTo>
                    <a:pt x="203581" y="25857"/>
                  </a:lnTo>
                  <a:lnTo>
                    <a:pt x="189323" y="19218"/>
                  </a:lnTo>
                  <a:lnTo>
                    <a:pt x="177720" y="12895"/>
                  </a:lnTo>
                  <a:lnTo>
                    <a:pt x="168665" y="7645"/>
                  </a:lnTo>
                  <a:lnTo>
                    <a:pt x="162052" y="4229"/>
                  </a:lnTo>
                  <a:lnTo>
                    <a:pt x="156521" y="2008"/>
                  </a:lnTo>
                  <a:lnTo>
                    <a:pt x="148478" y="92"/>
                  </a:lnTo>
                  <a:lnTo>
                    <a:pt x="138459" y="0"/>
                  </a:lnTo>
                  <a:close/>
                </a:path>
                <a:path w="379730" h="123189">
                  <a:moveTo>
                    <a:pt x="353060" y="57543"/>
                  </a:moveTo>
                  <a:lnTo>
                    <a:pt x="279019" y="59715"/>
                  </a:lnTo>
                  <a:lnTo>
                    <a:pt x="278955" y="65343"/>
                  </a:lnTo>
                  <a:lnTo>
                    <a:pt x="277558" y="72180"/>
                  </a:lnTo>
                  <a:lnTo>
                    <a:pt x="273589" y="79503"/>
                  </a:lnTo>
                  <a:lnTo>
                    <a:pt x="265811" y="86588"/>
                  </a:lnTo>
                  <a:lnTo>
                    <a:pt x="258302" y="89143"/>
                  </a:lnTo>
                  <a:lnTo>
                    <a:pt x="249840" y="89669"/>
                  </a:lnTo>
                  <a:lnTo>
                    <a:pt x="359954" y="89669"/>
                  </a:lnTo>
                  <a:lnTo>
                    <a:pt x="371856" y="88811"/>
                  </a:lnTo>
                  <a:lnTo>
                    <a:pt x="377190" y="83934"/>
                  </a:lnTo>
                  <a:lnTo>
                    <a:pt x="377317" y="79768"/>
                  </a:lnTo>
                  <a:lnTo>
                    <a:pt x="379188" y="73042"/>
                  </a:lnTo>
                  <a:lnTo>
                    <a:pt x="360404" y="59149"/>
                  </a:lnTo>
                  <a:lnTo>
                    <a:pt x="353060" y="57543"/>
                  </a:lnTo>
                  <a:close/>
                </a:path>
                <a:path w="379730" h="123189">
                  <a:moveTo>
                    <a:pt x="269504" y="61988"/>
                  </a:moveTo>
                  <a:lnTo>
                    <a:pt x="181737" y="61988"/>
                  </a:lnTo>
                  <a:lnTo>
                    <a:pt x="192024" y="64757"/>
                  </a:lnTo>
                  <a:lnTo>
                    <a:pt x="202084" y="66844"/>
                  </a:lnTo>
                  <a:lnTo>
                    <a:pt x="210502" y="68897"/>
                  </a:lnTo>
                  <a:lnTo>
                    <a:pt x="217205" y="70893"/>
                  </a:lnTo>
                  <a:lnTo>
                    <a:pt x="222123" y="72809"/>
                  </a:lnTo>
                  <a:lnTo>
                    <a:pt x="228727" y="74574"/>
                  </a:lnTo>
                  <a:lnTo>
                    <a:pt x="237871" y="78066"/>
                  </a:lnTo>
                  <a:lnTo>
                    <a:pt x="241554" y="79070"/>
                  </a:lnTo>
                  <a:lnTo>
                    <a:pt x="253424" y="80642"/>
                  </a:lnTo>
                  <a:lnTo>
                    <a:pt x="261556" y="77865"/>
                  </a:lnTo>
                  <a:lnTo>
                    <a:pt x="266449" y="73042"/>
                  </a:lnTo>
                  <a:lnTo>
                    <a:pt x="268605" y="68478"/>
                  </a:lnTo>
                  <a:lnTo>
                    <a:pt x="269504" y="61988"/>
                  </a:lnTo>
                  <a:close/>
                </a:path>
              </a:pathLst>
            </a:custGeom>
            <a:solidFill>
              <a:srgbClr val="282828"/>
            </a:solidFill>
          </p:spPr>
          <p:txBody>
            <a:bodyPr wrap="square" lIns="0" tIns="0" rIns="0" bIns="0" rtlCol="0"/>
            <a:lstStyle/>
            <a:p>
              <a:endParaRPr/>
            </a:p>
          </p:txBody>
        </p:sp>
      </p:grpSp>
      <p:grpSp>
        <p:nvGrpSpPr>
          <p:cNvPr id="47" name="object 47"/>
          <p:cNvGrpSpPr/>
          <p:nvPr/>
        </p:nvGrpSpPr>
        <p:grpSpPr>
          <a:xfrm>
            <a:off x="457200" y="3909059"/>
            <a:ext cx="1554480" cy="2258695"/>
            <a:chOff x="457200" y="3909059"/>
            <a:chExt cx="1554480" cy="2258695"/>
          </a:xfrm>
        </p:grpSpPr>
        <p:sp>
          <p:nvSpPr>
            <p:cNvPr id="48" name="object 48"/>
            <p:cNvSpPr/>
            <p:nvPr/>
          </p:nvSpPr>
          <p:spPr>
            <a:xfrm>
              <a:off x="457200" y="3909059"/>
              <a:ext cx="1554480" cy="2258695"/>
            </a:xfrm>
            <a:custGeom>
              <a:avLst/>
              <a:gdLst/>
              <a:ahLst/>
              <a:cxnLst/>
              <a:rect l="l" t="t" r="r" b="b"/>
              <a:pathLst>
                <a:path w="1554480" h="2258695">
                  <a:moveTo>
                    <a:pt x="1554480" y="0"/>
                  </a:moveTo>
                  <a:lnTo>
                    <a:pt x="0" y="0"/>
                  </a:lnTo>
                  <a:lnTo>
                    <a:pt x="0" y="2258568"/>
                  </a:lnTo>
                  <a:lnTo>
                    <a:pt x="1554480" y="2258568"/>
                  </a:lnTo>
                  <a:lnTo>
                    <a:pt x="1554480" y="0"/>
                  </a:lnTo>
                  <a:close/>
                </a:path>
              </a:pathLst>
            </a:custGeom>
            <a:solidFill>
              <a:srgbClr val="F1F1F1"/>
            </a:solidFill>
          </p:spPr>
          <p:txBody>
            <a:bodyPr wrap="square" lIns="0" tIns="0" rIns="0" bIns="0" rtlCol="0"/>
            <a:lstStyle/>
            <a:p>
              <a:endParaRPr/>
            </a:p>
          </p:txBody>
        </p:sp>
        <p:sp>
          <p:nvSpPr>
            <p:cNvPr id="49" name="object 49"/>
            <p:cNvSpPr/>
            <p:nvPr/>
          </p:nvSpPr>
          <p:spPr>
            <a:xfrm>
              <a:off x="562355" y="4860035"/>
              <a:ext cx="388620" cy="347980"/>
            </a:xfrm>
            <a:custGeom>
              <a:avLst/>
              <a:gdLst/>
              <a:ahLst/>
              <a:cxnLst/>
              <a:rect l="l" t="t" r="r" b="b"/>
              <a:pathLst>
                <a:path w="388619" h="347979">
                  <a:moveTo>
                    <a:pt x="217627" y="102997"/>
                  </a:moveTo>
                  <a:lnTo>
                    <a:pt x="169265" y="102997"/>
                  </a:lnTo>
                  <a:lnTo>
                    <a:pt x="173583" y="107568"/>
                  </a:lnTo>
                  <a:lnTo>
                    <a:pt x="177901" y="110362"/>
                  </a:lnTo>
                  <a:lnTo>
                    <a:pt x="183946" y="112141"/>
                  </a:lnTo>
                  <a:lnTo>
                    <a:pt x="183946" y="301498"/>
                  </a:lnTo>
                  <a:lnTo>
                    <a:pt x="153869" y="306218"/>
                  </a:lnTo>
                  <a:lnTo>
                    <a:pt x="127920" y="314975"/>
                  </a:lnTo>
                  <a:lnTo>
                    <a:pt x="107315" y="325947"/>
                  </a:lnTo>
                  <a:lnTo>
                    <a:pt x="93268" y="337312"/>
                  </a:lnTo>
                  <a:lnTo>
                    <a:pt x="93268" y="347472"/>
                  </a:lnTo>
                  <a:lnTo>
                    <a:pt x="295351" y="347472"/>
                  </a:lnTo>
                  <a:lnTo>
                    <a:pt x="295351" y="337312"/>
                  </a:lnTo>
                  <a:lnTo>
                    <a:pt x="281169" y="325947"/>
                  </a:lnTo>
                  <a:lnTo>
                    <a:pt x="260267" y="314975"/>
                  </a:lnTo>
                  <a:lnTo>
                    <a:pt x="234022" y="306218"/>
                  </a:lnTo>
                  <a:lnTo>
                    <a:pt x="203809" y="301498"/>
                  </a:lnTo>
                  <a:lnTo>
                    <a:pt x="203809" y="112141"/>
                  </a:lnTo>
                  <a:lnTo>
                    <a:pt x="208991" y="110362"/>
                  </a:lnTo>
                  <a:lnTo>
                    <a:pt x="214172" y="107568"/>
                  </a:lnTo>
                  <a:lnTo>
                    <a:pt x="217627" y="102997"/>
                  </a:lnTo>
                  <a:close/>
                </a:path>
                <a:path w="388619" h="347979">
                  <a:moveTo>
                    <a:pt x="71669" y="124968"/>
                  </a:moveTo>
                  <a:lnTo>
                    <a:pt x="59588" y="124968"/>
                  </a:lnTo>
                  <a:lnTo>
                    <a:pt x="107950" y="248157"/>
                  </a:lnTo>
                  <a:lnTo>
                    <a:pt x="0" y="248157"/>
                  </a:lnTo>
                  <a:lnTo>
                    <a:pt x="4695" y="265703"/>
                  </a:lnTo>
                  <a:lnTo>
                    <a:pt x="17487" y="280034"/>
                  </a:lnTo>
                  <a:lnTo>
                    <a:pt x="36433" y="289698"/>
                  </a:lnTo>
                  <a:lnTo>
                    <a:pt x="59588" y="293243"/>
                  </a:lnTo>
                  <a:lnTo>
                    <a:pt x="83242" y="289698"/>
                  </a:lnTo>
                  <a:lnTo>
                    <a:pt x="102444" y="280034"/>
                  </a:lnTo>
                  <a:lnTo>
                    <a:pt x="115331" y="265703"/>
                  </a:lnTo>
                  <a:lnTo>
                    <a:pt x="120040" y="248157"/>
                  </a:lnTo>
                  <a:lnTo>
                    <a:pt x="71669" y="124968"/>
                  </a:lnTo>
                  <a:close/>
                </a:path>
                <a:path w="388619" h="347979">
                  <a:moveTo>
                    <a:pt x="340585" y="124968"/>
                  </a:moveTo>
                  <a:lnTo>
                    <a:pt x="328168" y="124968"/>
                  </a:lnTo>
                  <a:lnTo>
                    <a:pt x="376529" y="248157"/>
                  </a:lnTo>
                  <a:lnTo>
                    <a:pt x="268579" y="248157"/>
                  </a:lnTo>
                  <a:lnTo>
                    <a:pt x="273275" y="265703"/>
                  </a:lnTo>
                  <a:lnTo>
                    <a:pt x="286067" y="280034"/>
                  </a:lnTo>
                  <a:lnTo>
                    <a:pt x="305012" y="289698"/>
                  </a:lnTo>
                  <a:lnTo>
                    <a:pt x="328168" y="293243"/>
                  </a:lnTo>
                  <a:lnTo>
                    <a:pt x="351822" y="289698"/>
                  </a:lnTo>
                  <a:lnTo>
                    <a:pt x="371024" y="280034"/>
                  </a:lnTo>
                  <a:lnTo>
                    <a:pt x="383910" y="265703"/>
                  </a:lnTo>
                  <a:lnTo>
                    <a:pt x="388619" y="248157"/>
                  </a:lnTo>
                  <a:lnTo>
                    <a:pt x="340585" y="124968"/>
                  </a:lnTo>
                  <a:close/>
                </a:path>
                <a:path w="388619" h="347979">
                  <a:moveTo>
                    <a:pt x="332485" y="89154"/>
                  </a:moveTo>
                  <a:lnTo>
                    <a:pt x="56134" y="89154"/>
                  </a:lnTo>
                  <a:lnTo>
                    <a:pt x="53543" y="91948"/>
                  </a:lnTo>
                  <a:lnTo>
                    <a:pt x="53543" y="98298"/>
                  </a:lnTo>
                  <a:lnTo>
                    <a:pt x="54406" y="101092"/>
                  </a:lnTo>
                  <a:lnTo>
                    <a:pt x="56997" y="101981"/>
                  </a:lnTo>
                  <a:lnTo>
                    <a:pt x="5181" y="234442"/>
                  </a:lnTo>
                  <a:lnTo>
                    <a:pt x="17271" y="234442"/>
                  </a:lnTo>
                  <a:lnTo>
                    <a:pt x="59588" y="124968"/>
                  </a:lnTo>
                  <a:lnTo>
                    <a:pt x="71669" y="124968"/>
                  </a:lnTo>
                  <a:lnTo>
                    <a:pt x="63042" y="102997"/>
                  </a:lnTo>
                  <a:lnTo>
                    <a:pt x="332018" y="102997"/>
                  </a:lnTo>
                  <a:lnTo>
                    <a:pt x="331622" y="101981"/>
                  </a:lnTo>
                  <a:lnTo>
                    <a:pt x="333349" y="101092"/>
                  </a:lnTo>
                  <a:lnTo>
                    <a:pt x="335076" y="98298"/>
                  </a:lnTo>
                  <a:lnTo>
                    <a:pt x="335076" y="91948"/>
                  </a:lnTo>
                  <a:lnTo>
                    <a:pt x="332485" y="89154"/>
                  </a:lnTo>
                  <a:close/>
                </a:path>
                <a:path w="388619" h="347979">
                  <a:moveTo>
                    <a:pt x="332018" y="102997"/>
                  </a:moveTo>
                  <a:lnTo>
                    <a:pt x="325577" y="102997"/>
                  </a:lnTo>
                  <a:lnTo>
                    <a:pt x="273761" y="234442"/>
                  </a:lnTo>
                  <a:lnTo>
                    <a:pt x="285851" y="234442"/>
                  </a:lnTo>
                  <a:lnTo>
                    <a:pt x="328168" y="124968"/>
                  </a:lnTo>
                  <a:lnTo>
                    <a:pt x="340585" y="124968"/>
                  </a:lnTo>
                  <a:lnTo>
                    <a:pt x="332018" y="102997"/>
                  </a:lnTo>
                  <a:close/>
                </a:path>
                <a:path w="388619" h="347979">
                  <a:moveTo>
                    <a:pt x="202082" y="0"/>
                  </a:moveTo>
                  <a:lnTo>
                    <a:pt x="185673" y="0"/>
                  </a:lnTo>
                  <a:lnTo>
                    <a:pt x="178765" y="7366"/>
                  </a:lnTo>
                  <a:lnTo>
                    <a:pt x="178765" y="22098"/>
                  </a:lnTo>
                  <a:lnTo>
                    <a:pt x="182219" y="28448"/>
                  </a:lnTo>
                  <a:lnTo>
                    <a:pt x="187401" y="30353"/>
                  </a:lnTo>
                  <a:lnTo>
                    <a:pt x="187401" y="45974"/>
                  </a:lnTo>
                  <a:lnTo>
                    <a:pt x="180627" y="48142"/>
                  </a:lnTo>
                  <a:lnTo>
                    <a:pt x="174663" y="51800"/>
                  </a:lnTo>
                  <a:lnTo>
                    <a:pt x="169670" y="56671"/>
                  </a:lnTo>
                  <a:lnTo>
                    <a:pt x="165811" y="62484"/>
                  </a:lnTo>
                  <a:lnTo>
                    <a:pt x="143667" y="67972"/>
                  </a:lnTo>
                  <a:lnTo>
                    <a:pt x="123386" y="75152"/>
                  </a:lnTo>
                  <a:lnTo>
                    <a:pt x="104239" y="82665"/>
                  </a:lnTo>
                  <a:lnTo>
                    <a:pt x="85496" y="89154"/>
                  </a:lnTo>
                  <a:lnTo>
                    <a:pt x="301396" y="89154"/>
                  </a:lnTo>
                  <a:lnTo>
                    <a:pt x="283031" y="82665"/>
                  </a:lnTo>
                  <a:lnTo>
                    <a:pt x="263937" y="75152"/>
                  </a:lnTo>
                  <a:lnTo>
                    <a:pt x="243710" y="67972"/>
                  </a:lnTo>
                  <a:lnTo>
                    <a:pt x="221945" y="62484"/>
                  </a:lnTo>
                  <a:lnTo>
                    <a:pt x="217586" y="56671"/>
                  </a:lnTo>
                  <a:lnTo>
                    <a:pt x="212337" y="51800"/>
                  </a:lnTo>
                  <a:lnTo>
                    <a:pt x="206278" y="48142"/>
                  </a:lnTo>
                  <a:lnTo>
                    <a:pt x="199491" y="45974"/>
                  </a:lnTo>
                  <a:lnTo>
                    <a:pt x="199491" y="30353"/>
                  </a:lnTo>
                  <a:lnTo>
                    <a:pt x="204673" y="28448"/>
                  </a:lnTo>
                  <a:lnTo>
                    <a:pt x="208991" y="22098"/>
                  </a:lnTo>
                  <a:lnTo>
                    <a:pt x="208991" y="7366"/>
                  </a:lnTo>
                  <a:lnTo>
                    <a:pt x="202082" y="0"/>
                  </a:lnTo>
                  <a:close/>
                </a:path>
              </a:pathLst>
            </a:custGeom>
            <a:solidFill>
              <a:srgbClr val="282828"/>
            </a:solidFill>
          </p:spPr>
          <p:txBody>
            <a:bodyPr wrap="square" lIns="0" tIns="0" rIns="0" bIns="0" rtlCol="0"/>
            <a:lstStyle/>
            <a:p>
              <a:endParaRPr/>
            </a:p>
          </p:txBody>
        </p:sp>
        <p:sp>
          <p:nvSpPr>
            <p:cNvPr id="50" name="object 50"/>
            <p:cNvSpPr/>
            <p:nvPr/>
          </p:nvSpPr>
          <p:spPr>
            <a:xfrm>
              <a:off x="1059052" y="4894706"/>
              <a:ext cx="693039" cy="112140"/>
            </a:xfrm>
            <a:prstGeom prst="rect">
              <a:avLst/>
            </a:prstGeom>
            <a:blipFill>
              <a:blip r:embed="rId31" cstate="print"/>
              <a:stretch>
                <a:fillRect/>
              </a:stretch>
            </a:blipFill>
          </p:spPr>
          <p:txBody>
            <a:bodyPr wrap="square" lIns="0" tIns="0" rIns="0" bIns="0" rtlCol="0"/>
            <a:lstStyle/>
            <a:p>
              <a:endParaRPr/>
            </a:p>
          </p:txBody>
        </p:sp>
        <p:sp>
          <p:nvSpPr>
            <p:cNvPr id="51" name="object 51"/>
            <p:cNvSpPr/>
            <p:nvPr/>
          </p:nvSpPr>
          <p:spPr>
            <a:xfrm>
              <a:off x="1052271" y="5056377"/>
              <a:ext cx="491032" cy="115062"/>
            </a:xfrm>
            <a:prstGeom prst="rect">
              <a:avLst/>
            </a:prstGeom>
            <a:blipFill>
              <a:blip r:embed="rId32" cstate="print"/>
              <a:stretch>
                <a:fillRect/>
              </a:stretch>
            </a:blipFill>
          </p:spPr>
          <p:txBody>
            <a:bodyPr wrap="square" lIns="0" tIns="0" rIns="0" bIns="0" rtlCol="0"/>
            <a:lstStyle/>
            <a:p>
              <a:endParaRPr/>
            </a:p>
          </p:txBody>
        </p:sp>
        <p:sp>
          <p:nvSpPr>
            <p:cNvPr id="52" name="object 52"/>
            <p:cNvSpPr/>
            <p:nvPr/>
          </p:nvSpPr>
          <p:spPr>
            <a:xfrm>
              <a:off x="562355" y="5655563"/>
              <a:ext cx="393700" cy="265430"/>
            </a:xfrm>
            <a:custGeom>
              <a:avLst/>
              <a:gdLst/>
              <a:ahLst/>
              <a:cxnLst/>
              <a:rect l="l" t="t" r="r" b="b"/>
              <a:pathLst>
                <a:path w="393700" h="265429">
                  <a:moveTo>
                    <a:pt x="183444" y="45593"/>
                  </a:moveTo>
                  <a:lnTo>
                    <a:pt x="139649" y="45593"/>
                  </a:lnTo>
                  <a:lnTo>
                    <a:pt x="142811" y="56261"/>
                  </a:lnTo>
                  <a:lnTo>
                    <a:pt x="144639" y="65733"/>
                  </a:lnTo>
                  <a:lnTo>
                    <a:pt x="145578" y="75499"/>
                  </a:lnTo>
                  <a:lnTo>
                    <a:pt x="145924" y="84730"/>
                  </a:lnTo>
                  <a:lnTo>
                    <a:pt x="146383" y="164302"/>
                  </a:lnTo>
                  <a:lnTo>
                    <a:pt x="146495" y="175006"/>
                  </a:lnTo>
                  <a:lnTo>
                    <a:pt x="150499" y="219362"/>
                  </a:lnTo>
                  <a:lnTo>
                    <a:pt x="172949" y="256791"/>
                  </a:lnTo>
                  <a:lnTo>
                    <a:pt x="200215" y="265176"/>
                  </a:lnTo>
                  <a:lnTo>
                    <a:pt x="210820" y="263949"/>
                  </a:lnTo>
                  <a:lnTo>
                    <a:pt x="224389" y="258270"/>
                  </a:lnTo>
                  <a:lnTo>
                    <a:pt x="237959" y="245137"/>
                  </a:lnTo>
                  <a:lnTo>
                    <a:pt x="248564" y="221551"/>
                  </a:lnTo>
                  <a:lnTo>
                    <a:pt x="248844" y="220091"/>
                  </a:lnTo>
                  <a:lnTo>
                    <a:pt x="197497" y="220091"/>
                  </a:lnTo>
                  <a:lnTo>
                    <a:pt x="196138" y="218643"/>
                  </a:lnTo>
                  <a:lnTo>
                    <a:pt x="188992" y="180510"/>
                  </a:lnTo>
                  <a:lnTo>
                    <a:pt x="188432" y="90652"/>
                  </a:lnTo>
                  <a:lnTo>
                    <a:pt x="188308" y="82564"/>
                  </a:lnTo>
                  <a:lnTo>
                    <a:pt x="187610" y="70615"/>
                  </a:lnTo>
                  <a:lnTo>
                    <a:pt x="185979" y="57308"/>
                  </a:lnTo>
                  <a:lnTo>
                    <a:pt x="183444" y="45593"/>
                  </a:lnTo>
                  <a:close/>
                </a:path>
                <a:path w="393700" h="265429">
                  <a:moveTo>
                    <a:pt x="286981" y="33909"/>
                  </a:moveTo>
                  <a:lnTo>
                    <a:pt x="286981" y="90652"/>
                  </a:lnTo>
                  <a:lnTo>
                    <a:pt x="261585" y="92486"/>
                  </a:lnTo>
                  <a:lnTo>
                    <a:pt x="236991" y="102411"/>
                  </a:lnTo>
                  <a:lnTo>
                    <a:pt x="218412" y="127058"/>
                  </a:lnTo>
                  <a:lnTo>
                    <a:pt x="211138" y="172580"/>
                  </a:lnTo>
                  <a:lnTo>
                    <a:pt x="211058" y="173558"/>
                  </a:lnTo>
                  <a:lnTo>
                    <a:pt x="210932" y="182616"/>
                  </a:lnTo>
                  <a:lnTo>
                    <a:pt x="210666" y="189730"/>
                  </a:lnTo>
                  <a:lnTo>
                    <a:pt x="209727" y="199585"/>
                  </a:lnTo>
                  <a:lnTo>
                    <a:pt x="207898" y="208940"/>
                  </a:lnTo>
                  <a:lnTo>
                    <a:pt x="204736" y="220091"/>
                  </a:lnTo>
                  <a:lnTo>
                    <a:pt x="248844" y="220091"/>
                  </a:lnTo>
                  <a:lnTo>
                    <a:pt x="251178" y="207904"/>
                  </a:lnTo>
                  <a:lnTo>
                    <a:pt x="252520" y="194578"/>
                  </a:lnTo>
                  <a:lnTo>
                    <a:pt x="253014" y="182616"/>
                  </a:lnTo>
                  <a:lnTo>
                    <a:pt x="253099" y="172580"/>
                  </a:lnTo>
                  <a:lnTo>
                    <a:pt x="253332" y="164302"/>
                  </a:lnTo>
                  <a:lnTo>
                    <a:pt x="286981" y="136220"/>
                  </a:lnTo>
                  <a:lnTo>
                    <a:pt x="362657" y="136220"/>
                  </a:lnTo>
                  <a:lnTo>
                    <a:pt x="393191" y="113919"/>
                  </a:lnTo>
                  <a:lnTo>
                    <a:pt x="286981" y="33909"/>
                  </a:lnTo>
                  <a:close/>
                </a:path>
                <a:path w="393700" h="265429">
                  <a:moveTo>
                    <a:pt x="362657" y="136220"/>
                  </a:moveTo>
                  <a:lnTo>
                    <a:pt x="286981" y="136220"/>
                  </a:lnTo>
                  <a:lnTo>
                    <a:pt x="286981" y="191490"/>
                  </a:lnTo>
                  <a:lnTo>
                    <a:pt x="362657" y="136220"/>
                  </a:lnTo>
                  <a:close/>
                </a:path>
                <a:path w="393700" h="265429">
                  <a:moveTo>
                    <a:pt x="135128" y="0"/>
                  </a:moveTo>
                  <a:lnTo>
                    <a:pt x="96935" y="20841"/>
                  </a:lnTo>
                  <a:lnTo>
                    <a:pt x="83451" y="58982"/>
                  </a:lnTo>
                  <a:lnTo>
                    <a:pt x="81292" y="100091"/>
                  </a:lnTo>
                  <a:lnTo>
                    <a:pt x="80846" y="106894"/>
                  </a:lnTo>
                  <a:lnTo>
                    <a:pt x="43840" y="129438"/>
                  </a:lnTo>
                  <a:lnTo>
                    <a:pt x="457" y="129438"/>
                  </a:lnTo>
                  <a:lnTo>
                    <a:pt x="0" y="175006"/>
                  </a:lnTo>
                  <a:lnTo>
                    <a:pt x="44284" y="175006"/>
                  </a:lnTo>
                  <a:lnTo>
                    <a:pt x="66902" y="172817"/>
                  </a:lnTo>
                  <a:lnTo>
                    <a:pt x="112534" y="143979"/>
                  </a:lnTo>
                  <a:lnTo>
                    <a:pt x="123661" y="104028"/>
                  </a:lnTo>
                  <a:lnTo>
                    <a:pt x="123961" y="83877"/>
                  </a:lnTo>
                  <a:lnTo>
                    <a:pt x="124232" y="76955"/>
                  </a:lnTo>
                  <a:lnTo>
                    <a:pt x="125171" y="67221"/>
                  </a:lnTo>
                  <a:lnTo>
                    <a:pt x="127000" y="57658"/>
                  </a:lnTo>
                  <a:lnTo>
                    <a:pt x="130162" y="45593"/>
                  </a:lnTo>
                  <a:lnTo>
                    <a:pt x="183444" y="45593"/>
                  </a:lnTo>
                  <a:lnTo>
                    <a:pt x="183032" y="43688"/>
                  </a:lnTo>
                  <a:lnTo>
                    <a:pt x="172689" y="20252"/>
                  </a:lnTo>
                  <a:lnTo>
                    <a:pt x="159251" y="7080"/>
                  </a:lnTo>
                  <a:lnTo>
                    <a:pt x="145727" y="1289"/>
                  </a:lnTo>
                  <a:lnTo>
                    <a:pt x="135128" y="0"/>
                  </a:lnTo>
                  <a:close/>
                </a:path>
              </a:pathLst>
            </a:custGeom>
            <a:solidFill>
              <a:srgbClr val="282828"/>
            </a:solidFill>
          </p:spPr>
          <p:txBody>
            <a:bodyPr wrap="square" lIns="0" tIns="0" rIns="0" bIns="0" rtlCol="0"/>
            <a:lstStyle/>
            <a:p>
              <a:endParaRPr/>
            </a:p>
          </p:txBody>
        </p:sp>
        <p:sp>
          <p:nvSpPr>
            <p:cNvPr id="53" name="object 53"/>
            <p:cNvSpPr/>
            <p:nvPr/>
          </p:nvSpPr>
          <p:spPr>
            <a:xfrm>
              <a:off x="1059052" y="5725667"/>
              <a:ext cx="634491" cy="147192"/>
            </a:xfrm>
            <a:prstGeom prst="rect">
              <a:avLst/>
            </a:prstGeom>
            <a:blipFill>
              <a:blip r:embed="rId33" cstate="print"/>
              <a:stretch>
                <a:fillRect/>
              </a:stretch>
            </a:blipFill>
          </p:spPr>
          <p:txBody>
            <a:bodyPr wrap="square" lIns="0" tIns="0" rIns="0" bIns="0" rtlCol="0"/>
            <a:lstStyle/>
            <a:p>
              <a:endParaRPr/>
            </a:p>
          </p:txBody>
        </p:sp>
        <p:sp>
          <p:nvSpPr>
            <p:cNvPr id="54" name="object 54"/>
            <p:cNvSpPr/>
            <p:nvPr/>
          </p:nvSpPr>
          <p:spPr>
            <a:xfrm>
              <a:off x="1059052" y="4098543"/>
              <a:ext cx="683895" cy="112014"/>
            </a:xfrm>
            <a:prstGeom prst="rect">
              <a:avLst/>
            </a:prstGeom>
            <a:blipFill>
              <a:blip r:embed="rId34" cstate="print"/>
              <a:stretch>
                <a:fillRect/>
              </a:stretch>
            </a:blipFill>
          </p:spPr>
          <p:txBody>
            <a:bodyPr wrap="square" lIns="0" tIns="0" rIns="0" bIns="0" rtlCol="0"/>
            <a:lstStyle/>
            <a:p>
              <a:endParaRPr/>
            </a:p>
          </p:txBody>
        </p:sp>
        <p:sp>
          <p:nvSpPr>
            <p:cNvPr id="55" name="object 55"/>
            <p:cNvSpPr/>
            <p:nvPr/>
          </p:nvSpPr>
          <p:spPr>
            <a:xfrm>
              <a:off x="1057427" y="4261738"/>
              <a:ext cx="430123" cy="113410"/>
            </a:xfrm>
            <a:prstGeom prst="rect">
              <a:avLst/>
            </a:prstGeom>
            <a:blipFill>
              <a:blip r:embed="rId35" cstate="print"/>
              <a:stretch>
                <a:fillRect/>
              </a:stretch>
            </a:blipFill>
          </p:spPr>
          <p:txBody>
            <a:bodyPr wrap="square" lIns="0" tIns="0" rIns="0" bIns="0" rtlCol="0"/>
            <a:lstStyle/>
            <a:p>
              <a:endParaRPr/>
            </a:p>
          </p:txBody>
        </p:sp>
        <p:sp>
          <p:nvSpPr>
            <p:cNvPr id="56" name="object 56"/>
            <p:cNvSpPr/>
            <p:nvPr/>
          </p:nvSpPr>
          <p:spPr>
            <a:xfrm>
              <a:off x="1057427" y="4426330"/>
              <a:ext cx="520928" cy="147193"/>
            </a:xfrm>
            <a:prstGeom prst="rect">
              <a:avLst/>
            </a:prstGeom>
            <a:blipFill>
              <a:blip r:embed="rId36" cstate="print"/>
              <a:stretch>
                <a:fillRect/>
              </a:stretch>
            </a:blipFill>
          </p:spPr>
          <p:txBody>
            <a:bodyPr wrap="square" lIns="0" tIns="0" rIns="0" bIns="0" rtlCol="0"/>
            <a:lstStyle/>
            <a:p>
              <a:endParaRPr/>
            </a:p>
          </p:txBody>
        </p:sp>
        <p:sp>
          <p:nvSpPr>
            <p:cNvPr id="57" name="object 57"/>
            <p:cNvSpPr/>
            <p:nvPr/>
          </p:nvSpPr>
          <p:spPr>
            <a:xfrm>
              <a:off x="602691" y="4134865"/>
              <a:ext cx="328295" cy="382270"/>
            </a:xfrm>
            <a:custGeom>
              <a:avLst/>
              <a:gdLst/>
              <a:ahLst/>
              <a:cxnLst/>
              <a:rect l="l" t="t" r="r" b="b"/>
              <a:pathLst>
                <a:path w="328294" h="382270">
                  <a:moveTo>
                    <a:pt x="274281" y="321310"/>
                  </a:moveTo>
                  <a:lnTo>
                    <a:pt x="77038" y="321310"/>
                  </a:lnTo>
                  <a:lnTo>
                    <a:pt x="79812" y="322580"/>
                  </a:lnTo>
                  <a:lnTo>
                    <a:pt x="87004" y="325120"/>
                  </a:lnTo>
                  <a:lnTo>
                    <a:pt x="96915" y="330200"/>
                  </a:lnTo>
                  <a:lnTo>
                    <a:pt x="107848" y="336550"/>
                  </a:lnTo>
                  <a:lnTo>
                    <a:pt x="128046" y="350520"/>
                  </a:lnTo>
                  <a:lnTo>
                    <a:pt x="134349" y="355600"/>
                  </a:lnTo>
                  <a:lnTo>
                    <a:pt x="136690" y="356870"/>
                  </a:lnTo>
                  <a:lnTo>
                    <a:pt x="135623" y="365760"/>
                  </a:lnTo>
                  <a:lnTo>
                    <a:pt x="135623" y="368300"/>
                  </a:lnTo>
                  <a:lnTo>
                    <a:pt x="137791" y="372110"/>
                  </a:lnTo>
                  <a:lnTo>
                    <a:pt x="143570" y="377190"/>
                  </a:lnTo>
                  <a:lnTo>
                    <a:pt x="151868" y="381000"/>
                  </a:lnTo>
                  <a:lnTo>
                    <a:pt x="161594" y="382270"/>
                  </a:lnTo>
                  <a:lnTo>
                    <a:pt x="171778" y="382270"/>
                  </a:lnTo>
                  <a:lnTo>
                    <a:pt x="185560" y="375920"/>
                  </a:lnTo>
                  <a:lnTo>
                    <a:pt x="187578" y="373380"/>
                  </a:lnTo>
                  <a:lnTo>
                    <a:pt x="187578" y="370840"/>
                  </a:lnTo>
                  <a:lnTo>
                    <a:pt x="188645" y="361950"/>
                  </a:lnTo>
                  <a:lnTo>
                    <a:pt x="190614" y="356870"/>
                  </a:lnTo>
                  <a:lnTo>
                    <a:pt x="197243" y="350520"/>
                  </a:lnTo>
                  <a:lnTo>
                    <a:pt x="206921" y="346710"/>
                  </a:lnTo>
                  <a:lnTo>
                    <a:pt x="212872" y="344170"/>
                  </a:lnTo>
                  <a:lnTo>
                    <a:pt x="219173" y="341630"/>
                  </a:lnTo>
                  <a:lnTo>
                    <a:pt x="232892" y="335280"/>
                  </a:lnTo>
                  <a:lnTo>
                    <a:pt x="260802" y="335280"/>
                  </a:lnTo>
                  <a:lnTo>
                    <a:pt x="266334" y="332740"/>
                  </a:lnTo>
                  <a:lnTo>
                    <a:pt x="272113" y="327660"/>
                  </a:lnTo>
                  <a:lnTo>
                    <a:pt x="274281" y="325120"/>
                  </a:lnTo>
                  <a:lnTo>
                    <a:pt x="274281" y="321310"/>
                  </a:lnTo>
                  <a:close/>
                </a:path>
                <a:path w="328294" h="382270">
                  <a:moveTo>
                    <a:pt x="147880" y="0"/>
                  </a:moveTo>
                  <a:lnTo>
                    <a:pt x="129882" y="0"/>
                  </a:lnTo>
                  <a:lnTo>
                    <a:pt x="119604" y="3810"/>
                  </a:lnTo>
                  <a:lnTo>
                    <a:pt x="94411" y="33020"/>
                  </a:lnTo>
                  <a:lnTo>
                    <a:pt x="91676" y="58420"/>
                  </a:lnTo>
                  <a:lnTo>
                    <a:pt x="92300" y="64770"/>
                  </a:lnTo>
                  <a:lnTo>
                    <a:pt x="92443" y="67310"/>
                  </a:lnTo>
                  <a:lnTo>
                    <a:pt x="73769" y="67310"/>
                  </a:lnTo>
                  <a:lnTo>
                    <a:pt x="57076" y="71120"/>
                  </a:lnTo>
                  <a:lnTo>
                    <a:pt x="29555" y="101600"/>
                  </a:lnTo>
                  <a:lnTo>
                    <a:pt x="3268" y="167640"/>
                  </a:lnTo>
                  <a:lnTo>
                    <a:pt x="0" y="207010"/>
                  </a:lnTo>
                  <a:lnTo>
                    <a:pt x="1514" y="220980"/>
                  </a:lnTo>
                  <a:lnTo>
                    <a:pt x="14516" y="261620"/>
                  </a:lnTo>
                  <a:lnTo>
                    <a:pt x="36427" y="298450"/>
                  </a:lnTo>
                  <a:lnTo>
                    <a:pt x="42456" y="308610"/>
                  </a:lnTo>
                  <a:lnTo>
                    <a:pt x="47447" y="318770"/>
                  </a:lnTo>
                  <a:lnTo>
                    <a:pt x="50101" y="326390"/>
                  </a:lnTo>
                  <a:lnTo>
                    <a:pt x="51955" y="334010"/>
                  </a:lnTo>
                  <a:lnTo>
                    <a:pt x="51955" y="335280"/>
                  </a:lnTo>
                  <a:lnTo>
                    <a:pt x="63601" y="344170"/>
                  </a:lnTo>
                  <a:lnTo>
                    <a:pt x="82765" y="344170"/>
                  </a:lnTo>
                  <a:lnTo>
                    <a:pt x="92443" y="340360"/>
                  </a:lnTo>
                  <a:lnTo>
                    <a:pt x="96202" y="339090"/>
                  </a:lnTo>
                  <a:lnTo>
                    <a:pt x="98170" y="337820"/>
                  </a:lnTo>
                  <a:lnTo>
                    <a:pt x="97281" y="335280"/>
                  </a:lnTo>
                  <a:lnTo>
                    <a:pt x="96202" y="334010"/>
                  </a:lnTo>
                  <a:lnTo>
                    <a:pt x="77038" y="323850"/>
                  </a:lnTo>
                  <a:lnTo>
                    <a:pt x="77038" y="321310"/>
                  </a:lnTo>
                  <a:lnTo>
                    <a:pt x="274281" y="321310"/>
                  </a:lnTo>
                  <a:lnTo>
                    <a:pt x="274281" y="309880"/>
                  </a:lnTo>
                  <a:lnTo>
                    <a:pt x="279257" y="304800"/>
                  </a:lnTo>
                  <a:lnTo>
                    <a:pt x="103009" y="304800"/>
                  </a:lnTo>
                  <a:lnTo>
                    <a:pt x="100152" y="300990"/>
                  </a:lnTo>
                  <a:lnTo>
                    <a:pt x="97281" y="299720"/>
                  </a:lnTo>
                  <a:lnTo>
                    <a:pt x="94411" y="297180"/>
                  </a:lnTo>
                  <a:lnTo>
                    <a:pt x="94411" y="287020"/>
                  </a:lnTo>
                  <a:lnTo>
                    <a:pt x="91554" y="285750"/>
                  </a:lnTo>
                  <a:lnTo>
                    <a:pt x="88506" y="283210"/>
                  </a:lnTo>
                  <a:lnTo>
                    <a:pt x="82765" y="280670"/>
                  </a:lnTo>
                  <a:lnTo>
                    <a:pt x="77038" y="275590"/>
                  </a:lnTo>
                  <a:lnTo>
                    <a:pt x="75069" y="274320"/>
                  </a:lnTo>
                  <a:lnTo>
                    <a:pt x="72199" y="271780"/>
                  </a:lnTo>
                  <a:lnTo>
                    <a:pt x="70230" y="269240"/>
                  </a:lnTo>
                  <a:lnTo>
                    <a:pt x="69329" y="267970"/>
                  </a:lnTo>
                  <a:lnTo>
                    <a:pt x="67360" y="265430"/>
                  </a:lnTo>
                  <a:lnTo>
                    <a:pt x="67241" y="256540"/>
                  </a:lnTo>
                  <a:lnTo>
                    <a:pt x="66687" y="237490"/>
                  </a:lnTo>
                  <a:lnTo>
                    <a:pt x="66571" y="232410"/>
                  </a:lnTo>
                  <a:lnTo>
                    <a:pt x="66471" y="226060"/>
                  </a:lnTo>
                  <a:lnTo>
                    <a:pt x="91554" y="226060"/>
                  </a:lnTo>
                  <a:lnTo>
                    <a:pt x="87604" y="222250"/>
                  </a:lnTo>
                  <a:lnTo>
                    <a:pt x="82765" y="217170"/>
                  </a:lnTo>
                  <a:lnTo>
                    <a:pt x="79006" y="213360"/>
                  </a:lnTo>
                  <a:lnTo>
                    <a:pt x="76136" y="209550"/>
                  </a:lnTo>
                  <a:lnTo>
                    <a:pt x="73101" y="204470"/>
                  </a:lnTo>
                  <a:lnTo>
                    <a:pt x="71310" y="199390"/>
                  </a:lnTo>
                  <a:lnTo>
                    <a:pt x="69329" y="195580"/>
                  </a:lnTo>
                  <a:lnTo>
                    <a:pt x="68440" y="193040"/>
                  </a:lnTo>
                  <a:lnTo>
                    <a:pt x="67360" y="189230"/>
                  </a:lnTo>
                  <a:lnTo>
                    <a:pt x="67360" y="184150"/>
                  </a:lnTo>
                  <a:lnTo>
                    <a:pt x="66471" y="180340"/>
                  </a:lnTo>
                  <a:lnTo>
                    <a:pt x="66471" y="161290"/>
                  </a:lnTo>
                  <a:lnTo>
                    <a:pt x="67360" y="154940"/>
                  </a:lnTo>
                  <a:lnTo>
                    <a:pt x="81876" y="133350"/>
                  </a:lnTo>
                  <a:lnTo>
                    <a:pt x="85636" y="130810"/>
                  </a:lnTo>
                  <a:lnTo>
                    <a:pt x="89573" y="129540"/>
                  </a:lnTo>
                  <a:lnTo>
                    <a:pt x="94411" y="129540"/>
                  </a:lnTo>
                  <a:lnTo>
                    <a:pt x="95313" y="124460"/>
                  </a:lnTo>
                  <a:lnTo>
                    <a:pt x="95313" y="116840"/>
                  </a:lnTo>
                  <a:lnTo>
                    <a:pt x="275292" y="116840"/>
                  </a:lnTo>
                  <a:lnTo>
                    <a:pt x="270992" y="113030"/>
                  </a:lnTo>
                  <a:lnTo>
                    <a:pt x="264708" y="106680"/>
                  </a:lnTo>
                  <a:lnTo>
                    <a:pt x="262635" y="104140"/>
                  </a:lnTo>
                  <a:lnTo>
                    <a:pt x="293861" y="104140"/>
                  </a:lnTo>
                  <a:lnTo>
                    <a:pt x="296316" y="100330"/>
                  </a:lnTo>
                  <a:lnTo>
                    <a:pt x="296890" y="99060"/>
                  </a:lnTo>
                  <a:lnTo>
                    <a:pt x="138658" y="99060"/>
                  </a:lnTo>
                  <a:lnTo>
                    <a:pt x="144398" y="90170"/>
                  </a:lnTo>
                  <a:lnTo>
                    <a:pt x="134738" y="88900"/>
                  </a:lnTo>
                  <a:lnTo>
                    <a:pt x="91565" y="81280"/>
                  </a:lnTo>
                  <a:lnTo>
                    <a:pt x="80797" y="78740"/>
                  </a:lnTo>
                  <a:lnTo>
                    <a:pt x="79908" y="76200"/>
                  </a:lnTo>
                  <a:lnTo>
                    <a:pt x="155971" y="76200"/>
                  </a:lnTo>
                  <a:lnTo>
                    <a:pt x="156933" y="74930"/>
                  </a:lnTo>
                  <a:lnTo>
                    <a:pt x="167512" y="68580"/>
                  </a:lnTo>
                  <a:lnTo>
                    <a:pt x="176999" y="60960"/>
                  </a:lnTo>
                  <a:lnTo>
                    <a:pt x="186677" y="59690"/>
                  </a:lnTo>
                  <a:lnTo>
                    <a:pt x="168240" y="25400"/>
                  </a:lnTo>
                  <a:lnTo>
                    <a:pt x="156777" y="15240"/>
                  </a:lnTo>
                  <a:lnTo>
                    <a:pt x="111607" y="15240"/>
                  </a:lnTo>
                  <a:lnTo>
                    <a:pt x="110718" y="13970"/>
                  </a:lnTo>
                  <a:lnTo>
                    <a:pt x="117525" y="8890"/>
                  </a:lnTo>
                  <a:lnTo>
                    <a:pt x="123253" y="5080"/>
                  </a:lnTo>
                  <a:lnTo>
                    <a:pt x="125044" y="5080"/>
                  </a:lnTo>
                  <a:lnTo>
                    <a:pt x="131851" y="1270"/>
                  </a:lnTo>
                  <a:lnTo>
                    <a:pt x="151590" y="1270"/>
                  </a:lnTo>
                  <a:lnTo>
                    <a:pt x="147880" y="0"/>
                  </a:lnTo>
                  <a:close/>
                </a:path>
                <a:path w="328294" h="382270">
                  <a:moveTo>
                    <a:pt x="260802" y="335280"/>
                  </a:moveTo>
                  <a:lnTo>
                    <a:pt x="232892" y="335280"/>
                  </a:lnTo>
                  <a:lnTo>
                    <a:pt x="236664" y="336550"/>
                  </a:lnTo>
                  <a:lnTo>
                    <a:pt x="242392" y="337820"/>
                  </a:lnTo>
                  <a:lnTo>
                    <a:pt x="248310" y="337820"/>
                  </a:lnTo>
                  <a:lnTo>
                    <a:pt x="258037" y="336550"/>
                  </a:lnTo>
                  <a:lnTo>
                    <a:pt x="260802" y="335280"/>
                  </a:lnTo>
                  <a:close/>
                </a:path>
                <a:path w="328294" h="382270">
                  <a:moveTo>
                    <a:pt x="107848" y="161290"/>
                  </a:moveTo>
                  <a:lnTo>
                    <a:pt x="102120" y="161290"/>
                  </a:lnTo>
                  <a:lnTo>
                    <a:pt x="101041" y="162560"/>
                  </a:lnTo>
                  <a:lnTo>
                    <a:pt x="100152" y="162560"/>
                  </a:lnTo>
                  <a:lnTo>
                    <a:pt x="99072" y="163830"/>
                  </a:lnTo>
                  <a:lnTo>
                    <a:pt x="98170" y="165100"/>
                  </a:lnTo>
                  <a:lnTo>
                    <a:pt x="98170" y="166370"/>
                  </a:lnTo>
                  <a:lnTo>
                    <a:pt x="97281" y="166370"/>
                  </a:lnTo>
                  <a:lnTo>
                    <a:pt x="97281" y="172720"/>
                  </a:lnTo>
                  <a:lnTo>
                    <a:pt x="98170" y="175260"/>
                  </a:lnTo>
                  <a:lnTo>
                    <a:pt x="98170" y="176530"/>
                  </a:lnTo>
                  <a:lnTo>
                    <a:pt x="99072" y="179070"/>
                  </a:lnTo>
                  <a:lnTo>
                    <a:pt x="100152" y="180340"/>
                  </a:lnTo>
                  <a:lnTo>
                    <a:pt x="102120" y="181610"/>
                  </a:lnTo>
                  <a:lnTo>
                    <a:pt x="103911" y="184150"/>
                  </a:lnTo>
                  <a:lnTo>
                    <a:pt x="105879" y="186690"/>
                  </a:lnTo>
                  <a:lnTo>
                    <a:pt x="108750" y="189230"/>
                  </a:lnTo>
                  <a:lnTo>
                    <a:pt x="112687" y="191770"/>
                  </a:lnTo>
                  <a:lnTo>
                    <a:pt x="118414" y="198120"/>
                  </a:lnTo>
                  <a:lnTo>
                    <a:pt x="124155" y="203200"/>
                  </a:lnTo>
                  <a:lnTo>
                    <a:pt x="127025" y="208280"/>
                  </a:lnTo>
                  <a:lnTo>
                    <a:pt x="130962" y="213360"/>
                  </a:lnTo>
                  <a:lnTo>
                    <a:pt x="133832" y="217170"/>
                  </a:lnTo>
                  <a:lnTo>
                    <a:pt x="134721" y="222250"/>
                  </a:lnTo>
                  <a:lnTo>
                    <a:pt x="136690" y="227330"/>
                  </a:lnTo>
                  <a:lnTo>
                    <a:pt x="137591" y="231140"/>
                  </a:lnTo>
                  <a:lnTo>
                    <a:pt x="138658" y="234950"/>
                  </a:lnTo>
                  <a:lnTo>
                    <a:pt x="138658" y="259080"/>
                  </a:lnTo>
                  <a:lnTo>
                    <a:pt x="137591" y="262890"/>
                  </a:lnTo>
                  <a:lnTo>
                    <a:pt x="136690" y="266700"/>
                  </a:lnTo>
                  <a:lnTo>
                    <a:pt x="134721" y="271780"/>
                  </a:lnTo>
                  <a:lnTo>
                    <a:pt x="132753" y="275590"/>
                  </a:lnTo>
                  <a:lnTo>
                    <a:pt x="130962" y="279400"/>
                  </a:lnTo>
                  <a:lnTo>
                    <a:pt x="127025" y="281940"/>
                  </a:lnTo>
                  <a:lnTo>
                    <a:pt x="124155" y="287020"/>
                  </a:lnTo>
                  <a:lnTo>
                    <a:pt x="119316" y="288290"/>
                  </a:lnTo>
                  <a:lnTo>
                    <a:pt x="113588" y="288290"/>
                  </a:lnTo>
                  <a:lnTo>
                    <a:pt x="113588" y="297180"/>
                  </a:lnTo>
                  <a:lnTo>
                    <a:pt x="112687" y="300990"/>
                  </a:lnTo>
                  <a:lnTo>
                    <a:pt x="109816" y="302260"/>
                  </a:lnTo>
                  <a:lnTo>
                    <a:pt x="106781" y="303530"/>
                  </a:lnTo>
                  <a:lnTo>
                    <a:pt x="103009" y="304800"/>
                  </a:lnTo>
                  <a:lnTo>
                    <a:pt x="279257" y="304800"/>
                  </a:lnTo>
                  <a:lnTo>
                    <a:pt x="289261" y="294640"/>
                  </a:lnTo>
                  <a:lnTo>
                    <a:pt x="293552" y="289560"/>
                  </a:lnTo>
                  <a:lnTo>
                    <a:pt x="296316" y="287020"/>
                  </a:lnTo>
                  <a:lnTo>
                    <a:pt x="301155" y="285750"/>
                  </a:lnTo>
                  <a:lnTo>
                    <a:pt x="303123" y="285750"/>
                  </a:lnTo>
                  <a:lnTo>
                    <a:pt x="304914" y="284480"/>
                  </a:lnTo>
                  <a:lnTo>
                    <a:pt x="325892" y="248920"/>
                  </a:lnTo>
                  <a:lnTo>
                    <a:pt x="291477" y="248920"/>
                  </a:lnTo>
                  <a:lnTo>
                    <a:pt x="288607" y="245110"/>
                  </a:lnTo>
                  <a:lnTo>
                    <a:pt x="288607" y="234950"/>
                  </a:lnTo>
                  <a:lnTo>
                    <a:pt x="290588" y="231140"/>
                  </a:lnTo>
                  <a:lnTo>
                    <a:pt x="314366" y="231140"/>
                  </a:lnTo>
                  <a:lnTo>
                    <a:pt x="313690" y="227330"/>
                  </a:lnTo>
                  <a:lnTo>
                    <a:pt x="312623" y="226060"/>
                  </a:lnTo>
                  <a:lnTo>
                    <a:pt x="310832" y="224790"/>
                  </a:lnTo>
                  <a:lnTo>
                    <a:pt x="312623" y="222250"/>
                  </a:lnTo>
                  <a:lnTo>
                    <a:pt x="327636" y="222250"/>
                  </a:lnTo>
                  <a:lnTo>
                    <a:pt x="327490" y="219710"/>
                  </a:lnTo>
                  <a:lnTo>
                    <a:pt x="326237" y="214630"/>
                  </a:lnTo>
                  <a:lnTo>
                    <a:pt x="324269" y="212090"/>
                  </a:lnTo>
                  <a:lnTo>
                    <a:pt x="316560" y="204470"/>
                  </a:lnTo>
                  <a:lnTo>
                    <a:pt x="314591" y="200660"/>
                  </a:lnTo>
                  <a:lnTo>
                    <a:pt x="312579" y="195580"/>
                  </a:lnTo>
                  <a:lnTo>
                    <a:pt x="310532" y="187960"/>
                  </a:lnTo>
                  <a:lnTo>
                    <a:pt x="235762" y="187960"/>
                  </a:lnTo>
                  <a:lnTo>
                    <a:pt x="234778" y="186690"/>
                  </a:lnTo>
                  <a:lnTo>
                    <a:pt x="135623" y="186690"/>
                  </a:lnTo>
                  <a:lnTo>
                    <a:pt x="134721" y="184150"/>
                  </a:lnTo>
                  <a:lnTo>
                    <a:pt x="132753" y="182880"/>
                  </a:lnTo>
                  <a:lnTo>
                    <a:pt x="130962" y="179070"/>
                  </a:lnTo>
                  <a:lnTo>
                    <a:pt x="127025" y="175260"/>
                  </a:lnTo>
                  <a:lnTo>
                    <a:pt x="125044" y="172720"/>
                  </a:lnTo>
                  <a:lnTo>
                    <a:pt x="122186" y="170180"/>
                  </a:lnTo>
                  <a:lnTo>
                    <a:pt x="120395" y="167640"/>
                  </a:lnTo>
                  <a:lnTo>
                    <a:pt x="117525" y="166370"/>
                  </a:lnTo>
                  <a:lnTo>
                    <a:pt x="114477" y="165100"/>
                  </a:lnTo>
                  <a:lnTo>
                    <a:pt x="110718" y="162560"/>
                  </a:lnTo>
                  <a:lnTo>
                    <a:pt x="107848" y="161290"/>
                  </a:lnTo>
                  <a:close/>
                </a:path>
                <a:path w="328294" h="382270">
                  <a:moveTo>
                    <a:pt x="91554" y="226060"/>
                  </a:moveTo>
                  <a:lnTo>
                    <a:pt x="66471" y="226060"/>
                  </a:lnTo>
                  <a:lnTo>
                    <a:pt x="69329" y="232410"/>
                  </a:lnTo>
                  <a:lnTo>
                    <a:pt x="74167" y="238760"/>
                  </a:lnTo>
                  <a:lnTo>
                    <a:pt x="79006" y="243840"/>
                  </a:lnTo>
                  <a:lnTo>
                    <a:pt x="84747" y="250190"/>
                  </a:lnTo>
                  <a:lnTo>
                    <a:pt x="90474" y="254000"/>
                  </a:lnTo>
                  <a:lnTo>
                    <a:pt x="96202" y="255270"/>
                  </a:lnTo>
                  <a:lnTo>
                    <a:pt x="96202" y="256540"/>
                  </a:lnTo>
                  <a:lnTo>
                    <a:pt x="102120" y="256540"/>
                  </a:lnTo>
                  <a:lnTo>
                    <a:pt x="103911" y="254000"/>
                  </a:lnTo>
                  <a:lnTo>
                    <a:pt x="104990" y="254000"/>
                  </a:lnTo>
                  <a:lnTo>
                    <a:pt x="104990" y="252730"/>
                  </a:lnTo>
                  <a:lnTo>
                    <a:pt x="105879" y="251460"/>
                  </a:lnTo>
                  <a:lnTo>
                    <a:pt x="105879" y="241300"/>
                  </a:lnTo>
                  <a:lnTo>
                    <a:pt x="104990" y="240030"/>
                  </a:lnTo>
                  <a:lnTo>
                    <a:pt x="103009" y="237490"/>
                  </a:lnTo>
                  <a:lnTo>
                    <a:pt x="102120" y="236220"/>
                  </a:lnTo>
                  <a:lnTo>
                    <a:pt x="100152" y="233680"/>
                  </a:lnTo>
                  <a:lnTo>
                    <a:pt x="97281" y="231140"/>
                  </a:lnTo>
                  <a:lnTo>
                    <a:pt x="95313" y="228600"/>
                  </a:lnTo>
                  <a:lnTo>
                    <a:pt x="91554" y="226060"/>
                  </a:lnTo>
                  <a:close/>
                </a:path>
                <a:path w="328294" h="382270">
                  <a:moveTo>
                    <a:pt x="314366" y="231140"/>
                  </a:moveTo>
                  <a:lnTo>
                    <a:pt x="294347" y="231140"/>
                  </a:lnTo>
                  <a:lnTo>
                    <a:pt x="293446" y="232410"/>
                  </a:lnTo>
                  <a:lnTo>
                    <a:pt x="292557" y="234950"/>
                  </a:lnTo>
                  <a:lnTo>
                    <a:pt x="292557" y="242570"/>
                  </a:lnTo>
                  <a:lnTo>
                    <a:pt x="294347" y="246380"/>
                  </a:lnTo>
                  <a:lnTo>
                    <a:pt x="296316" y="247650"/>
                  </a:lnTo>
                  <a:lnTo>
                    <a:pt x="294347" y="247650"/>
                  </a:lnTo>
                  <a:lnTo>
                    <a:pt x="293446" y="248920"/>
                  </a:lnTo>
                  <a:lnTo>
                    <a:pt x="325892" y="248920"/>
                  </a:lnTo>
                  <a:lnTo>
                    <a:pt x="327244" y="242570"/>
                  </a:lnTo>
                  <a:lnTo>
                    <a:pt x="327576" y="237490"/>
                  </a:lnTo>
                  <a:lnTo>
                    <a:pt x="312623" y="237490"/>
                  </a:lnTo>
                  <a:lnTo>
                    <a:pt x="313690" y="236220"/>
                  </a:lnTo>
                  <a:lnTo>
                    <a:pt x="314591" y="233680"/>
                  </a:lnTo>
                  <a:lnTo>
                    <a:pt x="314591" y="232410"/>
                  </a:lnTo>
                  <a:lnTo>
                    <a:pt x="314366" y="231140"/>
                  </a:lnTo>
                  <a:close/>
                </a:path>
                <a:path w="328294" h="382270">
                  <a:moveTo>
                    <a:pt x="327636" y="222250"/>
                  </a:moveTo>
                  <a:lnTo>
                    <a:pt x="315480" y="222250"/>
                  </a:lnTo>
                  <a:lnTo>
                    <a:pt x="317461" y="226060"/>
                  </a:lnTo>
                  <a:lnTo>
                    <a:pt x="317461" y="234950"/>
                  </a:lnTo>
                  <a:lnTo>
                    <a:pt x="316560" y="237490"/>
                  </a:lnTo>
                  <a:lnTo>
                    <a:pt x="327576" y="237490"/>
                  </a:lnTo>
                  <a:lnTo>
                    <a:pt x="327989" y="231140"/>
                  </a:lnTo>
                  <a:lnTo>
                    <a:pt x="327927" y="227330"/>
                  </a:lnTo>
                  <a:lnTo>
                    <a:pt x="327636" y="222250"/>
                  </a:lnTo>
                  <a:close/>
                </a:path>
                <a:path w="328294" h="382270">
                  <a:moveTo>
                    <a:pt x="276859" y="157480"/>
                  </a:moveTo>
                  <a:lnTo>
                    <a:pt x="236664" y="157480"/>
                  </a:lnTo>
                  <a:lnTo>
                    <a:pt x="241503" y="162560"/>
                  </a:lnTo>
                  <a:lnTo>
                    <a:pt x="243471" y="171450"/>
                  </a:lnTo>
                  <a:lnTo>
                    <a:pt x="244360" y="179070"/>
                  </a:lnTo>
                  <a:lnTo>
                    <a:pt x="243471" y="186690"/>
                  </a:lnTo>
                  <a:lnTo>
                    <a:pt x="239522" y="187960"/>
                  </a:lnTo>
                  <a:lnTo>
                    <a:pt x="310532" y="187960"/>
                  </a:lnTo>
                  <a:lnTo>
                    <a:pt x="309508" y="184150"/>
                  </a:lnTo>
                  <a:lnTo>
                    <a:pt x="308012" y="179070"/>
                  </a:lnTo>
                  <a:lnTo>
                    <a:pt x="282879" y="179070"/>
                  </a:lnTo>
                  <a:lnTo>
                    <a:pt x="278942" y="172720"/>
                  </a:lnTo>
                  <a:lnTo>
                    <a:pt x="278041" y="166370"/>
                  </a:lnTo>
                  <a:lnTo>
                    <a:pt x="276072" y="160020"/>
                  </a:lnTo>
                  <a:lnTo>
                    <a:pt x="276859" y="157480"/>
                  </a:lnTo>
                  <a:close/>
                </a:path>
                <a:path w="328294" h="382270">
                  <a:moveTo>
                    <a:pt x="279591" y="120650"/>
                  </a:moveTo>
                  <a:lnTo>
                    <a:pt x="112687" y="120650"/>
                  </a:lnTo>
                  <a:lnTo>
                    <a:pt x="113588" y="124460"/>
                  </a:lnTo>
                  <a:lnTo>
                    <a:pt x="113588" y="134620"/>
                  </a:lnTo>
                  <a:lnTo>
                    <a:pt x="118414" y="135890"/>
                  </a:lnTo>
                  <a:lnTo>
                    <a:pt x="122186" y="139700"/>
                  </a:lnTo>
                  <a:lnTo>
                    <a:pt x="126123" y="140970"/>
                  </a:lnTo>
                  <a:lnTo>
                    <a:pt x="129882" y="143510"/>
                  </a:lnTo>
                  <a:lnTo>
                    <a:pt x="132753" y="146050"/>
                  </a:lnTo>
                  <a:lnTo>
                    <a:pt x="134721" y="148590"/>
                  </a:lnTo>
                  <a:lnTo>
                    <a:pt x="134903" y="158750"/>
                  </a:lnTo>
                  <a:lnTo>
                    <a:pt x="135399" y="173990"/>
                  </a:lnTo>
                  <a:lnTo>
                    <a:pt x="135500" y="177800"/>
                  </a:lnTo>
                  <a:lnTo>
                    <a:pt x="135623" y="186690"/>
                  </a:lnTo>
                  <a:lnTo>
                    <a:pt x="234778" y="186690"/>
                  </a:lnTo>
                  <a:lnTo>
                    <a:pt x="231825" y="182880"/>
                  </a:lnTo>
                  <a:lnTo>
                    <a:pt x="230035" y="173990"/>
                  </a:lnTo>
                  <a:lnTo>
                    <a:pt x="228955" y="166370"/>
                  </a:lnTo>
                  <a:lnTo>
                    <a:pt x="230035" y="158750"/>
                  </a:lnTo>
                  <a:lnTo>
                    <a:pt x="233794" y="157480"/>
                  </a:lnTo>
                  <a:lnTo>
                    <a:pt x="276859" y="157480"/>
                  </a:lnTo>
                  <a:lnTo>
                    <a:pt x="278041" y="153670"/>
                  </a:lnTo>
                  <a:lnTo>
                    <a:pt x="283781" y="151130"/>
                  </a:lnTo>
                  <a:lnTo>
                    <a:pt x="297960" y="151130"/>
                  </a:lnTo>
                  <a:lnTo>
                    <a:pt x="292422" y="137160"/>
                  </a:lnTo>
                  <a:lnTo>
                    <a:pt x="288607" y="130810"/>
                  </a:lnTo>
                  <a:lnTo>
                    <a:pt x="279591" y="120650"/>
                  </a:lnTo>
                  <a:close/>
                </a:path>
                <a:path w="328294" h="382270">
                  <a:moveTo>
                    <a:pt x="297960" y="151130"/>
                  </a:moveTo>
                  <a:lnTo>
                    <a:pt x="283781" y="151130"/>
                  </a:lnTo>
                  <a:lnTo>
                    <a:pt x="287718" y="157480"/>
                  </a:lnTo>
                  <a:lnTo>
                    <a:pt x="288607" y="163830"/>
                  </a:lnTo>
                  <a:lnTo>
                    <a:pt x="290588" y="170180"/>
                  </a:lnTo>
                  <a:lnTo>
                    <a:pt x="288607" y="176530"/>
                  </a:lnTo>
                  <a:lnTo>
                    <a:pt x="282879" y="179070"/>
                  </a:lnTo>
                  <a:lnTo>
                    <a:pt x="308012" y="179070"/>
                  </a:lnTo>
                  <a:lnTo>
                    <a:pt x="305394" y="170180"/>
                  </a:lnTo>
                  <a:lnTo>
                    <a:pt x="300253" y="157480"/>
                  </a:lnTo>
                  <a:lnTo>
                    <a:pt x="297960" y="151130"/>
                  </a:lnTo>
                  <a:close/>
                </a:path>
                <a:path w="328294" h="382270">
                  <a:moveTo>
                    <a:pt x="275292" y="116840"/>
                  </a:moveTo>
                  <a:lnTo>
                    <a:pt x="95313" y="116840"/>
                  </a:lnTo>
                  <a:lnTo>
                    <a:pt x="98170" y="118110"/>
                  </a:lnTo>
                  <a:lnTo>
                    <a:pt x="102120" y="121920"/>
                  </a:lnTo>
                  <a:lnTo>
                    <a:pt x="104990" y="124460"/>
                  </a:lnTo>
                  <a:lnTo>
                    <a:pt x="110718" y="121920"/>
                  </a:lnTo>
                  <a:lnTo>
                    <a:pt x="112687" y="120650"/>
                  </a:lnTo>
                  <a:lnTo>
                    <a:pt x="279591" y="120650"/>
                  </a:lnTo>
                  <a:lnTo>
                    <a:pt x="275292" y="116840"/>
                  </a:lnTo>
                  <a:close/>
                </a:path>
                <a:path w="328294" h="382270">
                  <a:moveTo>
                    <a:pt x="293861" y="104140"/>
                  </a:moveTo>
                  <a:lnTo>
                    <a:pt x="262635" y="104140"/>
                  </a:lnTo>
                  <a:lnTo>
                    <a:pt x="265956" y="105410"/>
                  </a:lnTo>
                  <a:lnTo>
                    <a:pt x="273342" y="111760"/>
                  </a:lnTo>
                  <a:lnTo>
                    <a:pt x="280927" y="116840"/>
                  </a:lnTo>
                  <a:lnTo>
                    <a:pt x="284848" y="119380"/>
                  </a:lnTo>
                  <a:lnTo>
                    <a:pt x="290588" y="109220"/>
                  </a:lnTo>
                  <a:lnTo>
                    <a:pt x="293861" y="104140"/>
                  </a:lnTo>
                  <a:close/>
                </a:path>
                <a:path w="328294" h="382270">
                  <a:moveTo>
                    <a:pt x="151590" y="1270"/>
                  </a:moveTo>
                  <a:lnTo>
                    <a:pt x="131851" y="1270"/>
                  </a:lnTo>
                  <a:lnTo>
                    <a:pt x="139560" y="2540"/>
                  </a:lnTo>
                  <a:lnTo>
                    <a:pt x="145287" y="2540"/>
                  </a:lnTo>
                  <a:lnTo>
                    <a:pt x="152996" y="5080"/>
                  </a:lnTo>
                  <a:lnTo>
                    <a:pt x="182219" y="35560"/>
                  </a:lnTo>
                  <a:lnTo>
                    <a:pt x="194386" y="60960"/>
                  </a:lnTo>
                  <a:lnTo>
                    <a:pt x="191515" y="63500"/>
                  </a:lnTo>
                  <a:lnTo>
                    <a:pt x="189547" y="64770"/>
                  </a:lnTo>
                  <a:lnTo>
                    <a:pt x="178079" y="66040"/>
                  </a:lnTo>
                  <a:lnTo>
                    <a:pt x="168401" y="73660"/>
                  </a:lnTo>
                  <a:lnTo>
                    <a:pt x="158517" y="82550"/>
                  </a:lnTo>
                  <a:lnTo>
                    <a:pt x="149793" y="90170"/>
                  </a:lnTo>
                  <a:lnTo>
                    <a:pt x="143388" y="96520"/>
                  </a:lnTo>
                  <a:lnTo>
                    <a:pt x="140461" y="99060"/>
                  </a:lnTo>
                  <a:lnTo>
                    <a:pt x="296890" y="99060"/>
                  </a:lnTo>
                  <a:lnTo>
                    <a:pt x="299186" y="93980"/>
                  </a:lnTo>
                  <a:lnTo>
                    <a:pt x="304025" y="87630"/>
                  </a:lnTo>
                  <a:lnTo>
                    <a:pt x="304914" y="81280"/>
                  </a:lnTo>
                  <a:lnTo>
                    <a:pt x="305034" y="74930"/>
                  </a:lnTo>
                  <a:lnTo>
                    <a:pt x="303306" y="68580"/>
                  </a:lnTo>
                  <a:lnTo>
                    <a:pt x="300735" y="64770"/>
                  </a:lnTo>
                  <a:lnTo>
                    <a:pt x="216420" y="64770"/>
                  </a:lnTo>
                  <a:lnTo>
                    <a:pt x="211759" y="62230"/>
                  </a:lnTo>
                  <a:lnTo>
                    <a:pt x="200113" y="62230"/>
                  </a:lnTo>
                  <a:lnTo>
                    <a:pt x="199212" y="60960"/>
                  </a:lnTo>
                  <a:lnTo>
                    <a:pt x="197812" y="57150"/>
                  </a:lnTo>
                  <a:lnTo>
                    <a:pt x="194830" y="46990"/>
                  </a:lnTo>
                  <a:lnTo>
                    <a:pt x="189696" y="33020"/>
                  </a:lnTo>
                  <a:lnTo>
                    <a:pt x="181838" y="20320"/>
                  </a:lnTo>
                  <a:lnTo>
                    <a:pt x="174127" y="13970"/>
                  </a:lnTo>
                  <a:lnTo>
                    <a:pt x="162718" y="5080"/>
                  </a:lnTo>
                  <a:lnTo>
                    <a:pt x="151590" y="1270"/>
                  </a:lnTo>
                  <a:close/>
                </a:path>
                <a:path w="328294" h="382270">
                  <a:moveTo>
                    <a:pt x="155971" y="76200"/>
                  </a:moveTo>
                  <a:lnTo>
                    <a:pt x="93344" y="76200"/>
                  </a:lnTo>
                  <a:lnTo>
                    <a:pt x="93344" y="78740"/>
                  </a:lnTo>
                  <a:lnTo>
                    <a:pt x="149237" y="85090"/>
                  </a:lnTo>
                  <a:lnTo>
                    <a:pt x="155971" y="76200"/>
                  </a:lnTo>
                  <a:close/>
                </a:path>
                <a:path w="328294" h="382270">
                  <a:moveTo>
                    <a:pt x="269708" y="54610"/>
                  </a:moveTo>
                  <a:lnTo>
                    <a:pt x="259765" y="54610"/>
                  </a:lnTo>
                  <a:lnTo>
                    <a:pt x="245065" y="57150"/>
                  </a:lnTo>
                  <a:lnTo>
                    <a:pt x="232967" y="60960"/>
                  </a:lnTo>
                  <a:lnTo>
                    <a:pt x="223923" y="63500"/>
                  </a:lnTo>
                  <a:lnTo>
                    <a:pt x="218389" y="64770"/>
                  </a:lnTo>
                  <a:lnTo>
                    <a:pt x="300735" y="64770"/>
                  </a:lnTo>
                  <a:lnTo>
                    <a:pt x="299022" y="62230"/>
                  </a:lnTo>
                  <a:lnTo>
                    <a:pt x="291477" y="58420"/>
                  </a:lnTo>
                  <a:lnTo>
                    <a:pt x="286370" y="57150"/>
                  </a:lnTo>
                  <a:lnTo>
                    <a:pt x="278845" y="55880"/>
                  </a:lnTo>
                  <a:lnTo>
                    <a:pt x="269708" y="54610"/>
                  </a:lnTo>
                  <a:close/>
                </a:path>
                <a:path w="328294" h="382270">
                  <a:moveTo>
                    <a:pt x="204050" y="60960"/>
                  </a:moveTo>
                  <a:lnTo>
                    <a:pt x="200113" y="62230"/>
                  </a:lnTo>
                  <a:lnTo>
                    <a:pt x="207822" y="62230"/>
                  </a:lnTo>
                  <a:lnTo>
                    <a:pt x="204050" y="60960"/>
                  </a:lnTo>
                  <a:close/>
                </a:path>
                <a:path w="328294" h="382270">
                  <a:moveTo>
                    <a:pt x="132599" y="6350"/>
                  </a:moveTo>
                  <a:lnTo>
                    <a:pt x="122834" y="10160"/>
                  </a:lnTo>
                  <a:lnTo>
                    <a:pt x="115383" y="13970"/>
                  </a:lnTo>
                  <a:lnTo>
                    <a:pt x="111607" y="15240"/>
                  </a:lnTo>
                  <a:lnTo>
                    <a:pt x="156777" y="15240"/>
                  </a:lnTo>
                  <a:lnTo>
                    <a:pt x="153550" y="12700"/>
                  </a:lnTo>
                  <a:lnTo>
                    <a:pt x="143319" y="7620"/>
                  </a:lnTo>
                  <a:lnTo>
                    <a:pt x="132599" y="6350"/>
                  </a:lnTo>
                  <a:close/>
                </a:path>
              </a:pathLst>
            </a:custGeom>
            <a:solidFill>
              <a:srgbClr val="282828"/>
            </a:solidFill>
          </p:spPr>
          <p:txBody>
            <a:bodyPr wrap="square" lIns="0" tIns="0" rIns="0" bIns="0" rtlCol="0"/>
            <a:lstStyle/>
            <a:p>
              <a:endParaRPr/>
            </a:p>
          </p:txBody>
        </p:sp>
      </p:grpSp>
      <p:grpSp>
        <p:nvGrpSpPr>
          <p:cNvPr id="58" name="object 58"/>
          <p:cNvGrpSpPr/>
          <p:nvPr/>
        </p:nvGrpSpPr>
        <p:grpSpPr>
          <a:xfrm>
            <a:off x="6922007" y="3909059"/>
            <a:ext cx="1554480" cy="2258695"/>
            <a:chOff x="6922007" y="3909059"/>
            <a:chExt cx="1554480" cy="2258695"/>
          </a:xfrm>
        </p:grpSpPr>
        <p:sp>
          <p:nvSpPr>
            <p:cNvPr id="59" name="object 59"/>
            <p:cNvSpPr/>
            <p:nvPr/>
          </p:nvSpPr>
          <p:spPr>
            <a:xfrm>
              <a:off x="6922007" y="3909059"/>
              <a:ext cx="1554480" cy="2258695"/>
            </a:xfrm>
            <a:custGeom>
              <a:avLst/>
              <a:gdLst/>
              <a:ahLst/>
              <a:cxnLst/>
              <a:rect l="l" t="t" r="r" b="b"/>
              <a:pathLst>
                <a:path w="1554479" h="2258695">
                  <a:moveTo>
                    <a:pt x="1554479" y="0"/>
                  </a:moveTo>
                  <a:lnTo>
                    <a:pt x="0" y="0"/>
                  </a:lnTo>
                  <a:lnTo>
                    <a:pt x="0" y="2258568"/>
                  </a:lnTo>
                  <a:lnTo>
                    <a:pt x="1554479" y="2258568"/>
                  </a:lnTo>
                  <a:lnTo>
                    <a:pt x="1554479" y="0"/>
                  </a:lnTo>
                  <a:close/>
                </a:path>
              </a:pathLst>
            </a:custGeom>
            <a:solidFill>
              <a:srgbClr val="F1F1F1"/>
            </a:solidFill>
          </p:spPr>
          <p:txBody>
            <a:bodyPr wrap="square" lIns="0" tIns="0" rIns="0" bIns="0" rtlCol="0"/>
            <a:lstStyle/>
            <a:p>
              <a:endParaRPr/>
            </a:p>
          </p:txBody>
        </p:sp>
        <p:sp>
          <p:nvSpPr>
            <p:cNvPr id="60" name="object 60"/>
            <p:cNvSpPr/>
            <p:nvPr/>
          </p:nvSpPr>
          <p:spPr>
            <a:xfrm>
              <a:off x="7518018" y="4811140"/>
              <a:ext cx="592454" cy="146304"/>
            </a:xfrm>
            <a:prstGeom prst="rect">
              <a:avLst/>
            </a:prstGeom>
            <a:blipFill>
              <a:blip r:embed="rId37" cstate="print"/>
              <a:stretch>
                <a:fillRect/>
              </a:stretch>
            </a:blipFill>
          </p:spPr>
          <p:txBody>
            <a:bodyPr wrap="square" lIns="0" tIns="0" rIns="0" bIns="0" rtlCol="0"/>
            <a:lstStyle/>
            <a:p>
              <a:endParaRPr/>
            </a:p>
          </p:txBody>
        </p:sp>
        <p:sp>
          <p:nvSpPr>
            <p:cNvPr id="61" name="object 61"/>
            <p:cNvSpPr/>
            <p:nvPr/>
          </p:nvSpPr>
          <p:spPr>
            <a:xfrm>
              <a:off x="7523352" y="4975732"/>
              <a:ext cx="407543" cy="147193"/>
            </a:xfrm>
            <a:prstGeom prst="rect">
              <a:avLst/>
            </a:prstGeom>
            <a:blipFill>
              <a:blip r:embed="rId38" cstate="print"/>
              <a:stretch>
                <a:fillRect/>
              </a:stretch>
            </a:blipFill>
          </p:spPr>
          <p:txBody>
            <a:bodyPr wrap="square" lIns="0" tIns="0" rIns="0" bIns="0" rtlCol="0"/>
            <a:lstStyle/>
            <a:p>
              <a:endParaRPr/>
            </a:p>
          </p:txBody>
        </p:sp>
        <p:sp>
          <p:nvSpPr>
            <p:cNvPr id="62" name="object 62"/>
            <p:cNvSpPr/>
            <p:nvPr/>
          </p:nvSpPr>
          <p:spPr>
            <a:xfrm>
              <a:off x="7517764" y="5140324"/>
              <a:ext cx="782574" cy="146304"/>
            </a:xfrm>
            <a:prstGeom prst="rect">
              <a:avLst/>
            </a:prstGeom>
            <a:blipFill>
              <a:blip r:embed="rId39" cstate="print"/>
              <a:stretch>
                <a:fillRect/>
              </a:stretch>
            </a:blipFill>
          </p:spPr>
          <p:txBody>
            <a:bodyPr wrap="square" lIns="0" tIns="0" rIns="0" bIns="0" rtlCol="0"/>
            <a:lstStyle/>
            <a:p>
              <a:endParaRPr/>
            </a:p>
          </p:txBody>
        </p:sp>
        <p:sp>
          <p:nvSpPr>
            <p:cNvPr id="63" name="object 63"/>
            <p:cNvSpPr/>
            <p:nvPr/>
          </p:nvSpPr>
          <p:spPr>
            <a:xfrm>
              <a:off x="7031735" y="4860035"/>
              <a:ext cx="338455" cy="352425"/>
            </a:xfrm>
            <a:custGeom>
              <a:avLst/>
              <a:gdLst/>
              <a:ahLst/>
              <a:cxnLst/>
              <a:rect l="l" t="t" r="r" b="b"/>
              <a:pathLst>
                <a:path w="338454" h="352425">
                  <a:moveTo>
                    <a:pt x="237109" y="0"/>
                  </a:moveTo>
                  <a:lnTo>
                    <a:pt x="88900" y="49530"/>
                  </a:lnTo>
                  <a:lnTo>
                    <a:pt x="88900" y="67818"/>
                  </a:lnTo>
                  <a:lnTo>
                    <a:pt x="81534" y="67818"/>
                  </a:lnTo>
                  <a:lnTo>
                    <a:pt x="81534" y="143382"/>
                  </a:lnTo>
                  <a:lnTo>
                    <a:pt x="121298" y="151622"/>
                  </a:lnTo>
                  <a:lnTo>
                    <a:pt x="153431" y="174053"/>
                  </a:lnTo>
                  <a:lnTo>
                    <a:pt x="174920" y="207248"/>
                  </a:lnTo>
                  <a:lnTo>
                    <a:pt x="182753" y="247776"/>
                  </a:lnTo>
                  <a:lnTo>
                    <a:pt x="180518" y="270192"/>
                  </a:lnTo>
                  <a:lnTo>
                    <a:pt x="174117" y="290417"/>
                  </a:lnTo>
                  <a:lnTo>
                    <a:pt x="164000" y="308213"/>
                  </a:lnTo>
                  <a:lnTo>
                    <a:pt x="150622" y="323342"/>
                  </a:lnTo>
                  <a:lnTo>
                    <a:pt x="232156" y="352044"/>
                  </a:lnTo>
                  <a:lnTo>
                    <a:pt x="266097" y="331216"/>
                  </a:lnTo>
                  <a:lnTo>
                    <a:pt x="237109" y="331216"/>
                  </a:lnTo>
                  <a:lnTo>
                    <a:pt x="237109" y="310261"/>
                  </a:lnTo>
                  <a:lnTo>
                    <a:pt x="286378" y="286893"/>
                  </a:lnTo>
                  <a:lnTo>
                    <a:pt x="237109" y="286893"/>
                  </a:lnTo>
                  <a:lnTo>
                    <a:pt x="237109" y="265938"/>
                  </a:lnTo>
                  <a:lnTo>
                    <a:pt x="311012" y="242569"/>
                  </a:lnTo>
                  <a:lnTo>
                    <a:pt x="237109" y="242569"/>
                  </a:lnTo>
                  <a:lnTo>
                    <a:pt x="237109" y="221615"/>
                  </a:lnTo>
                  <a:lnTo>
                    <a:pt x="335915" y="205994"/>
                  </a:lnTo>
                  <a:lnTo>
                    <a:pt x="338328" y="205994"/>
                  </a:lnTo>
                  <a:lnTo>
                    <a:pt x="338328" y="198247"/>
                  </a:lnTo>
                  <a:lnTo>
                    <a:pt x="237109" y="198247"/>
                  </a:lnTo>
                  <a:lnTo>
                    <a:pt x="237109" y="177292"/>
                  </a:lnTo>
                  <a:lnTo>
                    <a:pt x="338328" y="177292"/>
                  </a:lnTo>
                  <a:lnTo>
                    <a:pt x="338328" y="161671"/>
                  </a:lnTo>
                  <a:lnTo>
                    <a:pt x="335915" y="161671"/>
                  </a:lnTo>
                  <a:lnTo>
                    <a:pt x="237109" y="153797"/>
                  </a:lnTo>
                  <a:lnTo>
                    <a:pt x="237109" y="132969"/>
                  </a:lnTo>
                  <a:lnTo>
                    <a:pt x="335915" y="132969"/>
                  </a:lnTo>
                  <a:lnTo>
                    <a:pt x="237109" y="112141"/>
                  </a:lnTo>
                  <a:lnTo>
                    <a:pt x="237109" y="88646"/>
                  </a:lnTo>
                  <a:lnTo>
                    <a:pt x="296456" y="88646"/>
                  </a:lnTo>
                  <a:lnTo>
                    <a:pt x="237109" y="65150"/>
                  </a:lnTo>
                  <a:lnTo>
                    <a:pt x="237109" y="44323"/>
                  </a:lnTo>
                  <a:lnTo>
                    <a:pt x="280460" y="44323"/>
                  </a:lnTo>
                  <a:lnTo>
                    <a:pt x="242062" y="23494"/>
                  </a:lnTo>
                  <a:lnTo>
                    <a:pt x="242062" y="13081"/>
                  </a:lnTo>
                  <a:lnTo>
                    <a:pt x="258670" y="13081"/>
                  </a:lnTo>
                  <a:lnTo>
                    <a:pt x="237109" y="0"/>
                  </a:lnTo>
                  <a:close/>
                </a:path>
                <a:path w="338454" h="352425">
                  <a:moveTo>
                    <a:pt x="81534" y="161671"/>
                  </a:moveTo>
                  <a:lnTo>
                    <a:pt x="50041" y="168517"/>
                  </a:lnTo>
                  <a:lnTo>
                    <a:pt x="24098" y="187102"/>
                  </a:lnTo>
                  <a:lnTo>
                    <a:pt x="6488" y="214499"/>
                  </a:lnTo>
                  <a:lnTo>
                    <a:pt x="0" y="247776"/>
                  </a:lnTo>
                  <a:lnTo>
                    <a:pt x="6488" y="280981"/>
                  </a:lnTo>
                  <a:lnTo>
                    <a:pt x="24098" y="308340"/>
                  </a:lnTo>
                  <a:lnTo>
                    <a:pt x="50041" y="326911"/>
                  </a:lnTo>
                  <a:lnTo>
                    <a:pt x="81534" y="333756"/>
                  </a:lnTo>
                  <a:lnTo>
                    <a:pt x="114024" y="326911"/>
                  </a:lnTo>
                  <a:lnTo>
                    <a:pt x="139811" y="308340"/>
                  </a:lnTo>
                  <a:lnTo>
                    <a:pt x="149902" y="292100"/>
                  </a:lnTo>
                  <a:lnTo>
                    <a:pt x="74041" y="292100"/>
                  </a:lnTo>
                  <a:lnTo>
                    <a:pt x="37084" y="255524"/>
                  </a:lnTo>
                  <a:lnTo>
                    <a:pt x="49403" y="239903"/>
                  </a:lnTo>
                  <a:lnTo>
                    <a:pt x="93800" y="239903"/>
                  </a:lnTo>
                  <a:lnTo>
                    <a:pt x="121031" y="211200"/>
                  </a:lnTo>
                  <a:lnTo>
                    <a:pt x="154764" y="211200"/>
                  </a:lnTo>
                  <a:lnTo>
                    <a:pt x="139811" y="187102"/>
                  </a:lnTo>
                  <a:lnTo>
                    <a:pt x="114024" y="168517"/>
                  </a:lnTo>
                  <a:lnTo>
                    <a:pt x="81534" y="161671"/>
                  </a:lnTo>
                  <a:close/>
                </a:path>
                <a:path w="338454" h="352425">
                  <a:moveTo>
                    <a:pt x="338328" y="263398"/>
                  </a:moveTo>
                  <a:lnTo>
                    <a:pt x="335915" y="263398"/>
                  </a:lnTo>
                  <a:lnTo>
                    <a:pt x="335915" y="279019"/>
                  </a:lnTo>
                  <a:lnTo>
                    <a:pt x="237109" y="331216"/>
                  </a:lnTo>
                  <a:lnTo>
                    <a:pt x="266097" y="331216"/>
                  </a:lnTo>
                  <a:lnTo>
                    <a:pt x="338328" y="286893"/>
                  </a:lnTo>
                  <a:lnTo>
                    <a:pt x="338328" y="263398"/>
                  </a:lnTo>
                  <a:close/>
                </a:path>
                <a:path w="338454" h="352425">
                  <a:moveTo>
                    <a:pt x="154764" y="211200"/>
                  </a:moveTo>
                  <a:lnTo>
                    <a:pt x="121031" y="211200"/>
                  </a:lnTo>
                  <a:lnTo>
                    <a:pt x="135763" y="226822"/>
                  </a:lnTo>
                  <a:lnTo>
                    <a:pt x="74041" y="292100"/>
                  </a:lnTo>
                  <a:lnTo>
                    <a:pt x="149902" y="292100"/>
                  </a:lnTo>
                  <a:lnTo>
                    <a:pt x="156811" y="280981"/>
                  </a:lnTo>
                  <a:lnTo>
                    <a:pt x="162941" y="247776"/>
                  </a:lnTo>
                  <a:lnTo>
                    <a:pt x="156811" y="214499"/>
                  </a:lnTo>
                  <a:lnTo>
                    <a:pt x="154764" y="211200"/>
                  </a:lnTo>
                  <a:close/>
                </a:path>
                <a:path w="338454" h="352425">
                  <a:moveTo>
                    <a:pt x="338328" y="234696"/>
                  </a:moveTo>
                  <a:lnTo>
                    <a:pt x="335915" y="234696"/>
                  </a:lnTo>
                  <a:lnTo>
                    <a:pt x="335915" y="247776"/>
                  </a:lnTo>
                  <a:lnTo>
                    <a:pt x="237109" y="286893"/>
                  </a:lnTo>
                  <a:lnTo>
                    <a:pt x="286378" y="286893"/>
                  </a:lnTo>
                  <a:lnTo>
                    <a:pt x="335915" y="263398"/>
                  </a:lnTo>
                  <a:lnTo>
                    <a:pt x="338328" y="263398"/>
                  </a:lnTo>
                  <a:lnTo>
                    <a:pt x="338328" y="234696"/>
                  </a:lnTo>
                  <a:close/>
                </a:path>
                <a:path w="338454" h="352425">
                  <a:moveTo>
                    <a:pt x="93800" y="239903"/>
                  </a:moveTo>
                  <a:lnTo>
                    <a:pt x="49403" y="239903"/>
                  </a:lnTo>
                  <a:lnTo>
                    <a:pt x="51877" y="242425"/>
                  </a:lnTo>
                  <a:lnTo>
                    <a:pt x="58054" y="248364"/>
                  </a:lnTo>
                  <a:lnTo>
                    <a:pt x="66065" y="255279"/>
                  </a:lnTo>
                  <a:lnTo>
                    <a:pt x="74041" y="260731"/>
                  </a:lnTo>
                  <a:lnTo>
                    <a:pt x="93800" y="239903"/>
                  </a:lnTo>
                  <a:close/>
                </a:path>
                <a:path w="338454" h="352425">
                  <a:moveTo>
                    <a:pt x="338328" y="205994"/>
                  </a:moveTo>
                  <a:lnTo>
                    <a:pt x="335915" y="205994"/>
                  </a:lnTo>
                  <a:lnTo>
                    <a:pt x="335915" y="219075"/>
                  </a:lnTo>
                  <a:lnTo>
                    <a:pt x="237109" y="242569"/>
                  </a:lnTo>
                  <a:lnTo>
                    <a:pt x="311012" y="242569"/>
                  </a:lnTo>
                  <a:lnTo>
                    <a:pt x="335915" y="234696"/>
                  </a:lnTo>
                  <a:lnTo>
                    <a:pt x="338328" y="234696"/>
                  </a:lnTo>
                  <a:lnTo>
                    <a:pt x="338328" y="205994"/>
                  </a:lnTo>
                  <a:close/>
                </a:path>
                <a:path w="338454" h="352425">
                  <a:moveTo>
                    <a:pt x="338328" y="177292"/>
                  </a:moveTo>
                  <a:lnTo>
                    <a:pt x="335915" y="177292"/>
                  </a:lnTo>
                  <a:lnTo>
                    <a:pt x="335915" y="190373"/>
                  </a:lnTo>
                  <a:lnTo>
                    <a:pt x="237109" y="198247"/>
                  </a:lnTo>
                  <a:lnTo>
                    <a:pt x="338328" y="198247"/>
                  </a:lnTo>
                  <a:lnTo>
                    <a:pt x="338328" y="177292"/>
                  </a:lnTo>
                  <a:close/>
                </a:path>
                <a:path w="338454" h="352425">
                  <a:moveTo>
                    <a:pt x="296456" y="88646"/>
                  </a:moveTo>
                  <a:lnTo>
                    <a:pt x="237109" y="88646"/>
                  </a:lnTo>
                  <a:lnTo>
                    <a:pt x="335915" y="120015"/>
                  </a:lnTo>
                  <a:lnTo>
                    <a:pt x="335915" y="132969"/>
                  </a:lnTo>
                  <a:lnTo>
                    <a:pt x="237109" y="132969"/>
                  </a:lnTo>
                  <a:lnTo>
                    <a:pt x="335915" y="148590"/>
                  </a:lnTo>
                  <a:lnTo>
                    <a:pt x="335915" y="161671"/>
                  </a:lnTo>
                  <a:lnTo>
                    <a:pt x="338328" y="161671"/>
                  </a:lnTo>
                  <a:lnTo>
                    <a:pt x="338328" y="104267"/>
                  </a:lnTo>
                  <a:lnTo>
                    <a:pt x="335915" y="104267"/>
                  </a:lnTo>
                  <a:lnTo>
                    <a:pt x="296456" y="88646"/>
                  </a:lnTo>
                  <a:close/>
                </a:path>
                <a:path w="338454" h="352425">
                  <a:moveTo>
                    <a:pt x="280460" y="44323"/>
                  </a:moveTo>
                  <a:lnTo>
                    <a:pt x="237109" y="44323"/>
                  </a:lnTo>
                  <a:lnTo>
                    <a:pt x="335915" y="88646"/>
                  </a:lnTo>
                  <a:lnTo>
                    <a:pt x="335915" y="104267"/>
                  </a:lnTo>
                  <a:lnTo>
                    <a:pt x="338328" y="104267"/>
                  </a:lnTo>
                  <a:lnTo>
                    <a:pt x="338328" y="80899"/>
                  </a:lnTo>
                  <a:lnTo>
                    <a:pt x="335915" y="80899"/>
                  </a:lnTo>
                  <a:lnTo>
                    <a:pt x="335915" y="73025"/>
                  </a:lnTo>
                  <a:lnTo>
                    <a:pt x="333375" y="73025"/>
                  </a:lnTo>
                  <a:lnTo>
                    <a:pt x="280460" y="44323"/>
                  </a:lnTo>
                  <a:close/>
                </a:path>
                <a:path w="338454" h="352425">
                  <a:moveTo>
                    <a:pt x="258670" y="13081"/>
                  </a:moveTo>
                  <a:lnTo>
                    <a:pt x="242062" y="13081"/>
                  </a:lnTo>
                  <a:lnTo>
                    <a:pt x="333375" y="65150"/>
                  </a:lnTo>
                  <a:lnTo>
                    <a:pt x="333375" y="73025"/>
                  </a:lnTo>
                  <a:lnTo>
                    <a:pt x="335915" y="73025"/>
                  </a:lnTo>
                  <a:lnTo>
                    <a:pt x="335915" y="59943"/>
                  </a:lnTo>
                  <a:lnTo>
                    <a:pt x="258670" y="13081"/>
                  </a:lnTo>
                  <a:close/>
                </a:path>
              </a:pathLst>
            </a:custGeom>
            <a:solidFill>
              <a:srgbClr val="282828"/>
            </a:solidFill>
          </p:spPr>
          <p:txBody>
            <a:bodyPr wrap="square" lIns="0" tIns="0" rIns="0" bIns="0" rtlCol="0"/>
            <a:lstStyle/>
            <a:p>
              <a:endParaRPr/>
            </a:p>
          </p:txBody>
        </p:sp>
        <p:sp>
          <p:nvSpPr>
            <p:cNvPr id="64" name="object 64"/>
            <p:cNvSpPr/>
            <p:nvPr/>
          </p:nvSpPr>
          <p:spPr>
            <a:xfrm>
              <a:off x="7525003" y="5643498"/>
              <a:ext cx="355346" cy="146316"/>
            </a:xfrm>
            <a:prstGeom prst="rect">
              <a:avLst/>
            </a:prstGeom>
            <a:blipFill>
              <a:blip r:embed="rId40" cstate="print"/>
              <a:stretch>
                <a:fillRect/>
              </a:stretch>
            </a:blipFill>
          </p:spPr>
          <p:txBody>
            <a:bodyPr wrap="square" lIns="0" tIns="0" rIns="0" bIns="0" rtlCol="0"/>
            <a:lstStyle/>
            <a:p>
              <a:endParaRPr/>
            </a:p>
          </p:txBody>
        </p:sp>
        <p:sp>
          <p:nvSpPr>
            <p:cNvPr id="65" name="object 65"/>
            <p:cNvSpPr/>
            <p:nvPr/>
          </p:nvSpPr>
          <p:spPr>
            <a:xfrm>
              <a:off x="7518145" y="5808027"/>
              <a:ext cx="858520" cy="146380"/>
            </a:xfrm>
            <a:prstGeom prst="rect">
              <a:avLst/>
            </a:prstGeom>
            <a:blipFill>
              <a:blip r:embed="rId41" cstate="print"/>
              <a:stretch>
                <a:fillRect/>
              </a:stretch>
            </a:blipFill>
          </p:spPr>
          <p:txBody>
            <a:bodyPr wrap="square" lIns="0" tIns="0" rIns="0" bIns="0" rtlCol="0"/>
            <a:lstStyle/>
            <a:p>
              <a:endParaRPr/>
            </a:p>
          </p:txBody>
        </p:sp>
        <p:sp>
          <p:nvSpPr>
            <p:cNvPr id="66" name="object 66"/>
            <p:cNvSpPr/>
            <p:nvPr/>
          </p:nvSpPr>
          <p:spPr>
            <a:xfrm>
              <a:off x="7054595" y="5618987"/>
              <a:ext cx="325120" cy="336550"/>
            </a:xfrm>
            <a:custGeom>
              <a:avLst/>
              <a:gdLst/>
              <a:ahLst/>
              <a:cxnLst/>
              <a:rect l="l" t="t" r="r" b="b"/>
              <a:pathLst>
                <a:path w="325120" h="336550">
                  <a:moveTo>
                    <a:pt x="141224" y="104267"/>
                  </a:moveTo>
                  <a:lnTo>
                    <a:pt x="137032" y="104267"/>
                  </a:lnTo>
                  <a:lnTo>
                    <a:pt x="136017" y="105410"/>
                  </a:lnTo>
                  <a:lnTo>
                    <a:pt x="100075" y="143090"/>
                  </a:lnTo>
                  <a:lnTo>
                    <a:pt x="99059" y="144208"/>
                  </a:lnTo>
                  <a:lnTo>
                    <a:pt x="99059" y="147535"/>
                  </a:lnTo>
                  <a:lnTo>
                    <a:pt x="100075" y="149745"/>
                  </a:lnTo>
                  <a:lnTo>
                    <a:pt x="129667" y="179705"/>
                  </a:lnTo>
                  <a:lnTo>
                    <a:pt x="276098" y="335000"/>
                  </a:lnTo>
                  <a:lnTo>
                    <a:pt x="278256" y="336105"/>
                  </a:lnTo>
                  <a:lnTo>
                    <a:pt x="280288" y="336105"/>
                  </a:lnTo>
                  <a:lnTo>
                    <a:pt x="282448" y="335000"/>
                  </a:lnTo>
                  <a:lnTo>
                    <a:pt x="318261" y="297281"/>
                  </a:lnTo>
                  <a:lnTo>
                    <a:pt x="319404" y="296176"/>
                  </a:lnTo>
                  <a:lnTo>
                    <a:pt x="319404" y="291744"/>
                  </a:lnTo>
                  <a:lnTo>
                    <a:pt x="318261" y="290626"/>
                  </a:lnTo>
                  <a:lnTo>
                    <a:pt x="142239" y="105410"/>
                  </a:lnTo>
                  <a:lnTo>
                    <a:pt x="141224" y="104267"/>
                  </a:lnTo>
                  <a:close/>
                </a:path>
                <a:path w="325120" h="336550">
                  <a:moveTo>
                    <a:pt x="147047" y="248475"/>
                  </a:moveTo>
                  <a:lnTo>
                    <a:pt x="76961" y="248475"/>
                  </a:lnTo>
                  <a:lnTo>
                    <a:pt x="84327" y="256247"/>
                  </a:lnTo>
                  <a:lnTo>
                    <a:pt x="86359" y="258457"/>
                  </a:lnTo>
                  <a:lnTo>
                    <a:pt x="89534" y="261785"/>
                  </a:lnTo>
                  <a:lnTo>
                    <a:pt x="91694" y="266230"/>
                  </a:lnTo>
                  <a:lnTo>
                    <a:pt x="96478" y="278045"/>
                  </a:lnTo>
                  <a:lnTo>
                    <a:pt x="97488" y="285911"/>
                  </a:lnTo>
                  <a:lnTo>
                    <a:pt x="96140" y="290868"/>
                  </a:lnTo>
                  <a:lnTo>
                    <a:pt x="93852" y="293954"/>
                  </a:lnTo>
                  <a:lnTo>
                    <a:pt x="93852" y="295071"/>
                  </a:lnTo>
                  <a:lnTo>
                    <a:pt x="92709" y="295071"/>
                  </a:lnTo>
                  <a:lnTo>
                    <a:pt x="51688" y="320586"/>
                  </a:lnTo>
                  <a:lnTo>
                    <a:pt x="49529" y="320586"/>
                  </a:lnTo>
                  <a:lnTo>
                    <a:pt x="48513" y="322795"/>
                  </a:lnTo>
                  <a:lnTo>
                    <a:pt x="49529" y="325018"/>
                  </a:lnTo>
                  <a:lnTo>
                    <a:pt x="49529" y="326123"/>
                  </a:lnTo>
                  <a:lnTo>
                    <a:pt x="50546" y="328345"/>
                  </a:lnTo>
                  <a:lnTo>
                    <a:pt x="51688" y="328345"/>
                  </a:lnTo>
                  <a:lnTo>
                    <a:pt x="67446" y="333943"/>
                  </a:lnTo>
                  <a:lnTo>
                    <a:pt x="114934" y="327240"/>
                  </a:lnTo>
                  <a:lnTo>
                    <a:pt x="142226" y="286674"/>
                  </a:lnTo>
                  <a:lnTo>
                    <a:pt x="143656" y="265199"/>
                  </a:lnTo>
                  <a:lnTo>
                    <a:pt x="144811" y="255824"/>
                  </a:lnTo>
                  <a:lnTo>
                    <a:pt x="147047" y="248475"/>
                  </a:lnTo>
                  <a:close/>
                </a:path>
                <a:path w="325120" h="336550">
                  <a:moveTo>
                    <a:pt x="119125" y="190792"/>
                  </a:moveTo>
                  <a:lnTo>
                    <a:pt x="82169" y="206324"/>
                  </a:lnTo>
                  <a:lnTo>
                    <a:pt x="78994" y="206324"/>
                  </a:lnTo>
                  <a:lnTo>
                    <a:pt x="72116" y="207379"/>
                  </a:lnTo>
                  <a:lnTo>
                    <a:pt x="65595" y="208956"/>
                  </a:lnTo>
                  <a:lnTo>
                    <a:pt x="59455" y="211156"/>
                  </a:lnTo>
                  <a:lnTo>
                    <a:pt x="53721" y="214083"/>
                  </a:lnTo>
                  <a:lnTo>
                    <a:pt x="49529" y="217411"/>
                  </a:lnTo>
                  <a:lnTo>
                    <a:pt x="44323" y="220751"/>
                  </a:lnTo>
                  <a:lnTo>
                    <a:pt x="22145" y="258236"/>
                  </a:lnTo>
                  <a:lnTo>
                    <a:pt x="20065" y="270662"/>
                  </a:lnTo>
                  <a:lnTo>
                    <a:pt x="20065" y="272884"/>
                  </a:lnTo>
                  <a:lnTo>
                    <a:pt x="21081" y="275094"/>
                  </a:lnTo>
                  <a:lnTo>
                    <a:pt x="22098" y="276212"/>
                  </a:lnTo>
                  <a:lnTo>
                    <a:pt x="27431" y="276212"/>
                  </a:lnTo>
                  <a:lnTo>
                    <a:pt x="68452" y="250698"/>
                  </a:lnTo>
                  <a:lnTo>
                    <a:pt x="69596" y="250698"/>
                  </a:lnTo>
                  <a:lnTo>
                    <a:pt x="71627" y="249580"/>
                  </a:lnTo>
                  <a:lnTo>
                    <a:pt x="76961" y="248475"/>
                  </a:lnTo>
                  <a:lnTo>
                    <a:pt x="147047" y="248475"/>
                  </a:lnTo>
                  <a:lnTo>
                    <a:pt x="147347" y="247489"/>
                  </a:lnTo>
                  <a:lnTo>
                    <a:pt x="151764" y="240715"/>
                  </a:lnTo>
                  <a:lnTo>
                    <a:pt x="159130" y="232943"/>
                  </a:lnTo>
                  <a:lnTo>
                    <a:pt x="119125" y="190792"/>
                  </a:lnTo>
                  <a:close/>
                </a:path>
                <a:path w="325120" h="336550">
                  <a:moveTo>
                    <a:pt x="260429" y="18272"/>
                  </a:moveTo>
                  <a:lnTo>
                    <a:pt x="243929" y="20794"/>
                  </a:lnTo>
                  <a:lnTo>
                    <a:pt x="228726" y="27686"/>
                  </a:lnTo>
                  <a:lnTo>
                    <a:pt x="224535" y="29972"/>
                  </a:lnTo>
                  <a:lnTo>
                    <a:pt x="221360" y="33274"/>
                  </a:lnTo>
                  <a:lnTo>
                    <a:pt x="217170" y="36576"/>
                  </a:lnTo>
                  <a:lnTo>
                    <a:pt x="210242" y="45700"/>
                  </a:lnTo>
                  <a:lnTo>
                    <a:pt x="205279" y="56038"/>
                  </a:lnTo>
                  <a:lnTo>
                    <a:pt x="202293" y="67186"/>
                  </a:lnTo>
                  <a:lnTo>
                    <a:pt x="201295" y="78740"/>
                  </a:lnTo>
                  <a:lnTo>
                    <a:pt x="200278" y="78740"/>
                  </a:lnTo>
                  <a:lnTo>
                    <a:pt x="181228" y="125349"/>
                  </a:lnTo>
                  <a:lnTo>
                    <a:pt x="221360" y="167500"/>
                  </a:lnTo>
                  <a:lnTo>
                    <a:pt x="262381" y="147535"/>
                  </a:lnTo>
                  <a:lnTo>
                    <a:pt x="265556" y="147535"/>
                  </a:lnTo>
                  <a:lnTo>
                    <a:pt x="271916" y="146475"/>
                  </a:lnTo>
                  <a:lnTo>
                    <a:pt x="311396" y="119691"/>
                  </a:lnTo>
                  <a:lnTo>
                    <a:pt x="318575" y="105410"/>
                  </a:lnTo>
                  <a:lnTo>
                    <a:pt x="267715" y="105410"/>
                  </a:lnTo>
                  <a:lnTo>
                    <a:pt x="260350" y="97663"/>
                  </a:lnTo>
                  <a:lnTo>
                    <a:pt x="246634" y="67976"/>
                  </a:lnTo>
                  <a:lnTo>
                    <a:pt x="247911" y="63019"/>
                  </a:lnTo>
                  <a:lnTo>
                    <a:pt x="249808" y="59944"/>
                  </a:lnTo>
                  <a:lnTo>
                    <a:pt x="250825" y="58801"/>
                  </a:lnTo>
                  <a:lnTo>
                    <a:pt x="251840" y="58801"/>
                  </a:lnTo>
                  <a:lnTo>
                    <a:pt x="292988" y="33274"/>
                  </a:lnTo>
                  <a:lnTo>
                    <a:pt x="295148" y="33274"/>
                  </a:lnTo>
                  <a:lnTo>
                    <a:pt x="295148" y="27686"/>
                  </a:lnTo>
                  <a:lnTo>
                    <a:pt x="294004" y="25527"/>
                  </a:lnTo>
                  <a:lnTo>
                    <a:pt x="292988" y="25527"/>
                  </a:lnTo>
                  <a:lnTo>
                    <a:pt x="277143" y="19917"/>
                  </a:lnTo>
                  <a:lnTo>
                    <a:pt x="260429" y="18272"/>
                  </a:lnTo>
                  <a:close/>
                </a:path>
                <a:path w="325120" h="336550">
                  <a:moveTo>
                    <a:pt x="101219" y="0"/>
                  </a:moveTo>
                  <a:lnTo>
                    <a:pt x="95884" y="0"/>
                  </a:lnTo>
                  <a:lnTo>
                    <a:pt x="93852" y="1143"/>
                  </a:lnTo>
                  <a:lnTo>
                    <a:pt x="91694" y="2159"/>
                  </a:lnTo>
                  <a:lnTo>
                    <a:pt x="2158" y="96520"/>
                  </a:lnTo>
                  <a:lnTo>
                    <a:pt x="1015" y="98679"/>
                  </a:lnTo>
                  <a:lnTo>
                    <a:pt x="0" y="100965"/>
                  </a:lnTo>
                  <a:lnTo>
                    <a:pt x="0" y="106489"/>
                  </a:lnTo>
                  <a:lnTo>
                    <a:pt x="1015" y="108712"/>
                  </a:lnTo>
                  <a:lnTo>
                    <a:pt x="2158" y="110921"/>
                  </a:lnTo>
                  <a:lnTo>
                    <a:pt x="48513" y="158623"/>
                  </a:lnTo>
                  <a:lnTo>
                    <a:pt x="49529" y="160845"/>
                  </a:lnTo>
                  <a:lnTo>
                    <a:pt x="52704" y="161950"/>
                  </a:lnTo>
                  <a:lnTo>
                    <a:pt x="56896" y="161950"/>
                  </a:lnTo>
                  <a:lnTo>
                    <a:pt x="60071" y="160845"/>
                  </a:lnTo>
                  <a:lnTo>
                    <a:pt x="61086" y="158623"/>
                  </a:lnTo>
                  <a:lnTo>
                    <a:pt x="150749" y="64389"/>
                  </a:lnTo>
                  <a:lnTo>
                    <a:pt x="152780" y="63246"/>
                  </a:lnTo>
                  <a:lnTo>
                    <a:pt x="153924" y="59944"/>
                  </a:lnTo>
                  <a:lnTo>
                    <a:pt x="153924" y="54356"/>
                  </a:lnTo>
                  <a:lnTo>
                    <a:pt x="152780" y="52197"/>
                  </a:lnTo>
                  <a:lnTo>
                    <a:pt x="150749" y="49911"/>
                  </a:lnTo>
                  <a:lnTo>
                    <a:pt x="105409" y="2159"/>
                  </a:lnTo>
                  <a:lnTo>
                    <a:pt x="103250" y="1143"/>
                  </a:lnTo>
                  <a:lnTo>
                    <a:pt x="101219" y="0"/>
                  </a:lnTo>
                  <a:close/>
                </a:path>
                <a:path w="325120" h="336550">
                  <a:moveTo>
                    <a:pt x="322452" y="77597"/>
                  </a:moveTo>
                  <a:lnTo>
                    <a:pt x="317246" y="77597"/>
                  </a:lnTo>
                  <a:lnTo>
                    <a:pt x="276098" y="103124"/>
                  </a:lnTo>
                  <a:lnTo>
                    <a:pt x="275081" y="103124"/>
                  </a:lnTo>
                  <a:lnTo>
                    <a:pt x="272923" y="104267"/>
                  </a:lnTo>
                  <a:lnTo>
                    <a:pt x="267715" y="105410"/>
                  </a:lnTo>
                  <a:lnTo>
                    <a:pt x="318575" y="105410"/>
                  </a:lnTo>
                  <a:lnTo>
                    <a:pt x="322032" y="95768"/>
                  </a:lnTo>
                  <a:lnTo>
                    <a:pt x="324611" y="83185"/>
                  </a:lnTo>
                  <a:lnTo>
                    <a:pt x="324611" y="81026"/>
                  </a:lnTo>
                  <a:lnTo>
                    <a:pt x="323596" y="78740"/>
                  </a:lnTo>
                  <a:lnTo>
                    <a:pt x="322452" y="77597"/>
                  </a:lnTo>
                  <a:close/>
                </a:path>
              </a:pathLst>
            </a:custGeom>
            <a:solidFill>
              <a:srgbClr val="282828"/>
            </a:solidFill>
          </p:spPr>
          <p:txBody>
            <a:bodyPr wrap="square" lIns="0" tIns="0" rIns="0" bIns="0" rtlCol="0"/>
            <a:lstStyle/>
            <a:p>
              <a:endParaRPr/>
            </a:p>
          </p:txBody>
        </p:sp>
        <p:sp>
          <p:nvSpPr>
            <p:cNvPr id="67" name="object 67"/>
            <p:cNvSpPr/>
            <p:nvPr/>
          </p:nvSpPr>
          <p:spPr>
            <a:xfrm>
              <a:off x="7525003" y="4098543"/>
              <a:ext cx="683895" cy="112014"/>
            </a:xfrm>
            <a:prstGeom prst="rect">
              <a:avLst/>
            </a:prstGeom>
            <a:blipFill>
              <a:blip r:embed="rId42" cstate="print"/>
              <a:stretch>
                <a:fillRect/>
              </a:stretch>
            </a:blipFill>
          </p:spPr>
          <p:txBody>
            <a:bodyPr wrap="square" lIns="0" tIns="0" rIns="0" bIns="0" rtlCol="0"/>
            <a:lstStyle/>
            <a:p>
              <a:endParaRPr/>
            </a:p>
          </p:txBody>
        </p:sp>
        <p:sp>
          <p:nvSpPr>
            <p:cNvPr id="68" name="object 68"/>
            <p:cNvSpPr/>
            <p:nvPr/>
          </p:nvSpPr>
          <p:spPr>
            <a:xfrm>
              <a:off x="7523352" y="4261738"/>
              <a:ext cx="430149" cy="113410"/>
            </a:xfrm>
            <a:prstGeom prst="rect">
              <a:avLst/>
            </a:prstGeom>
            <a:blipFill>
              <a:blip r:embed="rId43" cstate="print"/>
              <a:stretch>
                <a:fillRect/>
              </a:stretch>
            </a:blipFill>
          </p:spPr>
          <p:txBody>
            <a:bodyPr wrap="square" lIns="0" tIns="0" rIns="0" bIns="0" rtlCol="0"/>
            <a:lstStyle/>
            <a:p>
              <a:endParaRPr/>
            </a:p>
          </p:txBody>
        </p:sp>
        <p:sp>
          <p:nvSpPr>
            <p:cNvPr id="69" name="object 69"/>
            <p:cNvSpPr/>
            <p:nvPr/>
          </p:nvSpPr>
          <p:spPr>
            <a:xfrm>
              <a:off x="7523352" y="4426330"/>
              <a:ext cx="520953" cy="147193"/>
            </a:xfrm>
            <a:prstGeom prst="rect">
              <a:avLst/>
            </a:prstGeom>
            <a:blipFill>
              <a:blip r:embed="rId44" cstate="print"/>
              <a:stretch>
                <a:fillRect/>
              </a:stretch>
            </a:blipFill>
          </p:spPr>
          <p:txBody>
            <a:bodyPr wrap="square" lIns="0" tIns="0" rIns="0" bIns="0" rtlCol="0"/>
            <a:lstStyle/>
            <a:p>
              <a:endParaRPr/>
            </a:p>
          </p:txBody>
        </p:sp>
        <p:sp>
          <p:nvSpPr>
            <p:cNvPr id="70" name="object 70"/>
            <p:cNvSpPr/>
            <p:nvPr/>
          </p:nvSpPr>
          <p:spPr>
            <a:xfrm>
              <a:off x="7053833" y="4134865"/>
              <a:ext cx="328295" cy="382270"/>
            </a:xfrm>
            <a:custGeom>
              <a:avLst/>
              <a:gdLst/>
              <a:ahLst/>
              <a:cxnLst/>
              <a:rect l="l" t="t" r="r" b="b"/>
              <a:pathLst>
                <a:path w="328295" h="382270">
                  <a:moveTo>
                    <a:pt x="274193" y="321310"/>
                  </a:moveTo>
                  <a:lnTo>
                    <a:pt x="76962" y="321310"/>
                  </a:lnTo>
                  <a:lnTo>
                    <a:pt x="79748" y="322580"/>
                  </a:lnTo>
                  <a:lnTo>
                    <a:pt x="86963" y="325120"/>
                  </a:lnTo>
                  <a:lnTo>
                    <a:pt x="96893" y="330200"/>
                  </a:lnTo>
                  <a:lnTo>
                    <a:pt x="107823" y="336550"/>
                  </a:lnTo>
                  <a:lnTo>
                    <a:pt x="128000" y="350520"/>
                  </a:lnTo>
                  <a:lnTo>
                    <a:pt x="134308" y="355600"/>
                  </a:lnTo>
                  <a:lnTo>
                    <a:pt x="136651" y="356870"/>
                  </a:lnTo>
                  <a:lnTo>
                    <a:pt x="135509" y="365760"/>
                  </a:lnTo>
                  <a:lnTo>
                    <a:pt x="135509" y="368300"/>
                  </a:lnTo>
                  <a:lnTo>
                    <a:pt x="137683" y="372110"/>
                  </a:lnTo>
                  <a:lnTo>
                    <a:pt x="143478" y="377190"/>
                  </a:lnTo>
                  <a:lnTo>
                    <a:pt x="151796" y="381000"/>
                  </a:lnTo>
                  <a:lnTo>
                    <a:pt x="161544" y="382270"/>
                  </a:lnTo>
                  <a:lnTo>
                    <a:pt x="171719" y="382270"/>
                  </a:lnTo>
                  <a:lnTo>
                    <a:pt x="185547" y="375920"/>
                  </a:lnTo>
                  <a:lnTo>
                    <a:pt x="187579" y="373380"/>
                  </a:lnTo>
                  <a:lnTo>
                    <a:pt x="187579" y="370840"/>
                  </a:lnTo>
                  <a:lnTo>
                    <a:pt x="188595" y="361950"/>
                  </a:lnTo>
                  <a:lnTo>
                    <a:pt x="190626" y="356870"/>
                  </a:lnTo>
                  <a:lnTo>
                    <a:pt x="197231" y="350520"/>
                  </a:lnTo>
                  <a:lnTo>
                    <a:pt x="206883" y="346710"/>
                  </a:lnTo>
                  <a:lnTo>
                    <a:pt x="212842" y="344170"/>
                  </a:lnTo>
                  <a:lnTo>
                    <a:pt x="219122" y="341630"/>
                  </a:lnTo>
                  <a:lnTo>
                    <a:pt x="232791" y="335280"/>
                  </a:lnTo>
                  <a:lnTo>
                    <a:pt x="260770" y="335280"/>
                  </a:lnTo>
                  <a:lnTo>
                    <a:pt x="266287" y="332740"/>
                  </a:lnTo>
                  <a:lnTo>
                    <a:pt x="272037" y="327660"/>
                  </a:lnTo>
                  <a:lnTo>
                    <a:pt x="274193" y="325120"/>
                  </a:lnTo>
                  <a:lnTo>
                    <a:pt x="274193" y="321310"/>
                  </a:lnTo>
                  <a:close/>
                </a:path>
                <a:path w="328295" h="382270">
                  <a:moveTo>
                    <a:pt x="147822" y="0"/>
                  </a:moveTo>
                  <a:lnTo>
                    <a:pt x="129794" y="0"/>
                  </a:lnTo>
                  <a:lnTo>
                    <a:pt x="119560" y="3810"/>
                  </a:lnTo>
                  <a:lnTo>
                    <a:pt x="94361" y="33020"/>
                  </a:lnTo>
                  <a:lnTo>
                    <a:pt x="91503" y="57150"/>
                  </a:lnTo>
                  <a:lnTo>
                    <a:pt x="92289" y="64770"/>
                  </a:lnTo>
                  <a:lnTo>
                    <a:pt x="92456" y="67310"/>
                  </a:lnTo>
                  <a:lnTo>
                    <a:pt x="73723" y="67310"/>
                  </a:lnTo>
                  <a:lnTo>
                    <a:pt x="56987" y="71120"/>
                  </a:lnTo>
                  <a:lnTo>
                    <a:pt x="29467" y="101600"/>
                  </a:lnTo>
                  <a:lnTo>
                    <a:pt x="3234" y="167640"/>
                  </a:lnTo>
                  <a:lnTo>
                    <a:pt x="0" y="207010"/>
                  </a:lnTo>
                  <a:lnTo>
                    <a:pt x="1476" y="220980"/>
                  </a:lnTo>
                  <a:lnTo>
                    <a:pt x="14477" y="261620"/>
                  </a:lnTo>
                  <a:lnTo>
                    <a:pt x="36373" y="298450"/>
                  </a:lnTo>
                  <a:lnTo>
                    <a:pt x="42418" y="308610"/>
                  </a:lnTo>
                  <a:lnTo>
                    <a:pt x="47424" y="318770"/>
                  </a:lnTo>
                  <a:lnTo>
                    <a:pt x="50085" y="326390"/>
                  </a:lnTo>
                  <a:lnTo>
                    <a:pt x="51943" y="334010"/>
                  </a:lnTo>
                  <a:lnTo>
                    <a:pt x="51943" y="335280"/>
                  </a:lnTo>
                  <a:lnTo>
                    <a:pt x="63500" y="344170"/>
                  </a:lnTo>
                  <a:lnTo>
                    <a:pt x="82676" y="344170"/>
                  </a:lnTo>
                  <a:lnTo>
                    <a:pt x="92456" y="340360"/>
                  </a:lnTo>
                  <a:lnTo>
                    <a:pt x="96139" y="339090"/>
                  </a:lnTo>
                  <a:lnTo>
                    <a:pt x="98171" y="337820"/>
                  </a:lnTo>
                  <a:lnTo>
                    <a:pt x="97282" y="335280"/>
                  </a:lnTo>
                  <a:lnTo>
                    <a:pt x="96139" y="334010"/>
                  </a:lnTo>
                  <a:lnTo>
                    <a:pt x="76962" y="323850"/>
                  </a:lnTo>
                  <a:lnTo>
                    <a:pt x="76962" y="321310"/>
                  </a:lnTo>
                  <a:lnTo>
                    <a:pt x="274193" y="321310"/>
                  </a:lnTo>
                  <a:lnTo>
                    <a:pt x="274193" y="309880"/>
                  </a:lnTo>
                  <a:lnTo>
                    <a:pt x="279176" y="304800"/>
                  </a:lnTo>
                  <a:lnTo>
                    <a:pt x="102997" y="304800"/>
                  </a:lnTo>
                  <a:lnTo>
                    <a:pt x="100075" y="300990"/>
                  </a:lnTo>
                  <a:lnTo>
                    <a:pt x="97282" y="299720"/>
                  </a:lnTo>
                  <a:lnTo>
                    <a:pt x="94361" y="297180"/>
                  </a:lnTo>
                  <a:lnTo>
                    <a:pt x="94361" y="287020"/>
                  </a:lnTo>
                  <a:lnTo>
                    <a:pt x="91440" y="285750"/>
                  </a:lnTo>
                  <a:lnTo>
                    <a:pt x="88392" y="283210"/>
                  </a:lnTo>
                  <a:lnTo>
                    <a:pt x="85598" y="281940"/>
                  </a:lnTo>
                  <a:lnTo>
                    <a:pt x="82676" y="280670"/>
                  </a:lnTo>
                  <a:lnTo>
                    <a:pt x="79883" y="278130"/>
                  </a:lnTo>
                  <a:lnTo>
                    <a:pt x="76962" y="275590"/>
                  </a:lnTo>
                  <a:lnTo>
                    <a:pt x="75057" y="274320"/>
                  </a:lnTo>
                  <a:lnTo>
                    <a:pt x="72136" y="271780"/>
                  </a:lnTo>
                  <a:lnTo>
                    <a:pt x="70231" y="269240"/>
                  </a:lnTo>
                  <a:lnTo>
                    <a:pt x="69342" y="267970"/>
                  </a:lnTo>
                  <a:lnTo>
                    <a:pt x="67310" y="265430"/>
                  </a:lnTo>
                  <a:lnTo>
                    <a:pt x="67190" y="256540"/>
                  </a:lnTo>
                  <a:lnTo>
                    <a:pt x="66636" y="237490"/>
                  </a:lnTo>
                  <a:lnTo>
                    <a:pt x="66520" y="232410"/>
                  </a:lnTo>
                  <a:lnTo>
                    <a:pt x="66421" y="226060"/>
                  </a:lnTo>
                  <a:lnTo>
                    <a:pt x="91440" y="226060"/>
                  </a:lnTo>
                  <a:lnTo>
                    <a:pt x="87502" y="222250"/>
                  </a:lnTo>
                  <a:lnTo>
                    <a:pt x="82676" y="217170"/>
                  </a:lnTo>
                  <a:lnTo>
                    <a:pt x="78994" y="213360"/>
                  </a:lnTo>
                  <a:lnTo>
                    <a:pt x="76073" y="209550"/>
                  </a:lnTo>
                  <a:lnTo>
                    <a:pt x="73025" y="204470"/>
                  </a:lnTo>
                  <a:lnTo>
                    <a:pt x="71247" y="199390"/>
                  </a:lnTo>
                  <a:lnTo>
                    <a:pt x="69342" y="195580"/>
                  </a:lnTo>
                  <a:lnTo>
                    <a:pt x="68325" y="193040"/>
                  </a:lnTo>
                  <a:lnTo>
                    <a:pt x="67310" y="189230"/>
                  </a:lnTo>
                  <a:lnTo>
                    <a:pt x="67310" y="184150"/>
                  </a:lnTo>
                  <a:lnTo>
                    <a:pt x="66421" y="180340"/>
                  </a:lnTo>
                  <a:lnTo>
                    <a:pt x="66421" y="161290"/>
                  </a:lnTo>
                  <a:lnTo>
                    <a:pt x="67310" y="154940"/>
                  </a:lnTo>
                  <a:lnTo>
                    <a:pt x="68325" y="151130"/>
                  </a:lnTo>
                  <a:lnTo>
                    <a:pt x="70231" y="146050"/>
                  </a:lnTo>
                  <a:lnTo>
                    <a:pt x="72136" y="142240"/>
                  </a:lnTo>
                  <a:lnTo>
                    <a:pt x="75057" y="138430"/>
                  </a:lnTo>
                  <a:lnTo>
                    <a:pt x="77850" y="134620"/>
                  </a:lnTo>
                  <a:lnTo>
                    <a:pt x="81788" y="133350"/>
                  </a:lnTo>
                  <a:lnTo>
                    <a:pt x="85598" y="130810"/>
                  </a:lnTo>
                  <a:lnTo>
                    <a:pt x="89535" y="129540"/>
                  </a:lnTo>
                  <a:lnTo>
                    <a:pt x="94361" y="129540"/>
                  </a:lnTo>
                  <a:lnTo>
                    <a:pt x="95250" y="124460"/>
                  </a:lnTo>
                  <a:lnTo>
                    <a:pt x="95250" y="116840"/>
                  </a:lnTo>
                  <a:lnTo>
                    <a:pt x="275259" y="116840"/>
                  </a:lnTo>
                  <a:lnTo>
                    <a:pt x="270970" y="113030"/>
                  </a:lnTo>
                  <a:lnTo>
                    <a:pt x="264701" y="106680"/>
                  </a:lnTo>
                  <a:lnTo>
                    <a:pt x="262636" y="104140"/>
                  </a:lnTo>
                  <a:lnTo>
                    <a:pt x="293841" y="104140"/>
                  </a:lnTo>
                  <a:lnTo>
                    <a:pt x="296291" y="100330"/>
                  </a:lnTo>
                  <a:lnTo>
                    <a:pt x="296849" y="99060"/>
                  </a:lnTo>
                  <a:lnTo>
                    <a:pt x="138557" y="99060"/>
                  </a:lnTo>
                  <a:lnTo>
                    <a:pt x="144399" y="90170"/>
                  </a:lnTo>
                  <a:lnTo>
                    <a:pt x="134725" y="88900"/>
                  </a:lnTo>
                  <a:lnTo>
                    <a:pt x="91517" y="81280"/>
                  </a:lnTo>
                  <a:lnTo>
                    <a:pt x="80772" y="78740"/>
                  </a:lnTo>
                  <a:lnTo>
                    <a:pt x="79883" y="76200"/>
                  </a:lnTo>
                  <a:lnTo>
                    <a:pt x="155892" y="76200"/>
                  </a:lnTo>
                  <a:lnTo>
                    <a:pt x="156845" y="74930"/>
                  </a:lnTo>
                  <a:lnTo>
                    <a:pt x="167513" y="68580"/>
                  </a:lnTo>
                  <a:lnTo>
                    <a:pt x="176911" y="60960"/>
                  </a:lnTo>
                  <a:lnTo>
                    <a:pt x="186563" y="59690"/>
                  </a:lnTo>
                  <a:lnTo>
                    <a:pt x="168187" y="25400"/>
                  </a:lnTo>
                  <a:lnTo>
                    <a:pt x="156700" y="15240"/>
                  </a:lnTo>
                  <a:lnTo>
                    <a:pt x="111506" y="15240"/>
                  </a:lnTo>
                  <a:lnTo>
                    <a:pt x="110617" y="13970"/>
                  </a:lnTo>
                  <a:lnTo>
                    <a:pt x="117475" y="8890"/>
                  </a:lnTo>
                  <a:lnTo>
                    <a:pt x="123190" y="5080"/>
                  </a:lnTo>
                  <a:lnTo>
                    <a:pt x="124968" y="5080"/>
                  </a:lnTo>
                  <a:lnTo>
                    <a:pt x="131825" y="1270"/>
                  </a:lnTo>
                  <a:lnTo>
                    <a:pt x="151534" y="1270"/>
                  </a:lnTo>
                  <a:lnTo>
                    <a:pt x="147822" y="0"/>
                  </a:lnTo>
                  <a:close/>
                </a:path>
                <a:path w="328295" h="382270">
                  <a:moveTo>
                    <a:pt x="260770" y="335280"/>
                  </a:moveTo>
                  <a:lnTo>
                    <a:pt x="232791" y="335280"/>
                  </a:lnTo>
                  <a:lnTo>
                    <a:pt x="236600" y="336550"/>
                  </a:lnTo>
                  <a:lnTo>
                    <a:pt x="242316" y="337820"/>
                  </a:lnTo>
                  <a:lnTo>
                    <a:pt x="248285" y="337820"/>
                  </a:lnTo>
                  <a:lnTo>
                    <a:pt x="258012" y="336550"/>
                  </a:lnTo>
                  <a:lnTo>
                    <a:pt x="260770" y="335280"/>
                  </a:lnTo>
                  <a:close/>
                </a:path>
                <a:path w="328295" h="382270">
                  <a:moveTo>
                    <a:pt x="107823" y="161290"/>
                  </a:moveTo>
                  <a:lnTo>
                    <a:pt x="102108" y="161290"/>
                  </a:lnTo>
                  <a:lnTo>
                    <a:pt x="100965" y="162560"/>
                  </a:lnTo>
                  <a:lnTo>
                    <a:pt x="100075" y="162560"/>
                  </a:lnTo>
                  <a:lnTo>
                    <a:pt x="99060" y="163830"/>
                  </a:lnTo>
                  <a:lnTo>
                    <a:pt x="98171" y="165100"/>
                  </a:lnTo>
                  <a:lnTo>
                    <a:pt x="98171" y="166370"/>
                  </a:lnTo>
                  <a:lnTo>
                    <a:pt x="97282" y="166370"/>
                  </a:lnTo>
                  <a:lnTo>
                    <a:pt x="97282" y="172720"/>
                  </a:lnTo>
                  <a:lnTo>
                    <a:pt x="98171" y="175260"/>
                  </a:lnTo>
                  <a:lnTo>
                    <a:pt x="98171" y="176530"/>
                  </a:lnTo>
                  <a:lnTo>
                    <a:pt x="99060" y="179070"/>
                  </a:lnTo>
                  <a:lnTo>
                    <a:pt x="100075" y="180340"/>
                  </a:lnTo>
                  <a:lnTo>
                    <a:pt x="102108" y="181610"/>
                  </a:lnTo>
                  <a:lnTo>
                    <a:pt x="103886" y="184150"/>
                  </a:lnTo>
                  <a:lnTo>
                    <a:pt x="105791" y="186690"/>
                  </a:lnTo>
                  <a:lnTo>
                    <a:pt x="108712" y="189230"/>
                  </a:lnTo>
                  <a:lnTo>
                    <a:pt x="112649" y="191770"/>
                  </a:lnTo>
                  <a:lnTo>
                    <a:pt x="118364" y="198120"/>
                  </a:lnTo>
                  <a:lnTo>
                    <a:pt x="124079" y="203200"/>
                  </a:lnTo>
                  <a:lnTo>
                    <a:pt x="127000" y="208280"/>
                  </a:lnTo>
                  <a:lnTo>
                    <a:pt x="130937" y="213360"/>
                  </a:lnTo>
                  <a:lnTo>
                    <a:pt x="133731" y="217170"/>
                  </a:lnTo>
                  <a:lnTo>
                    <a:pt x="134620" y="222250"/>
                  </a:lnTo>
                  <a:lnTo>
                    <a:pt x="136651" y="227330"/>
                  </a:lnTo>
                  <a:lnTo>
                    <a:pt x="137541" y="231140"/>
                  </a:lnTo>
                  <a:lnTo>
                    <a:pt x="138557" y="234950"/>
                  </a:lnTo>
                  <a:lnTo>
                    <a:pt x="138557" y="259080"/>
                  </a:lnTo>
                  <a:lnTo>
                    <a:pt x="137541" y="262890"/>
                  </a:lnTo>
                  <a:lnTo>
                    <a:pt x="136651" y="266700"/>
                  </a:lnTo>
                  <a:lnTo>
                    <a:pt x="134620" y="271780"/>
                  </a:lnTo>
                  <a:lnTo>
                    <a:pt x="132715" y="275590"/>
                  </a:lnTo>
                  <a:lnTo>
                    <a:pt x="130937" y="279400"/>
                  </a:lnTo>
                  <a:lnTo>
                    <a:pt x="127000" y="281940"/>
                  </a:lnTo>
                  <a:lnTo>
                    <a:pt x="124079" y="287020"/>
                  </a:lnTo>
                  <a:lnTo>
                    <a:pt x="119252" y="288290"/>
                  </a:lnTo>
                  <a:lnTo>
                    <a:pt x="113538" y="288290"/>
                  </a:lnTo>
                  <a:lnTo>
                    <a:pt x="113538" y="297180"/>
                  </a:lnTo>
                  <a:lnTo>
                    <a:pt x="112649" y="300990"/>
                  </a:lnTo>
                  <a:lnTo>
                    <a:pt x="109727" y="302260"/>
                  </a:lnTo>
                  <a:lnTo>
                    <a:pt x="106680" y="303530"/>
                  </a:lnTo>
                  <a:lnTo>
                    <a:pt x="102997" y="304800"/>
                  </a:lnTo>
                  <a:lnTo>
                    <a:pt x="279176" y="304800"/>
                  </a:lnTo>
                  <a:lnTo>
                    <a:pt x="289194" y="294640"/>
                  </a:lnTo>
                  <a:lnTo>
                    <a:pt x="293498" y="289560"/>
                  </a:lnTo>
                  <a:lnTo>
                    <a:pt x="296291" y="287020"/>
                  </a:lnTo>
                  <a:lnTo>
                    <a:pt x="301117" y="285750"/>
                  </a:lnTo>
                  <a:lnTo>
                    <a:pt x="303022" y="285750"/>
                  </a:lnTo>
                  <a:lnTo>
                    <a:pt x="304926" y="284480"/>
                  </a:lnTo>
                  <a:lnTo>
                    <a:pt x="325844" y="248920"/>
                  </a:lnTo>
                  <a:lnTo>
                    <a:pt x="291465" y="248920"/>
                  </a:lnTo>
                  <a:lnTo>
                    <a:pt x="288544" y="245110"/>
                  </a:lnTo>
                  <a:lnTo>
                    <a:pt x="288544" y="234950"/>
                  </a:lnTo>
                  <a:lnTo>
                    <a:pt x="290575" y="231140"/>
                  </a:lnTo>
                  <a:lnTo>
                    <a:pt x="314356" y="231140"/>
                  </a:lnTo>
                  <a:lnTo>
                    <a:pt x="313690" y="227330"/>
                  </a:lnTo>
                  <a:lnTo>
                    <a:pt x="312547" y="226060"/>
                  </a:lnTo>
                  <a:lnTo>
                    <a:pt x="310769" y="224790"/>
                  </a:lnTo>
                  <a:lnTo>
                    <a:pt x="312547" y="222250"/>
                  </a:lnTo>
                  <a:lnTo>
                    <a:pt x="327542" y="222250"/>
                  </a:lnTo>
                  <a:lnTo>
                    <a:pt x="327392" y="219710"/>
                  </a:lnTo>
                  <a:lnTo>
                    <a:pt x="326136" y="214630"/>
                  </a:lnTo>
                  <a:lnTo>
                    <a:pt x="324231" y="212090"/>
                  </a:lnTo>
                  <a:lnTo>
                    <a:pt x="316484" y="204470"/>
                  </a:lnTo>
                  <a:lnTo>
                    <a:pt x="314579" y="200660"/>
                  </a:lnTo>
                  <a:lnTo>
                    <a:pt x="312533" y="195580"/>
                  </a:lnTo>
                  <a:lnTo>
                    <a:pt x="310478" y="187960"/>
                  </a:lnTo>
                  <a:lnTo>
                    <a:pt x="235712" y="187960"/>
                  </a:lnTo>
                  <a:lnTo>
                    <a:pt x="234727" y="186690"/>
                  </a:lnTo>
                  <a:lnTo>
                    <a:pt x="135509" y="186690"/>
                  </a:lnTo>
                  <a:lnTo>
                    <a:pt x="134620" y="184150"/>
                  </a:lnTo>
                  <a:lnTo>
                    <a:pt x="132715" y="182880"/>
                  </a:lnTo>
                  <a:lnTo>
                    <a:pt x="130937" y="179070"/>
                  </a:lnTo>
                  <a:lnTo>
                    <a:pt x="128905" y="177800"/>
                  </a:lnTo>
                  <a:lnTo>
                    <a:pt x="127000" y="175260"/>
                  </a:lnTo>
                  <a:lnTo>
                    <a:pt x="124968" y="172720"/>
                  </a:lnTo>
                  <a:lnTo>
                    <a:pt x="122174" y="170180"/>
                  </a:lnTo>
                  <a:lnTo>
                    <a:pt x="120396" y="167640"/>
                  </a:lnTo>
                  <a:lnTo>
                    <a:pt x="117475" y="166370"/>
                  </a:lnTo>
                  <a:lnTo>
                    <a:pt x="114426" y="165100"/>
                  </a:lnTo>
                  <a:lnTo>
                    <a:pt x="110617" y="162560"/>
                  </a:lnTo>
                  <a:lnTo>
                    <a:pt x="107823" y="161290"/>
                  </a:lnTo>
                  <a:close/>
                </a:path>
                <a:path w="328295" h="382270">
                  <a:moveTo>
                    <a:pt x="91440" y="226060"/>
                  </a:moveTo>
                  <a:lnTo>
                    <a:pt x="66421" y="226060"/>
                  </a:lnTo>
                  <a:lnTo>
                    <a:pt x="69342" y="232410"/>
                  </a:lnTo>
                  <a:lnTo>
                    <a:pt x="74168" y="238760"/>
                  </a:lnTo>
                  <a:lnTo>
                    <a:pt x="78994" y="243840"/>
                  </a:lnTo>
                  <a:lnTo>
                    <a:pt x="84709" y="250190"/>
                  </a:lnTo>
                  <a:lnTo>
                    <a:pt x="90424" y="254000"/>
                  </a:lnTo>
                  <a:lnTo>
                    <a:pt x="96139" y="255270"/>
                  </a:lnTo>
                  <a:lnTo>
                    <a:pt x="96139" y="256540"/>
                  </a:lnTo>
                  <a:lnTo>
                    <a:pt x="102108" y="256540"/>
                  </a:lnTo>
                  <a:lnTo>
                    <a:pt x="102997" y="255270"/>
                  </a:lnTo>
                  <a:lnTo>
                    <a:pt x="104901" y="254000"/>
                  </a:lnTo>
                  <a:lnTo>
                    <a:pt x="104901" y="252730"/>
                  </a:lnTo>
                  <a:lnTo>
                    <a:pt x="105791" y="251460"/>
                  </a:lnTo>
                  <a:lnTo>
                    <a:pt x="105791" y="241300"/>
                  </a:lnTo>
                  <a:lnTo>
                    <a:pt x="104901" y="240030"/>
                  </a:lnTo>
                  <a:lnTo>
                    <a:pt x="102997" y="237490"/>
                  </a:lnTo>
                  <a:lnTo>
                    <a:pt x="102108" y="236220"/>
                  </a:lnTo>
                  <a:lnTo>
                    <a:pt x="100075" y="233680"/>
                  </a:lnTo>
                  <a:lnTo>
                    <a:pt x="97282" y="231140"/>
                  </a:lnTo>
                  <a:lnTo>
                    <a:pt x="95250" y="228600"/>
                  </a:lnTo>
                  <a:lnTo>
                    <a:pt x="91440" y="226060"/>
                  </a:lnTo>
                  <a:close/>
                </a:path>
                <a:path w="328295" h="382270">
                  <a:moveTo>
                    <a:pt x="314356" y="231140"/>
                  </a:moveTo>
                  <a:lnTo>
                    <a:pt x="294259" y="231140"/>
                  </a:lnTo>
                  <a:lnTo>
                    <a:pt x="293370" y="232410"/>
                  </a:lnTo>
                  <a:lnTo>
                    <a:pt x="292481" y="234950"/>
                  </a:lnTo>
                  <a:lnTo>
                    <a:pt x="292481" y="242570"/>
                  </a:lnTo>
                  <a:lnTo>
                    <a:pt x="294259" y="246380"/>
                  </a:lnTo>
                  <a:lnTo>
                    <a:pt x="296291" y="247650"/>
                  </a:lnTo>
                  <a:lnTo>
                    <a:pt x="294259" y="247650"/>
                  </a:lnTo>
                  <a:lnTo>
                    <a:pt x="293370" y="248920"/>
                  </a:lnTo>
                  <a:lnTo>
                    <a:pt x="325844" y="248920"/>
                  </a:lnTo>
                  <a:lnTo>
                    <a:pt x="327189" y="242570"/>
                  </a:lnTo>
                  <a:lnTo>
                    <a:pt x="327511" y="237490"/>
                  </a:lnTo>
                  <a:lnTo>
                    <a:pt x="312547" y="237490"/>
                  </a:lnTo>
                  <a:lnTo>
                    <a:pt x="313690" y="236220"/>
                  </a:lnTo>
                  <a:lnTo>
                    <a:pt x="314579" y="233680"/>
                  </a:lnTo>
                  <a:lnTo>
                    <a:pt x="314579" y="232410"/>
                  </a:lnTo>
                  <a:lnTo>
                    <a:pt x="314356" y="231140"/>
                  </a:lnTo>
                  <a:close/>
                </a:path>
                <a:path w="328295" h="382270">
                  <a:moveTo>
                    <a:pt x="327542" y="222250"/>
                  </a:moveTo>
                  <a:lnTo>
                    <a:pt x="315468" y="222250"/>
                  </a:lnTo>
                  <a:lnTo>
                    <a:pt x="317373" y="226060"/>
                  </a:lnTo>
                  <a:lnTo>
                    <a:pt x="317373" y="234950"/>
                  </a:lnTo>
                  <a:lnTo>
                    <a:pt x="316484" y="237490"/>
                  </a:lnTo>
                  <a:lnTo>
                    <a:pt x="327511" y="237490"/>
                  </a:lnTo>
                  <a:lnTo>
                    <a:pt x="327913" y="231140"/>
                  </a:lnTo>
                  <a:lnTo>
                    <a:pt x="327843" y="227330"/>
                  </a:lnTo>
                  <a:lnTo>
                    <a:pt x="327542" y="222250"/>
                  </a:lnTo>
                  <a:close/>
                </a:path>
                <a:path w="328295" h="382270">
                  <a:moveTo>
                    <a:pt x="276783" y="157480"/>
                  </a:moveTo>
                  <a:lnTo>
                    <a:pt x="236600" y="157480"/>
                  </a:lnTo>
                  <a:lnTo>
                    <a:pt x="241426" y="162560"/>
                  </a:lnTo>
                  <a:lnTo>
                    <a:pt x="243459" y="171450"/>
                  </a:lnTo>
                  <a:lnTo>
                    <a:pt x="244348" y="179070"/>
                  </a:lnTo>
                  <a:lnTo>
                    <a:pt x="243459" y="186690"/>
                  </a:lnTo>
                  <a:lnTo>
                    <a:pt x="239522" y="187960"/>
                  </a:lnTo>
                  <a:lnTo>
                    <a:pt x="310478" y="187960"/>
                  </a:lnTo>
                  <a:lnTo>
                    <a:pt x="309451" y="184150"/>
                  </a:lnTo>
                  <a:lnTo>
                    <a:pt x="307958" y="179070"/>
                  </a:lnTo>
                  <a:lnTo>
                    <a:pt x="282829" y="179070"/>
                  </a:lnTo>
                  <a:lnTo>
                    <a:pt x="278892" y="172720"/>
                  </a:lnTo>
                  <a:lnTo>
                    <a:pt x="278002" y="166370"/>
                  </a:lnTo>
                  <a:lnTo>
                    <a:pt x="275971" y="160020"/>
                  </a:lnTo>
                  <a:lnTo>
                    <a:pt x="276783" y="157480"/>
                  </a:lnTo>
                  <a:close/>
                </a:path>
                <a:path w="328295" h="382270">
                  <a:moveTo>
                    <a:pt x="279548" y="120650"/>
                  </a:moveTo>
                  <a:lnTo>
                    <a:pt x="112649" y="120650"/>
                  </a:lnTo>
                  <a:lnTo>
                    <a:pt x="113538" y="124460"/>
                  </a:lnTo>
                  <a:lnTo>
                    <a:pt x="113538" y="134620"/>
                  </a:lnTo>
                  <a:lnTo>
                    <a:pt x="118364" y="135890"/>
                  </a:lnTo>
                  <a:lnTo>
                    <a:pt x="122174" y="139700"/>
                  </a:lnTo>
                  <a:lnTo>
                    <a:pt x="126111" y="140970"/>
                  </a:lnTo>
                  <a:lnTo>
                    <a:pt x="129794" y="143510"/>
                  </a:lnTo>
                  <a:lnTo>
                    <a:pt x="132715" y="146050"/>
                  </a:lnTo>
                  <a:lnTo>
                    <a:pt x="134620" y="148590"/>
                  </a:lnTo>
                  <a:lnTo>
                    <a:pt x="134799" y="158750"/>
                  </a:lnTo>
                  <a:lnTo>
                    <a:pt x="135288" y="173990"/>
                  </a:lnTo>
                  <a:lnTo>
                    <a:pt x="135387" y="177800"/>
                  </a:lnTo>
                  <a:lnTo>
                    <a:pt x="135509" y="186690"/>
                  </a:lnTo>
                  <a:lnTo>
                    <a:pt x="234727" y="186690"/>
                  </a:lnTo>
                  <a:lnTo>
                    <a:pt x="231775" y="182880"/>
                  </a:lnTo>
                  <a:lnTo>
                    <a:pt x="229997" y="173990"/>
                  </a:lnTo>
                  <a:lnTo>
                    <a:pt x="228854" y="166370"/>
                  </a:lnTo>
                  <a:lnTo>
                    <a:pt x="229997" y="158750"/>
                  </a:lnTo>
                  <a:lnTo>
                    <a:pt x="233680" y="157480"/>
                  </a:lnTo>
                  <a:lnTo>
                    <a:pt x="276783" y="157480"/>
                  </a:lnTo>
                  <a:lnTo>
                    <a:pt x="278002" y="153670"/>
                  </a:lnTo>
                  <a:lnTo>
                    <a:pt x="280797" y="152400"/>
                  </a:lnTo>
                  <a:lnTo>
                    <a:pt x="283718" y="151130"/>
                  </a:lnTo>
                  <a:lnTo>
                    <a:pt x="297920" y="151130"/>
                  </a:lnTo>
                  <a:lnTo>
                    <a:pt x="292352" y="137160"/>
                  </a:lnTo>
                  <a:lnTo>
                    <a:pt x="288544" y="130810"/>
                  </a:lnTo>
                  <a:lnTo>
                    <a:pt x="279548" y="120650"/>
                  </a:lnTo>
                  <a:close/>
                </a:path>
                <a:path w="328295" h="382270">
                  <a:moveTo>
                    <a:pt x="297920" y="151130"/>
                  </a:moveTo>
                  <a:lnTo>
                    <a:pt x="283718" y="151130"/>
                  </a:lnTo>
                  <a:lnTo>
                    <a:pt x="287655" y="157480"/>
                  </a:lnTo>
                  <a:lnTo>
                    <a:pt x="288544" y="163830"/>
                  </a:lnTo>
                  <a:lnTo>
                    <a:pt x="290575" y="170180"/>
                  </a:lnTo>
                  <a:lnTo>
                    <a:pt x="288544" y="176530"/>
                  </a:lnTo>
                  <a:lnTo>
                    <a:pt x="285750" y="177800"/>
                  </a:lnTo>
                  <a:lnTo>
                    <a:pt x="282829" y="179070"/>
                  </a:lnTo>
                  <a:lnTo>
                    <a:pt x="307958" y="179070"/>
                  </a:lnTo>
                  <a:lnTo>
                    <a:pt x="305345" y="170180"/>
                  </a:lnTo>
                  <a:lnTo>
                    <a:pt x="300227" y="157480"/>
                  </a:lnTo>
                  <a:lnTo>
                    <a:pt x="297920" y="151130"/>
                  </a:lnTo>
                  <a:close/>
                </a:path>
                <a:path w="328295" h="382270">
                  <a:moveTo>
                    <a:pt x="275259" y="116840"/>
                  </a:moveTo>
                  <a:lnTo>
                    <a:pt x="95250" y="116840"/>
                  </a:lnTo>
                  <a:lnTo>
                    <a:pt x="98171" y="118110"/>
                  </a:lnTo>
                  <a:lnTo>
                    <a:pt x="102108" y="121920"/>
                  </a:lnTo>
                  <a:lnTo>
                    <a:pt x="104901" y="124460"/>
                  </a:lnTo>
                  <a:lnTo>
                    <a:pt x="107823" y="123190"/>
                  </a:lnTo>
                  <a:lnTo>
                    <a:pt x="110617" y="121920"/>
                  </a:lnTo>
                  <a:lnTo>
                    <a:pt x="112649" y="120650"/>
                  </a:lnTo>
                  <a:lnTo>
                    <a:pt x="279548" y="120650"/>
                  </a:lnTo>
                  <a:lnTo>
                    <a:pt x="275259" y="116840"/>
                  </a:lnTo>
                  <a:close/>
                </a:path>
                <a:path w="328295" h="382270">
                  <a:moveTo>
                    <a:pt x="293841" y="104140"/>
                  </a:moveTo>
                  <a:lnTo>
                    <a:pt x="262636" y="104140"/>
                  </a:lnTo>
                  <a:lnTo>
                    <a:pt x="265947" y="105410"/>
                  </a:lnTo>
                  <a:lnTo>
                    <a:pt x="273319" y="111760"/>
                  </a:lnTo>
                  <a:lnTo>
                    <a:pt x="280906" y="116840"/>
                  </a:lnTo>
                  <a:lnTo>
                    <a:pt x="284861" y="119380"/>
                  </a:lnTo>
                  <a:lnTo>
                    <a:pt x="290575" y="109220"/>
                  </a:lnTo>
                  <a:lnTo>
                    <a:pt x="293841" y="104140"/>
                  </a:lnTo>
                  <a:close/>
                </a:path>
                <a:path w="328295" h="382270">
                  <a:moveTo>
                    <a:pt x="151534" y="1270"/>
                  </a:moveTo>
                  <a:lnTo>
                    <a:pt x="131825" y="1270"/>
                  </a:lnTo>
                  <a:lnTo>
                    <a:pt x="139573" y="2540"/>
                  </a:lnTo>
                  <a:lnTo>
                    <a:pt x="145288" y="2540"/>
                  </a:lnTo>
                  <a:lnTo>
                    <a:pt x="152908" y="5080"/>
                  </a:lnTo>
                  <a:lnTo>
                    <a:pt x="182181" y="35560"/>
                  </a:lnTo>
                  <a:lnTo>
                    <a:pt x="194310" y="60960"/>
                  </a:lnTo>
                  <a:lnTo>
                    <a:pt x="191516" y="63500"/>
                  </a:lnTo>
                  <a:lnTo>
                    <a:pt x="189484" y="64770"/>
                  </a:lnTo>
                  <a:lnTo>
                    <a:pt x="178054" y="66040"/>
                  </a:lnTo>
                  <a:lnTo>
                    <a:pt x="168401" y="73660"/>
                  </a:lnTo>
                  <a:lnTo>
                    <a:pt x="158499" y="82550"/>
                  </a:lnTo>
                  <a:lnTo>
                    <a:pt x="149764" y="90170"/>
                  </a:lnTo>
                  <a:lnTo>
                    <a:pt x="143363" y="96520"/>
                  </a:lnTo>
                  <a:lnTo>
                    <a:pt x="140462" y="99060"/>
                  </a:lnTo>
                  <a:lnTo>
                    <a:pt x="296849" y="99060"/>
                  </a:lnTo>
                  <a:lnTo>
                    <a:pt x="299085" y="93980"/>
                  </a:lnTo>
                  <a:lnTo>
                    <a:pt x="303911" y="87630"/>
                  </a:lnTo>
                  <a:lnTo>
                    <a:pt x="304926" y="81280"/>
                  </a:lnTo>
                  <a:lnTo>
                    <a:pt x="305002" y="74930"/>
                  </a:lnTo>
                  <a:lnTo>
                    <a:pt x="303244" y="68580"/>
                  </a:lnTo>
                  <a:lnTo>
                    <a:pt x="300674" y="64770"/>
                  </a:lnTo>
                  <a:lnTo>
                    <a:pt x="216408" y="64770"/>
                  </a:lnTo>
                  <a:lnTo>
                    <a:pt x="211709" y="62230"/>
                  </a:lnTo>
                  <a:lnTo>
                    <a:pt x="200025" y="62230"/>
                  </a:lnTo>
                  <a:lnTo>
                    <a:pt x="199136" y="60960"/>
                  </a:lnTo>
                  <a:lnTo>
                    <a:pt x="197756" y="57150"/>
                  </a:lnTo>
                  <a:lnTo>
                    <a:pt x="194770" y="46990"/>
                  </a:lnTo>
                  <a:lnTo>
                    <a:pt x="189616" y="33020"/>
                  </a:lnTo>
                  <a:lnTo>
                    <a:pt x="181737" y="20320"/>
                  </a:lnTo>
                  <a:lnTo>
                    <a:pt x="174067" y="13970"/>
                  </a:lnTo>
                  <a:lnTo>
                    <a:pt x="162671" y="5080"/>
                  </a:lnTo>
                  <a:lnTo>
                    <a:pt x="151534" y="1270"/>
                  </a:lnTo>
                  <a:close/>
                </a:path>
                <a:path w="328295" h="382270">
                  <a:moveTo>
                    <a:pt x="155892" y="76200"/>
                  </a:moveTo>
                  <a:lnTo>
                    <a:pt x="93345" y="76200"/>
                  </a:lnTo>
                  <a:lnTo>
                    <a:pt x="93345" y="78740"/>
                  </a:lnTo>
                  <a:lnTo>
                    <a:pt x="149225" y="85090"/>
                  </a:lnTo>
                  <a:lnTo>
                    <a:pt x="155892" y="76200"/>
                  </a:lnTo>
                  <a:close/>
                </a:path>
                <a:path w="328295" h="382270">
                  <a:moveTo>
                    <a:pt x="269676" y="54610"/>
                  </a:moveTo>
                  <a:lnTo>
                    <a:pt x="259715" y="54610"/>
                  </a:lnTo>
                  <a:lnTo>
                    <a:pt x="245030" y="57150"/>
                  </a:lnTo>
                  <a:lnTo>
                    <a:pt x="232918" y="60960"/>
                  </a:lnTo>
                  <a:lnTo>
                    <a:pt x="223853" y="63500"/>
                  </a:lnTo>
                  <a:lnTo>
                    <a:pt x="218313" y="64770"/>
                  </a:lnTo>
                  <a:lnTo>
                    <a:pt x="300674" y="64770"/>
                  </a:lnTo>
                  <a:lnTo>
                    <a:pt x="298961" y="62230"/>
                  </a:lnTo>
                  <a:lnTo>
                    <a:pt x="291465" y="58420"/>
                  </a:lnTo>
                  <a:lnTo>
                    <a:pt x="286361" y="57150"/>
                  </a:lnTo>
                  <a:lnTo>
                    <a:pt x="278828" y="55880"/>
                  </a:lnTo>
                  <a:lnTo>
                    <a:pt x="269676" y="54610"/>
                  </a:lnTo>
                  <a:close/>
                </a:path>
                <a:path w="328295" h="382270">
                  <a:moveTo>
                    <a:pt x="203962" y="60960"/>
                  </a:moveTo>
                  <a:lnTo>
                    <a:pt x="200025" y="62230"/>
                  </a:lnTo>
                  <a:lnTo>
                    <a:pt x="207772" y="62230"/>
                  </a:lnTo>
                  <a:lnTo>
                    <a:pt x="203962" y="60960"/>
                  </a:lnTo>
                  <a:close/>
                </a:path>
                <a:path w="328295" h="382270">
                  <a:moveTo>
                    <a:pt x="132526" y="6350"/>
                  </a:moveTo>
                  <a:lnTo>
                    <a:pt x="122761" y="10160"/>
                  </a:lnTo>
                  <a:lnTo>
                    <a:pt x="115306" y="13970"/>
                  </a:lnTo>
                  <a:lnTo>
                    <a:pt x="111506" y="15240"/>
                  </a:lnTo>
                  <a:lnTo>
                    <a:pt x="156700" y="15240"/>
                  </a:lnTo>
                  <a:lnTo>
                    <a:pt x="153471" y="12700"/>
                  </a:lnTo>
                  <a:lnTo>
                    <a:pt x="143256" y="7620"/>
                  </a:lnTo>
                  <a:lnTo>
                    <a:pt x="132526" y="6350"/>
                  </a:lnTo>
                  <a:close/>
                </a:path>
              </a:pathLst>
            </a:custGeom>
            <a:solidFill>
              <a:srgbClr val="282828"/>
            </a:solidFill>
          </p:spPr>
          <p:txBody>
            <a:bodyPr wrap="square" lIns="0" tIns="0" rIns="0" bIns="0" rtlCol="0"/>
            <a:lstStyle/>
            <a:p>
              <a:endParaRPr/>
            </a:p>
          </p:txBody>
        </p:sp>
      </p:grpSp>
      <p:grpSp>
        <p:nvGrpSpPr>
          <p:cNvPr id="71" name="object 71"/>
          <p:cNvGrpSpPr/>
          <p:nvPr/>
        </p:nvGrpSpPr>
        <p:grpSpPr>
          <a:xfrm>
            <a:off x="10154411" y="3909059"/>
            <a:ext cx="1554480" cy="2258695"/>
            <a:chOff x="10154411" y="3909059"/>
            <a:chExt cx="1554480" cy="2258695"/>
          </a:xfrm>
        </p:grpSpPr>
        <p:sp>
          <p:nvSpPr>
            <p:cNvPr id="72" name="object 72"/>
            <p:cNvSpPr/>
            <p:nvPr/>
          </p:nvSpPr>
          <p:spPr>
            <a:xfrm>
              <a:off x="10154411" y="3909059"/>
              <a:ext cx="1554480" cy="2258695"/>
            </a:xfrm>
            <a:custGeom>
              <a:avLst/>
              <a:gdLst/>
              <a:ahLst/>
              <a:cxnLst/>
              <a:rect l="l" t="t" r="r" b="b"/>
              <a:pathLst>
                <a:path w="1554479" h="2258695">
                  <a:moveTo>
                    <a:pt x="1554479" y="0"/>
                  </a:moveTo>
                  <a:lnTo>
                    <a:pt x="0" y="0"/>
                  </a:lnTo>
                  <a:lnTo>
                    <a:pt x="0" y="2258568"/>
                  </a:lnTo>
                  <a:lnTo>
                    <a:pt x="1554479" y="2258568"/>
                  </a:lnTo>
                  <a:lnTo>
                    <a:pt x="1554479" y="0"/>
                  </a:lnTo>
                  <a:close/>
                </a:path>
              </a:pathLst>
            </a:custGeom>
            <a:solidFill>
              <a:srgbClr val="F1F1F1"/>
            </a:solidFill>
          </p:spPr>
          <p:txBody>
            <a:bodyPr wrap="square" lIns="0" tIns="0" rIns="0" bIns="0" rtlCol="0"/>
            <a:lstStyle/>
            <a:p>
              <a:endParaRPr/>
            </a:p>
          </p:txBody>
        </p:sp>
        <p:sp>
          <p:nvSpPr>
            <p:cNvPr id="73" name="object 73"/>
            <p:cNvSpPr/>
            <p:nvPr/>
          </p:nvSpPr>
          <p:spPr>
            <a:xfrm>
              <a:off x="10757915" y="4899405"/>
              <a:ext cx="870076" cy="141097"/>
            </a:xfrm>
            <a:prstGeom prst="rect">
              <a:avLst/>
            </a:prstGeom>
            <a:blipFill>
              <a:blip r:embed="rId45" cstate="print"/>
              <a:stretch>
                <a:fillRect/>
              </a:stretch>
            </a:blipFill>
          </p:spPr>
          <p:txBody>
            <a:bodyPr wrap="square" lIns="0" tIns="0" rIns="0" bIns="0" rtlCol="0"/>
            <a:lstStyle/>
            <a:p>
              <a:endParaRPr/>
            </a:p>
          </p:txBody>
        </p:sp>
        <p:sp>
          <p:nvSpPr>
            <p:cNvPr id="74" name="object 74"/>
            <p:cNvSpPr/>
            <p:nvPr/>
          </p:nvSpPr>
          <p:spPr>
            <a:xfrm>
              <a:off x="10750676" y="5059298"/>
              <a:ext cx="749426" cy="112141"/>
            </a:xfrm>
            <a:prstGeom prst="rect">
              <a:avLst/>
            </a:prstGeom>
            <a:blipFill>
              <a:blip r:embed="rId46" cstate="print"/>
              <a:stretch>
                <a:fillRect/>
              </a:stretch>
            </a:blipFill>
          </p:spPr>
          <p:txBody>
            <a:bodyPr wrap="square" lIns="0" tIns="0" rIns="0" bIns="0" rtlCol="0"/>
            <a:lstStyle/>
            <a:p>
              <a:endParaRPr/>
            </a:p>
          </p:txBody>
        </p:sp>
        <p:sp>
          <p:nvSpPr>
            <p:cNvPr id="75" name="object 75"/>
            <p:cNvSpPr/>
            <p:nvPr/>
          </p:nvSpPr>
          <p:spPr>
            <a:xfrm>
              <a:off x="10277856" y="4851399"/>
              <a:ext cx="342900" cy="365760"/>
            </a:xfrm>
            <a:custGeom>
              <a:avLst/>
              <a:gdLst/>
              <a:ahLst/>
              <a:cxnLst/>
              <a:rect l="l" t="t" r="r" b="b"/>
              <a:pathLst>
                <a:path w="342900" h="365760">
                  <a:moveTo>
                    <a:pt x="342900" y="132080"/>
                  </a:moveTo>
                  <a:lnTo>
                    <a:pt x="250571" y="132080"/>
                  </a:lnTo>
                  <a:lnTo>
                    <a:pt x="250571" y="173990"/>
                  </a:lnTo>
                  <a:lnTo>
                    <a:pt x="217170" y="173990"/>
                  </a:lnTo>
                  <a:lnTo>
                    <a:pt x="217170" y="132080"/>
                  </a:lnTo>
                  <a:lnTo>
                    <a:pt x="177800" y="132080"/>
                  </a:lnTo>
                  <a:lnTo>
                    <a:pt x="177800" y="96520"/>
                  </a:lnTo>
                  <a:lnTo>
                    <a:pt x="217170" y="96520"/>
                  </a:lnTo>
                  <a:lnTo>
                    <a:pt x="217170" y="0"/>
                  </a:lnTo>
                  <a:lnTo>
                    <a:pt x="125857" y="0"/>
                  </a:lnTo>
                  <a:lnTo>
                    <a:pt x="125857" y="96520"/>
                  </a:lnTo>
                  <a:lnTo>
                    <a:pt x="164084" y="96520"/>
                  </a:lnTo>
                  <a:lnTo>
                    <a:pt x="164084" y="132080"/>
                  </a:lnTo>
                  <a:lnTo>
                    <a:pt x="125857" y="132080"/>
                  </a:lnTo>
                  <a:lnTo>
                    <a:pt x="125857" y="173990"/>
                  </a:lnTo>
                  <a:lnTo>
                    <a:pt x="91440" y="173990"/>
                  </a:lnTo>
                  <a:lnTo>
                    <a:pt x="91440" y="132080"/>
                  </a:lnTo>
                  <a:lnTo>
                    <a:pt x="0" y="132080"/>
                  </a:lnTo>
                  <a:lnTo>
                    <a:pt x="0" y="173990"/>
                  </a:lnTo>
                  <a:lnTo>
                    <a:pt x="0" y="189230"/>
                  </a:lnTo>
                  <a:lnTo>
                    <a:pt x="0" y="229870"/>
                  </a:lnTo>
                  <a:lnTo>
                    <a:pt x="38354" y="229870"/>
                  </a:lnTo>
                  <a:lnTo>
                    <a:pt x="38354" y="267970"/>
                  </a:lnTo>
                  <a:lnTo>
                    <a:pt x="0" y="267970"/>
                  </a:lnTo>
                  <a:lnTo>
                    <a:pt x="0" y="365760"/>
                  </a:lnTo>
                  <a:lnTo>
                    <a:pt x="91440" y="365760"/>
                  </a:lnTo>
                  <a:lnTo>
                    <a:pt x="91440" y="267970"/>
                  </a:lnTo>
                  <a:lnTo>
                    <a:pt x="53086" y="267970"/>
                  </a:lnTo>
                  <a:lnTo>
                    <a:pt x="53086" y="229870"/>
                  </a:lnTo>
                  <a:lnTo>
                    <a:pt x="91440" y="229870"/>
                  </a:lnTo>
                  <a:lnTo>
                    <a:pt x="91440" y="189230"/>
                  </a:lnTo>
                  <a:lnTo>
                    <a:pt x="125857" y="189230"/>
                  </a:lnTo>
                  <a:lnTo>
                    <a:pt x="125857" y="229870"/>
                  </a:lnTo>
                  <a:lnTo>
                    <a:pt x="164084" y="229870"/>
                  </a:lnTo>
                  <a:lnTo>
                    <a:pt x="164084" y="267970"/>
                  </a:lnTo>
                  <a:lnTo>
                    <a:pt x="125857" y="267970"/>
                  </a:lnTo>
                  <a:lnTo>
                    <a:pt x="125857" y="365760"/>
                  </a:lnTo>
                  <a:lnTo>
                    <a:pt x="217170" y="365760"/>
                  </a:lnTo>
                  <a:lnTo>
                    <a:pt x="217170" y="267970"/>
                  </a:lnTo>
                  <a:lnTo>
                    <a:pt x="177800" y="267970"/>
                  </a:lnTo>
                  <a:lnTo>
                    <a:pt x="177800" y="229870"/>
                  </a:lnTo>
                  <a:lnTo>
                    <a:pt x="217170" y="229870"/>
                  </a:lnTo>
                  <a:lnTo>
                    <a:pt x="217170" y="189230"/>
                  </a:lnTo>
                  <a:lnTo>
                    <a:pt x="250571" y="189230"/>
                  </a:lnTo>
                  <a:lnTo>
                    <a:pt x="250571" y="229870"/>
                  </a:lnTo>
                  <a:lnTo>
                    <a:pt x="342900" y="229870"/>
                  </a:lnTo>
                  <a:lnTo>
                    <a:pt x="342900" y="189230"/>
                  </a:lnTo>
                  <a:lnTo>
                    <a:pt x="342900" y="173990"/>
                  </a:lnTo>
                  <a:lnTo>
                    <a:pt x="342900" y="132080"/>
                  </a:lnTo>
                  <a:close/>
                </a:path>
              </a:pathLst>
            </a:custGeom>
            <a:solidFill>
              <a:srgbClr val="282828"/>
            </a:solidFill>
          </p:spPr>
          <p:txBody>
            <a:bodyPr wrap="square" lIns="0" tIns="0" rIns="0" bIns="0" rtlCol="0"/>
            <a:lstStyle/>
            <a:p>
              <a:endParaRPr/>
            </a:p>
          </p:txBody>
        </p:sp>
        <p:sp>
          <p:nvSpPr>
            <p:cNvPr id="76" name="object 76"/>
            <p:cNvSpPr/>
            <p:nvPr/>
          </p:nvSpPr>
          <p:spPr>
            <a:xfrm>
              <a:off x="10756518" y="5485002"/>
              <a:ext cx="394080" cy="141097"/>
            </a:xfrm>
            <a:prstGeom prst="rect">
              <a:avLst/>
            </a:prstGeom>
            <a:blipFill>
              <a:blip r:embed="rId47" cstate="print"/>
              <a:stretch>
                <a:fillRect/>
              </a:stretch>
            </a:blipFill>
          </p:spPr>
          <p:txBody>
            <a:bodyPr wrap="square" lIns="0" tIns="0" rIns="0" bIns="0" rtlCol="0"/>
            <a:lstStyle/>
            <a:p>
              <a:endParaRPr/>
            </a:p>
          </p:txBody>
        </p:sp>
        <p:sp>
          <p:nvSpPr>
            <p:cNvPr id="77" name="object 77"/>
            <p:cNvSpPr/>
            <p:nvPr/>
          </p:nvSpPr>
          <p:spPr>
            <a:xfrm>
              <a:off x="11166094" y="5543825"/>
              <a:ext cx="40223" cy="9503"/>
            </a:xfrm>
            <a:prstGeom prst="rect">
              <a:avLst/>
            </a:prstGeom>
            <a:blipFill>
              <a:blip r:embed="rId48" cstate="print"/>
              <a:stretch>
                <a:fillRect/>
              </a:stretch>
            </a:blipFill>
          </p:spPr>
          <p:txBody>
            <a:bodyPr wrap="square" lIns="0" tIns="0" rIns="0" bIns="0" rtlCol="0"/>
            <a:lstStyle/>
            <a:p>
              <a:endParaRPr/>
            </a:p>
          </p:txBody>
        </p:sp>
        <p:sp>
          <p:nvSpPr>
            <p:cNvPr id="78" name="object 78"/>
            <p:cNvSpPr/>
            <p:nvPr/>
          </p:nvSpPr>
          <p:spPr>
            <a:xfrm>
              <a:off x="10756264" y="5643625"/>
              <a:ext cx="370712" cy="113385"/>
            </a:xfrm>
            <a:prstGeom prst="rect">
              <a:avLst/>
            </a:prstGeom>
            <a:blipFill>
              <a:blip r:embed="rId49" cstate="print"/>
              <a:stretch>
                <a:fillRect/>
              </a:stretch>
            </a:blipFill>
          </p:spPr>
          <p:txBody>
            <a:bodyPr wrap="square" lIns="0" tIns="0" rIns="0" bIns="0" rtlCol="0"/>
            <a:lstStyle/>
            <a:p>
              <a:endParaRPr/>
            </a:p>
          </p:txBody>
        </p:sp>
        <p:sp>
          <p:nvSpPr>
            <p:cNvPr id="79" name="object 79"/>
            <p:cNvSpPr/>
            <p:nvPr/>
          </p:nvSpPr>
          <p:spPr>
            <a:xfrm>
              <a:off x="10747247" y="5808154"/>
              <a:ext cx="586994" cy="147193"/>
            </a:xfrm>
            <a:prstGeom prst="rect">
              <a:avLst/>
            </a:prstGeom>
            <a:blipFill>
              <a:blip r:embed="rId50" cstate="print"/>
              <a:stretch>
                <a:fillRect/>
              </a:stretch>
            </a:blipFill>
          </p:spPr>
          <p:txBody>
            <a:bodyPr wrap="square" lIns="0" tIns="0" rIns="0" bIns="0" rtlCol="0"/>
            <a:lstStyle/>
            <a:p>
              <a:endParaRPr/>
            </a:p>
          </p:txBody>
        </p:sp>
        <p:sp>
          <p:nvSpPr>
            <p:cNvPr id="80" name="object 80"/>
            <p:cNvSpPr/>
            <p:nvPr/>
          </p:nvSpPr>
          <p:spPr>
            <a:xfrm>
              <a:off x="10756264" y="5972746"/>
              <a:ext cx="384428" cy="147192"/>
            </a:xfrm>
            <a:prstGeom prst="rect">
              <a:avLst/>
            </a:prstGeom>
            <a:blipFill>
              <a:blip r:embed="rId51" cstate="print"/>
              <a:stretch>
                <a:fillRect/>
              </a:stretch>
            </a:blipFill>
          </p:spPr>
          <p:txBody>
            <a:bodyPr wrap="square" lIns="0" tIns="0" rIns="0" bIns="0" rtlCol="0"/>
            <a:lstStyle/>
            <a:p>
              <a:endParaRPr/>
            </a:p>
          </p:txBody>
        </p:sp>
        <p:sp>
          <p:nvSpPr>
            <p:cNvPr id="81" name="object 81"/>
            <p:cNvSpPr/>
            <p:nvPr/>
          </p:nvSpPr>
          <p:spPr>
            <a:xfrm>
              <a:off x="10259567" y="5596127"/>
              <a:ext cx="361315" cy="388620"/>
            </a:xfrm>
            <a:custGeom>
              <a:avLst/>
              <a:gdLst/>
              <a:ahLst/>
              <a:cxnLst/>
              <a:rect l="l" t="t" r="r" b="b"/>
              <a:pathLst>
                <a:path w="361315" h="388620">
                  <a:moveTo>
                    <a:pt x="181228" y="0"/>
                  </a:moveTo>
                  <a:lnTo>
                    <a:pt x="133276" y="6909"/>
                  </a:lnTo>
                  <a:lnTo>
                    <a:pt x="90047" y="26443"/>
                  </a:lnTo>
                  <a:lnTo>
                    <a:pt x="53324" y="56813"/>
                  </a:lnTo>
                  <a:lnTo>
                    <a:pt x="24887" y="96230"/>
                  </a:lnTo>
                  <a:lnTo>
                    <a:pt x="6518" y="142904"/>
                  </a:lnTo>
                  <a:lnTo>
                    <a:pt x="0" y="195046"/>
                  </a:lnTo>
                  <a:lnTo>
                    <a:pt x="6518" y="246554"/>
                  </a:lnTo>
                  <a:lnTo>
                    <a:pt x="24887" y="292809"/>
                  </a:lnTo>
                  <a:lnTo>
                    <a:pt x="53324" y="331976"/>
                  </a:lnTo>
                  <a:lnTo>
                    <a:pt x="90047" y="362222"/>
                  </a:lnTo>
                  <a:lnTo>
                    <a:pt x="133276" y="381715"/>
                  </a:lnTo>
                  <a:lnTo>
                    <a:pt x="181228" y="388619"/>
                  </a:lnTo>
                  <a:lnTo>
                    <a:pt x="229131" y="381715"/>
                  </a:lnTo>
                  <a:lnTo>
                    <a:pt x="272137" y="362222"/>
                  </a:lnTo>
                  <a:lnTo>
                    <a:pt x="308546" y="331976"/>
                  </a:lnTo>
                  <a:lnTo>
                    <a:pt x="326830" y="306501"/>
                  </a:lnTo>
                  <a:lnTo>
                    <a:pt x="85851" y="306501"/>
                  </a:lnTo>
                  <a:lnTo>
                    <a:pt x="66553" y="283288"/>
                  </a:lnTo>
                  <a:lnTo>
                    <a:pt x="51958" y="256085"/>
                  </a:lnTo>
                  <a:lnTo>
                    <a:pt x="42721" y="225859"/>
                  </a:lnTo>
                  <a:lnTo>
                    <a:pt x="39497" y="193573"/>
                  </a:lnTo>
                  <a:lnTo>
                    <a:pt x="46653" y="145023"/>
                  </a:lnTo>
                  <a:lnTo>
                    <a:pt x="66636" y="103105"/>
                  </a:lnTo>
                  <a:lnTo>
                    <a:pt x="97213" y="70206"/>
                  </a:lnTo>
                  <a:lnTo>
                    <a:pt x="136155" y="48715"/>
                  </a:lnTo>
                  <a:lnTo>
                    <a:pt x="181228" y="41020"/>
                  </a:lnTo>
                  <a:lnTo>
                    <a:pt x="289613" y="41020"/>
                  </a:lnTo>
                  <a:lnTo>
                    <a:pt x="272137" y="26443"/>
                  </a:lnTo>
                  <a:lnTo>
                    <a:pt x="229131" y="6909"/>
                  </a:lnTo>
                  <a:lnTo>
                    <a:pt x="181228" y="0"/>
                  </a:lnTo>
                  <a:close/>
                </a:path>
                <a:path w="361315" h="388620">
                  <a:moveTo>
                    <a:pt x="181228" y="86486"/>
                  </a:moveTo>
                  <a:lnTo>
                    <a:pt x="142706" y="94970"/>
                  </a:lnTo>
                  <a:lnTo>
                    <a:pt x="111077" y="118032"/>
                  </a:lnTo>
                  <a:lnTo>
                    <a:pt x="89663" y="152093"/>
                  </a:lnTo>
                  <a:lnTo>
                    <a:pt x="81787" y="193573"/>
                  </a:lnTo>
                  <a:lnTo>
                    <a:pt x="84030" y="216029"/>
                  </a:lnTo>
                  <a:lnTo>
                    <a:pt x="90487" y="236835"/>
                  </a:lnTo>
                  <a:lnTo>
                    <a:pt x="100754" y="255441"/>
                  </a:lnTo>
                  <a:lnTo>
                    <a:pt x="114426" y="271297"/>
                  </a:lnTo>
                  <a:lnTo>
                    <a:pt x="113156" y="275704"/>
                  </a:lnTo>
                  <a:lnTo>
                    <a:pt x="85851" y="306501"/>
                  </a:lnTo>
                  <a:lnTo>
                    <a:pt x="326830" y="306501"/>
                  </a:lnTo>
                  <a:lnTo>
                    <a:pt x="327887" y="305028"/>
                  </a:lnTo>
                  <a:lnTo>
                    <a:pt x="276732" y="305028"/>
                  </a:lnTo>
                  <a:lnTo>
                    <a:pt x="249427" y="274231"/>
                  </a:lnTo>
                  <a:lnTo>
                    <a:pt x="248030" y="271297"/>
                  </a:lnTo>
                  <a:lnTo>
                    <a:pt x="261776" y="255441"/>
                  </a:lnTo>
                  <a:lnTo>
                    <a:pt x="263553" y="252234"/>
                  </a:lnTo>
                  <a:lnTo>
                    <a:pt x="133603" y="252234"/>
                  </a:lnTo>
                  <a:lnTo>
                    <a:pt x="139131" y="239039"/>
                  </a:lnTo>
                  <a:lnTo>
                    <a:pt x="169036" y="181504"/>
                  </a:lnTo>
                  <a:lnTo>
                    <a:pt x="193198" y="156916"/>
                  </a:lnTo>
                  <a:lnTo>
                    <a:pt x="273835" y="156916"/>
                  </a:lnTo>
                  <a:lnTo>
                    <a:pt x="272919" y="152093"/>
                  </a:lnTo>
                  <a:lnTo>
                    <a:pt x="251491" y="118032"/>
                  </a:lnTo>
                  <a:lnTo>
                    <a:pt x="219825" y="94970"/>
                  </a:lnTo>
                  <a:lnTo>
                    <a:pt x="181228" y="86486"/>
                  </a:lnTo>
                  <a:close/>
                </a:path>
                <a:path w="361315" h="388620">
                  <a:moveTo>
                    <a:pt x="289613" y="41020"/>
                  </a:moveTo>
                  <a:lnTo>
                    <a:pt x="181228" y="41020"/>
                  </a:lnTo>
                  <a:lnTo>
                    <a:pt x="225828" y="48715"/>
                  </a:lnTo>
                  <a:lnTo>
                    <a:pt x="264740" y="70206"/>
                  </a:lnTo>
                  <a:lnTo>
                    <a:pt x="295538" y="103105"/>
                  </a:lnTo>
                  <a:lnTo>
                    <a:pt x="315796" y="145023"/>
                  </a:lnTo>
                  <a:lnTo>
                    <a:pt x="323087" y="193573"/>
                  </a:lnTo>
                  <a:lnTo>
                    <a:pt x="319863" y="225629"/>
                  </a:lnTo>
                  <a:lnTo>
                    <a:pt x="310626" y="255349"/>
                  </a:lnTo>
                  <a:lnTo>
                    <a:pt x="296031" y="282045"/>
                  </a:lnTo>
                  <a:lnTo>
                    <a:pt x="276732" y="305028"/>
                  </a:lnTo>
                  <a:lnTo>
                    <a:pt x="327887" y="305028"/>
                  </a:lnTo>
                  <a:lnTo>
                    <a:pt x="336658" y="292809"/>
                  </a:lnTo>
                  <a:lnTo>
                    <a:pt x="354772" y="246554"/>
                  </a:lnTo>
                  <a:lnTo>
                    <a:pt x="361187" y="195046"/>
                  </a:lnTo>
                  <a:lnTo>
                    <a:pt x="354772" y="142904"/>
                  </a:lnTo>
                  <a:lnTo>
                    <a:pt x="336658" y="96230"/>
                  </a:lnTo>
                  <a:lnTo>
                    <a:pt x="308546" y="56813"/>
                  </a:lnTo>
                  <a:lnTo>
                    <a:pt x="289613" y="41020"/>
                  </a:lnTo>
                  <a:close/>
                </a:path>
                <a:path w="361315" h="388620">
                  <a:moveTo>
                    <a:pt x="84454" y="240499"/>
                  </a:moveTo>
                  <a:lnTo>
                    <a:pt x="80390" y="240499"/>
                  </a:lnTo>
                  <a:lnTo>
                    <a:pt x="77724" y="241973"/>
                  </a:lnTo>
                  <a:lnTo>
                    <a:pt x="65404" y="252234"/>
                  </a:lnTo>
                  <a:lnTo>
                    <a:pt x="62737" y="253707"/>
                  </a:lnTo>
                  <a:lnTo>
                    <a:pt x="61340" y="258102"/>
                  </a:lnTo>
                  <a:lnTo>
                    <a:pt x="64007" y="261035"/>
                  </a:lnTo>
                  <a:lnTo>
                    <a:pt x="65404" y="263969"/>
                  </a:lnTo>
                  <a:lnTo>
                    <a:pt x="69468" y="263969"/>
                  </a:lnTo>
                  <a:lnTo>
                    <a:pt x="70865" y="262496"/>
                  </a:lnTo>
                  <a:lnTo>
                    <a:pt x="84454" y="252234"/>
                  </a:lnTo>
                  <a:lnTo>
                    <a:pt x="87249" y="250774"/>
                  </a:lnTo>
                  <a:lnTo>
                    <a:pt x="88646" y="246367"/>
                  </a:lnTo>
                  <a:lnTo>
                    <a:pt x="85851" y="243433"/>
                  </a:lnTo>
                  <a:lnTo>
                    <a:pt x="84454" y="240499"/>
                  </a:lnTo>
                  <a:close/>
                </a:path>
                <a:path w="361315" h="388620">
                  <a:moveTo>
                    <a:pt x="282193" y="239039"/>
                  </a:moveTo>
                  <a:lnTo>
                    <a:pt x="278002" y="240499"/>
                  </a:lnTo>
                  <a:lnTo>
                    <a:pt x="276732" y="243433"/>
                  </a:lnTo>
                  <a:lnTo>
                    <a:pt x="273938" y="246367"/>
                  </a:lnTo>
                  <a:lnTo>
                    <a:pt x="275335" y="249300"/>
                  </a:lnTo>
                  <a:lnTo>
                    <a:pt x="278002" y="252234"/>
                  </a:lnTo>
                  <a:lnTo>
                    <a:pt x="290322" y="261035"/>
                  </a:lnTo>
                  <a:lnTo>
                    <a:pt x="292988" y="263969"/>
                  </a:lnTo>
                  <a:lnTo>
                    <a:pt x="297179" y="262496"/>
                  </a:lnTo>
                  <a:lnTo>
                    <a:pt x="298450" y="259562"/>
                  </a:lnTo>
                  <a:lnTo>
                    <a:pt x="301243" y="256641"/>
                  </a:lnTo>
                  <a:lnTo>
                    <a:pt x="299847" y="253707"/>
                  </a:lnTo>
                  <a:lnTo>
                    <a:pt x="297179" y="250774"/>
                  </a:lnTo>
                  <a:lnTo>
                    <a:pt x="283463" y="241973"/>
                  </a:lnTo>
                  <a:lnTo>
                    <a:pt x="282193" y="239039"/>
                  </a:lnTo>
                  <a:close/>
                </a:path>
                <a:path w="361315" h="388620">
                  <a:moveTo>
                    <a:pt x="273835" y="156916"/>
                  </a:moveTo>
                  <a:lnTo>
                    <a:pt x="193198" y="156916"/>
                  </a:lnTo>
                  <a:lnTo>
                    <a:pt x="200997" y="158060"/>
                  </a:lnTo>
                  <a:lnTo>
                    <a:pt x="208533" y="162775"/>
                  </a:lnTo>
                  <a:lnTo>
                    <a:pt x="213127" y="169447"/>
                  </a:lnTo>
                  <a:lnTo>
                    <a:pt x="214804" y="177626"/>
                  </a:lnTo>
                  <a:lnTo>
                    <a:pt x="213695" y="186080"/>
                  </a:lnTo>
                  <a:lnTo>
                    <a:pt x="169148" y="226756"/>
                  </a:lnTo>
                  <a:lnTo>
                    <a:pt x="133603" y="252234"/>
                  </a:lnTo>
                  <a:lnTo>
                    <a:pt x="263553" y="252234"/>
                  </a:lnTo>
                  <a:lnTo>
                    <a:pt x="272081" y="236835"/>
                  </a:lnTo>
                  <a:lnTo>
                    <a:pt x="278552" y="216029"/>
                  </a:lnTo>
                  <a:lnTo>
                    <a:pt x="280797" y="193573"/>
                  </a:lnTo>
                  <a:lnTo>
                    <a:pt x="273835" y="156916"/>
                  </a:lnTo>
                  <a:close/>
                </a:path>
                <a:path w="361315" h="388620">
                  <a:moveTo>
                    <a:pt x="54482" y="167182"/>
                  </a:moveTo>
                  <a:lnTo>
                    <a:pt x="51815" y="167182"/>
                  </a:lnTo>
                  <a:lnTo>
                    <a:pt x="49022" y="168643"/>
                  </a:lnTo>
                  <a:lnTo>
                    <a:pt x="49022" y="175983"/>
                  </a:lnTo>
                  <a:lnTo>
                    <a:pt x="50418" y="178917"/>
                  </a:lnTo>
                  <a:lnTo>
                    <a:pt x="54482" y="178917"/>
                  </a:lnTo>
                  <a:lnTo>
                    <a:pt x="70865" y="180378"/>
                  </a:lnTo>
                  <a:lnTo>
                    <a:pt x="73659" y="180378"/>
                  </a:lnTo>
                  <a:lnTo>
                    <a:pt x="74929" y="178917"/>
                  </a:lnTo>
                  <a:lnTo>
                    <a:pt x="76326" y="177444"/>
                  </a:lnTo>
                  <a:lnTo>
                    <a:pt x="76326" y="171576"/>
                  </a:lnTo>
                  <a:lnTo>
                    <a:pt x="74929" y="168643"/>
                  </a:lnTo>
                  <a:lnTo>
                    <a:pt x="70865" y="168643"/>
                  </a:lnTo>
                  <a:lnTo>
                    <a:pt x="54482" y="167182"/>
                  </a:lnTo>
                  <a:close/>
                </a:path>
                <a:path w="361315" h="388620">
                  <a:moveTo>
                    <a:pt x="310768" y="164249"/>
                  </a:moveTo>
                  <a:lnTo>
                    <a:pt x="306704" y="164249"/>
                  </a:lnTo>
                  <a:lnTo>
                    <a:pt x="290322" y="165709"/>
                  </a:lnTo>
                  <a:lnTo>
                    <a:pt x="287527" y="165709"/>
                  </a:lnTo>
                  <a:lnTo>
                    <a:pt x="284860" y="168643"/>
                  </a:lnTo>
                  <a:lnTo>
                    <a:pt x="286257" y="173050"/>
                  </a:lnTo>
                  <a:lnTo>
                    <a:pt x="286257" y="174510"/>
                  </a:lnTo>
                  <a:lnTo>
                    <a:pt x="287527" y="175983"/>
                  </a:lnTo>
                  <a:lnTo>
                    <a:pt x="288925" y="177444"/>
                  </a:lnTo>
                  <a:lnTo>
                    <a:pt x="291718" y="177444"/>
                  </a:lnTo>
                  <a:lnTo>
                    <a:pt x="307975" y="175983"/>
                  </a:lnTo>
                  <a:lnTo>
                    <a:pt x="310768" y="175983"/>
                  </a:lnTo>
                  <a:lnTo>
                    <a:pt x="313435" y="173050"/>
                  </a:lnTo>
                  <a:lnTo>
                    <a:pt x="313435" y="165709"/>
                  </a:lnTo>
                  <a:lnTo>
                    <a:pt x="310768" y="164249"/>
                  </a:lnTo>
                  <a:close/>
                </a:path>
                <a:path w="361315" h="388620">
                  <a:moveTo>
                    <a:pt x="88646" y="85089"/>
                  </a:moveTo>
                  <a:lnTo>
                    <a:pt x="85851" y="88010"/>
                  </a:lnTo>
                  <a:lnTo>
                    <a:pt x="84454" y="89407"/>
                  </a:lnTo>
                  <a:lnTo>
                    <a:pt x="83184" y="93852"/>
                  </a:lnTo>
                  <a:lnTo>
                    <a:pt x="85851" y="96773"/>
                  </a:lnTo>
                  <a:lnTo>
                    <a:pt x="95376" y="109981"/>
                  </a:lnTo>
                  <a:lnTo>
                    <a:pt x="96774" y="111505"/>
                  </a:lnTo>
                  <a:lnTo>
                    <a:pt x="99440" y="112902"/>
                  </a:lnTo>
                  <a:lnTo>
                    <a:pt x="100837" y="111505"/>
                  </a:lnTo>
                  <a:lnTo>
                    <a:pt x="103631" y="111505"/>
                  </a:lnTo>
                  <a:lnTo>
                    <a:pt x="106299" y="108457"/>
                  </a:lnTo>
                  <a:lnTo>
                    <a:pt x="106299" y="104139"/>
                  </a:lnTo>
                  <a:lnTo>
                    <a:pt x="104901" y="102615"/>
                  </a:lnTo>
                  <a:lnTo>
                    <a:pt x="94106" y="88010"/>
                  </a:lnTo>
                  <a:lnTo>
                    <a:pt x="92709" y="86486"/>
                  </a:lnTo>
                  <a:lnTo>
                    <a:pt x="88646" y="85089"/>
                  </a:lnTo>
                  <a:close/>
                </a:path>
                <a:path w="361315" h="388620">
                  <a:moveTo>
                    <a:pt x="273938" y="85089"/>
                  </a:moveTo>
                  <a:lnTo>
                    <a:pt x="269875" y="86486"/>
                  </a:lnTo>
                  <a:lnTo>
                    <a:pt x="268477" y="88010"/>
                  </a:lnTo>
                  <a:lnTo>
                    <a:pt x="257555" y="102615"/>
                  </a:lnTo>
                  <a:lnTo>
                    <a:pt x="254888" y="104139"/>
                  </a:lnTo>
                  <a:lnTo>
                    <a:pt x="256285" y="108457"/>
                  </a:lnTo>
                  <a:lnTo>
                    <a:pt x="257555" y="111505"/>
                  </a:lnTo>
                  <a:lnTo>
                    <a:pt x="260350" y="111505"/>
                  </a:lnTo>
                  <a:lnTo>
                    <a:pt x="263016" y="112902"/>
                  </a:lnTo>
                  <a:lnTo>
                    <a:pt x="264413" y="111505"/>
                  </a:lnTo>
                  <a:lnTo>
                    <a:pt x="265810" y="109981"/>
                  </a:lnTo>
                  <a:lnTo>
                    <a:pt x="276732" y="96773"/>
                  </a:lnTo>
                  <a:lnTo>
                    <a:pt x="279400" y="93852"/>
                  </a:lnTo>
                  <a:lnTo>
                    <a:pt x="278002" y="89407"/>
                  </a:lnTo>
                  <a:lnTo>
                    <a:pt x="276732" y="88010"/>
                  </a:lnTo>
                  <a:lnTo>
                    <a:pt x="273938" y="85089"/>
                  </a:lnTo>
                  <a:close/>
                </a:path>
                <a:path w="361315" h="388620">
                  <a:moveTo>
                    <a:pt x="185420" y="51307"/>
                  </a:moveTo>
                  <a:lnTo>
                    <a:pt x="178561" y="51307"/>
                  </a:lnTo>
                  <a:lnTo>
                    <a:pt x="175767" y="54228"/>
                  </a:lnTo>
                  <a:lnTo>
                    <a:pt x="175767" y="77723"/>
                  </a:lnTo>
                  <a:lnTo>
                    <a:pt x="178561" y="80644"/>
                  </a:lnTo>
                  <a:lnTo>
                    <a:pt x="185420" y="80644"/>
                  </a:lnTo>
                  <a:lnTo>
                    <a:pt x="186689" y="77723"/>
                  </a:lnTo>
                  <a:lnTo>
                    <a:pt x="186689" y="54228"/>
                  </a:lnTo>
                  <a:lnTo>
                    <a:pt x="185420" y="51307"/>
                  </a:lnTo>
                  <a:close/>
                </a:path>
              </a:pathLst>
            </a:custGeom>
            <a:solidFill>
              <a:srgbClr val="282828"/>
            </a:solidFill>
          </p:spPr>
          <p:txBody>
            <a:bodyPr wrap="square" lIns="0" tIns="0" rIns="0" bIns="0" rtlCol="0"/>
            <a:lstStyle/>
            <a:p>
              <a:endParaRPr/>
            </a:p>
          </p:txBody>
        </p:sp>
        <p:sp>
          <p:nvSpPr>
            <p:cNvPr id="82" name="object 82"/>
            <p:cNvSpPr/>
            <p:nvPr/>
          </p:nvSpPr>
          <p:spPr>
            <a:xfrm>
              <a:off x="10757915" y="4098543"/>
              <a:ext cx="683894" cy="112014"/>
            </a:xfrm>
            <a:prstGeom prst="rect">
              <a:avLst/>
            </a:prstGeom>
            <a:blipFill>
              <a:blip r:embed="rId52" cstate="print"/>
              <a:stretch>
                <a:fillRect/>
              </a:stretch>
            </a:blipFill>
          </p:spPr>
          <p:txBody>
            <a:bodyPr wrap="square" lIns="0" tIns="0" rIns="0" bIns="0" rtlCol="0"/>
            <a:lstStyle/>
            <a:p>
              <a:endParaRPr/>
            </a:p>
          </p:txBody>
        </p:sp>
        <p:sp>
          <p:nvSpPr>
            <p:cNvPr id="83" name="object 83"/>
            <p:cNvSpPr/>
            <p:nvPr/>
          </p:nvSpPr>
          <p:spPr>
            <a:xfrm>
              <a:off x="10756264" y="4426330"/>
              <a:ext cx="520953" cy="147193"/>
            </a:xfrm>
            <a:prstGeom prst="rect">
              <a:avLst/>
            </a:prstGeom>
            <a:blipFill>
              <a:blip r:embed="rId53" cstate="print"/>
              <a:stretch>
                <a:fillRect/>
              </a:stretch>
            </a:blipFill>
          </p:spPr>
          <p:txBody>
            <a:bodyPr wrap="square" lIns="0" tIns="0" rIns="0" bIns="0" rtlCol="0"/>
            <a:lstStyle/>
            <a:p>
              <a:endParaRPr/>
            </a:p>
          </p:txBody>
        </p:sp>
        <p:sp>
          <p:nvSpPr>
            <p:cNvPr id="84" name="object 84"/>
            <p:cNvSpPr/>
            <p:nvPr/>
          </p:nvSpPr>
          <p:spPr>
            <a:xfrm>
              <a:off x="10756264" y="4261738"/>
              <a:ext cx="430149" cy="113410"/>
            </a:xfrm>
            <a:prstGeom prst="rect">
              <a:avLst/>
            </a:prstGeom>
            <a:blipFill>
              <a:blip r:embed="rId43" cstate="print"/>
              <a:stretch>
                <a:fillRect/>
              </a:stretch>
            </a:blipFill>
          </p:spPr>
          <p:txBody>
            <a:bodyPr wrap="square" lIns="0" tIns="0" rIns="0" bIns="0" rtlCol="0"/>
            <a:lstStyle/>
            <a:p>
              <a:endParaRPr/>
            </a:p>
          </p:txBody>
        </p:sp>
        <p:sp>
          <p:nvSpPr>
            <p:cNvPr id="85" name="object 85"/>
            <p:cNvSpPr/>
            <p:nvPr/>
          </p:nvSpPr>
          <p:spPr>
            <a:xfrm>
              <a:off x="10290809" y="4134865"/>
              <a:ext cx="332740" cy="382270"/>
            </a:xfrm>
            <a:custGeom>
              <a:avLst/>
              <a:gdLst/>
              <a:ahLst/>
              <a:cxnLst/>
              <a:rect l="l" t="t" r="r" b="b"/>
              <a:pathLst>
                <a:path w="332740" h="382270">
                  <a:moveTo>
                    <a:pt x="278003" y="321310"/>
                  </a:moveTo>
                  <a:lnTo>
                    <a:pt x="78105" y="321310"/>
                  </a:lnTo>
                  <a:lnTo>
                    <a:pt x="80914" y="322580"/>
                  </a:lnTo>
                  <a:lnTo>
                    <a:pt x="88201" y="325120"/>
                  </a:lnTo>
                  <a:lnTo>
                    <a:pt x="98250" y="330200"/>
                  </a:lnTo>
                  <a:lnTo>
                    <a:pt x="109347" y="336550"/>
                  </a:lnTo>
                  <a:lnTo>
                    <a:pt x="129809" y="350520"/>
                  </a:lnTo>
                  <a:lnTo>
                    <a:pt x="136189" y="355600"/>
                  </a:lnTo>
                  <a:lnTo>
                    <a:pt x="138557" y="356870"/>
                  </a:lnTo>
                  <a:lnTo>
                    <a:pt x="137541" y="365760"/>
                  </a:lnTo>
                  <a:lnTo>
                    <a:pt x="137541" y="368300"/>
                  </a:lnTo>
                  <a:lnTo>
                    <a:pt x="139737" y="372110"/>
                  </a:lnTo>
                  <a:lnTo>
                    <a:pt x="145589" y="377190"/>
                  </a:lnTo>
                  <a:lnTo>
                    <a:pt x="153989" y="381000"/>
                  </a:lnTo>
                  <a:lnTo>
                    <a:pt x="163830" y="382270"/>
                  </a:lnTo>
                  <a:lnTo>
                    <a:pt x="174152" y="382270"/>
                  </a:lnTo>
                  <a:lnTo>
                    <a:pt x="188083" y="375920"/>
                  </a:lnTo>
                  <a:lnTo>
                    <a:pt x="190119" y="373380"/>
                  </a:lnTo>
                  <a:lnTo>
                    <a:pt x="190119" y="370840"/>
                  </a:lnTo>
                  <a:lnTo>
                    <a:pt x="191262" y="361950"/>
                  </a:lnTo>
                  <a:lnTo>
                    <a:pt x="193167" y="356870"/>
                  </a:lnTo>
                  <a:lnTo>
                    <a:pt x="199898" y="350520"/>
                  </a:lnTo>
                  <a:lnTo>
                    <a:pt x="209804" y="346710"/>
                  </a:lnTo>
                  <a:lnTo>
                    <a:pt x="215804" y="344170"/>
                  </a:lnTo>
                  <a:lnTo>
                    <a:pt x="222186" y="341630"/>
                  </a:lnTo>
                  <a:lnTo>
                    <a:pt x="236093" y="335280"/>
                  </a:lnTo>
                  <a:lnTo>
                    <a:pt x="264354" y="335280"/>
                  </a:lnTo>
                  <a:lnTo>
                    <a:pt x="269954" y="332740"/>
                  </a:lnTo>
                  <a:lnTo>
                    <a:pt x="275806" y="327660"/>
                  </a:lnTo>
                  <a:lnTo>
                    <a:pt x="278003" y="325120"/>
                  </a:lnTo>
                  <a:lnTo>
                    <a:pt x="278003" y="321310"/>
                  </a:lnTo>
                  <a:close/>
                </a:path>
                <a:path w="332740" h="382270">
                  <a:moveTo>
                    <a:pt x="149915" y="0"/>
                  </a:moveTo>
                  <a:lnTo>
                    <a:pt x="131699" y="0"/>
                  </a:lnTo>
                  <a:lnTo>
                    <a:pt x="121243" y="3810"/>
                  </a:lnTo>
                  <a:lnTo>
                    <a:pt x="95758" y="33020"/>
                  </a:lnTo>
                  <a:lnTo>
                    <a:pt x="92789" y="57150"/>
                  </a:lnTo>
                  <a:lnTo>
                    <a:pt x="93561" y="64770"/>
                  </a:lnTo>
                  <a:lnTo>
                    <a:pt x="93725" y="67310"/>
                  </a:lnTo>
                  <a:lnTo>
                    <a:pt x="74771" y="67310"/>
                  </a:lnTo>
                  <a:lnTo>
                    <a:pt x="57828" y="71120"/>
                  </a:lnTo>
                  <a:lnTo>
                    <a:pt x="29950" y="101600"/>
                  </a:lnTo>
                  <a:lnTo>
                    <a:pt x="3315" y="167640"/>
                  </a:lnTo>
                  <a:lnTo>
                    <a:pt x="0" y="207010"/>
                  </a:lnTo>
                  <a:lnTo>
                    <a:pt x="1551" y="220980"/>
                  </a:lnTo>
                  <a:lnTo>
                    <a:pt x="14732" y="261620"/>
                  </a:lnTo>
                  <a:lnTo>
                    <a:pt x="36949" y="298450"/>
                  </a:lnTo>
                  <a:lnTo>
                    <a:pt x="43053" y="308610"/>
                  </a:lnTo>
                  <a:lnTo>
                    <a:pt x="48133" y="318770"/>
                  </a:lnTo>
                  <a:lnTo>
                    <a:pt x="50831" y="326390"/>
                  </a:lnTo>
                  <a:lnTo>
                    <a:pt x="52705" y="334010"/>
                  </a:lnTo>
                  <a:lnTo>
                    <a:pt x="52705" y="335280"/>
                  </a:lnTo>
                  <a:lnTo>
                    <a:pt x="64516" y="344170"/>
                  </a:lnTo>
                  <a:lnTo>
                    <a:pt x="83947" y="344170"/>
                  </a:lnTo>
                  <a:lnTo>
                    <a:pt x="93725" y="340360"/>
                  </a:lnTo>
                  <a:lnTo>
                    <a:pt x="97536" y="339090"/>
                  </a:lnTo>
                  <a:lnTo>
                    <a:pt x="99568" y="337820"/>
                  </a:lnTo>
                  <a:lnTo>
                    <a:pt x="98551" y="335280"/>
                  </a:lnTo>
                  <a:lnTo>
                    <a:pt x="97536" y="334010"/>
                  </a:lnTo>
                  <a:lnTo>
                    <a:pt x="78105" y="323850"/>
                  </a:lnTo>
                  <a:lnTo>
                    <a:pt x="78105" y="321310"/>
                  </a:lnTo>
                  <a:lnTo>
                    <a:pt x="278003" y="321310"/>
                  </a:lnTo>
                  <a:lnTo>
                    <a:pt x="278003" y="309880"/>
                  </a:lnTo>
                  <a:lnTo>
                    <a:pt x="283077" y="304800"/>
                  </a:lnTo>
                  <a:lnTo>
                    <a:pt x="104394" y="304800"/>
                  </a:lnTo>
                  <a:lnTo>
                    <a:pt x="101473" y="300990"/>
                  </a:lnTo>
                  <a:lnTo>
                    <a:pt x="98551" y="299720"/>
                  </a:lnTo>
                  <a:lnTo>
                    <a:pt x="95758" y="297180"/>
                  </a:lnTo>
                  <a:lnTo>
                    <a:pt x="95758" y="287020"/>
                  </a:lnTo>
                  <a:lnTo>
                    <a:pt x="92837" y="285750"/>
                  </a:lnTo>
                  <a:lnTo>
                    <a:pt x="89662" y="283210"/>
                  </a:lnTo>
                  <a:lnTo>
                    <a:pt x="86868" y="281940"/>
                  </a:lnTo>
                  <a:lnTo>
                    <a:pt x="83947" y="280670"/>
                  </a:lnTo>
                  <a:lnTo>
                    <a:pt x="78105" y="275590"/>
                  </a:lnTo>
                  <a:lnTo>
                    <a:pt x="76073" y="274320"/>
                  </a:lnTo>
                  <a:lnTo>
                    <a:pt x="73151" y="271780"/>
                  </a:lnTo>
                  <a:lnTo>
                    <a:pt x="71247" y="269240"/>
                  </a:lnTo>
                  <a:lnTo>
                    <a:pt x="70231" y="267970"/>
                  </a:lnTo>
                  <a:lnTo>
                    <a:pt x="68325" y="265430"/>
                  </a:lnTo>
                  <a:lnTo>
                    <a:pt x="68206" y="256540"/>
                  </a:lnTo>
                  <a:lnTo>
                    <a:pt x="67652" y="237490"/>
                  </a:lnTo>
                  <a:lnTo>
                    <a:pt x="67536" y="232410"/>
                  </a:lnTo>
                  <a:lnTo>
                    <a:pt x="67437" y="226060"/>
                  </a:lnTo>
                  <a:lnTo>
                    <a:pt x="92837" y="226060"/>
                  </a:lnTo>
                  <a:lnTo>
                    <a:pt x="88773" y="222250"/>
                  </a:lnTo>
                  <a:lnTo>
                    <a:pt x="83947" y="217170"/>
                  </a:lnTo>
                  <a:lnTo>
                    <a:pt x="80137" y="213360"/>
                  </a:lnTo>
                  <a:lnTo>
                    <a:pt x="77216" y="209550"/>
                  </a:lnTo>
                  <a:lnTo>
                    <a:pt x="74041" y="204470"/>
                  </a:lnTo>
                  <a:lnTo>
                    <a:pt x="72263" y="199390"/>
                  </a:lnTo>
                  <a:lnTo>
                    <a:pt x="70231" y="195580"/>
                  </a:lnTo>
                  <a:lnTo>
                    <a:pt x="69342" y="193040"/>
                  </a:lnTo>
                  <a:lnTo>
                    <a:pt x="68325" y="189230"/>
                  </a:lnTo>
                  <a:lnTo>
                    <a:pt x="68325" y="184150"/>
                  </a:lnTo>
                  <a:lnTo>
                    <a:pt x="67437" y="180340"/>
                  </a:lnTo>
                  <a:lnTo>
                    <a:pt x="67437" y="161290"/>
                  </a:lnTo>
                  <a:lnTo>
                    <a:pt x="68325" y="154940"/>
                  </a:lnTo>
                  <a:lnTo>
                    <a:pt x="83058" y="133350"/>
                  </a:lnTo>
                  <a:lnTo>
                    <a:pt x="86868" y="130810"/>
                  </a:lnTo>
                  <a:lnTo>
                    <a:pt x="90805" y="129540"/>
                  </a:lnTo>
                  <a:lnTo>
                    <a:pt x="95758" y="129540"/>
                  </a:lnTo>
                  <a:lnTo>
                    <a:pt x="96647" y="124460"/>
                  </a:lnTo>
                  <a:lnTo>
                    <a:pt x="96647" y="116840"/>
                  </a:lnTo>
                  <a:lnTo>
                    <a:pt x="279055" y="116840"/>
                  </a:lnTo>
                  <a:lnTo>
                    <a:pt x="274685" y="113030"/>
                  </a:lnTo>
                  <a:lnTo>
                    <a:pt x="268301" y="106680"/>
                  </a:lnTo>
                  <a:lnTo>
                    <a:pt x="266192" y="104140"/>
                  </a:lnTo>
                  <a:lnTo>
                    <a:pt x="297851" y="104140"/>
                  </a:lnTo>
                  <a:lnTo>
                    <a:pt x="300355" y="100330"/>
                  </a:lnTo>
                  <a:lnTo>
                    <a:pt x="300939" y="99060"/>
                  </a:lnTo>
                  <a:lnTo>
                    <a:pt x="140589" y="99060"/>
                  </a:lnTo>
                  <a:lnTo>
                    <a:pt x="146431" y="90170"/>
                  </a:lnTo>
                  <a:lnTo>
                    <a:pt x="136636" y="88900"/>
                  </a:lnTo>
                  <a:lnTo>
                    <a:pt x="92852" y="81280"/>
                  </a:lnTo>
                  <a:lnTo>
                    <a:pt x="81915" y="78740"/>
                  </a:lnTo>
                  <a:lnTo>
                    <a:pt x="81025" y="76200"/>
                  </a:lnTo>
                  <a:lnTo>
                    <a:pt x="158146" y="76200"/>
                  </a:lnTo>
                  <a:lnTo>
                    <a:pt x="159131" y="74930"/>
                  </a:lnTo>
                  <a:lnTo>
                    <a:pt x="169799" y="68580"/>
                  </a:lnTo>
                  <a:lnTo>
                    <a:pt x="179450" y="60960"/>
                  </a:lnTo>
                  <a:lnTo>
                    <a:pt x="189230" y="59690"/>
                  </a:lnTo>
                  <a:lnTo>
                    <a:pt x="170523" y="25400"/>
                  </a:lnTo>
                  <a:lnTo>
                    <a:pt x="158917" y="15240"/>
                  </a:lnTo>
                  <a:lnTo>
                    <a:pt x="113157" y="15240"/>
                  </a:lnTo>
                  <a:lnTo>
                    <a:pt x="112268" y="13970"/>
                  </a:lnTo>
                  <a:lnTo>
                    <a:pt x="119125" y="8890"/>
                  </a:lnTo>
                  <a:lnTo>
                    <a:pt x="124968" y="5080"/>
                  </a:lnTo>
                  <a:lnTo>
                    <a:pt x="126746" y="5080"/>
                  </a:lnTo>
                  <a:lnTo>
                    <a:pt x="133604" y="1270"/>
                  </a:lnTo>
                  <a:lnTo>
                    <a:pt x="153671" y="1270"/>
                  </a:lnTo>
                  <a:lnTo>
                    <a:pt x="149915" y="0"/>
                  </a:lnTo>
                  <a:close/>
                </a:path>
                <a:path w="332740" h="382270">
                  <a:moveTo>
                    <a:pt x="264354" y="335280"/>
                  </a:moveTo>
                  <a:lnTo>
                    <a:pt x="236093" y="335280"/>
                  </a:lnTo>
                  <a:lnTo>
                    <a:pt x="239903" y="336550"/>
                  </a:lnTo>
                  <a:lnTo>
                    <a:pt x="245745" y="337820"/>
                  </a:lnTo>
                  <a:lnTo>
                    <a:pt x="251714" y="337820"/>
                  </a:lnTo>
                  <a:lnTo>
                    <a:pt x="261554" y="336550"/>
                  </a:lnTo>
                  <a:lnTo>
                    <a:pt x="264354" y="335280"/>
                  </a:lnTo>
                  <a:close/>
                </a:path>
                <a:path w="332740" h="382270">
                  <a:moveTo>
                    <a:pt x="109347" y="161290"/>
                  </a:moveTo>
                  <a:lnTo>
                    <a:pt x="103505" y="161290"/>
                  </a:lnTo>
                  <a:lnTo>
                    <a:pt x="102489" y="162560"/>
                  </a:lnTo>
                  <a:lnTo>
                    <a:pt x="101473" y="162560"/>
                  </a:lnTo>
                  <a:lnTo>
                    <a:pt x="100457" y="163830"/>
                  </a:lnTo>
                  <a:lnTo>
                    <a:pt x="99568" y="165100"/>
                  </a:lnTo>
                  <a:lnTo>
                    <a:pt x="99568" y="166370"/>
                  </a:lnTo>
                  <a:lnTo>
                    <a:pt x="98551" y="166370"/>
                  </a:lnTo>
                  <a:lnTo>
                    <a:pt x="98551" y="172720"/>
                  </a:lnTo>
                  <a:lnTo>
                    <a:pt x="99568" y="175260"/>
                  </a:lnTo>
                  <a:lnTo>
                    <a:pt x="99568" y="176530"/>
                  </a:lnTo>
                  <a:lnTo>
                    <a:pt x="100457" y="179070"/>
                  </a:lnTo>
                  <a:lnTo>
                    <a:pt x="101473" y="180340"/>
                  </a:lnTo>
                  <a:lnTo>
                    <a:pt x="103505" y="181610"/>
                  </a:lnTo>
                  <a:lnTo>
                    <a:pt x="105283" y="184150"/>
                  </a:lnTo>
                  <a:lnTo>
                    <a:pt x="107315" y="186690"/>
                  </a:lnTo>
                  <a:lnTo>
                    <a:pt x="110236" y="189230"/>
                  </a:lnTo>
                  <a:lnTo>
                    <a:pt x="114173" y="191770"/>
                  </a:lnTo>
                  <a:lnTo>
                    <a:pt x="120015" y="198120"/>
                  </a:lnTo>
                  <a:lnTo>
                    <a:pt x="125857" y="203200"/>
                  </a:lnTo>
                  <a:lnTo>
                    <a:pt x="128778" y="208280"/>
                  </a:lnTo>
                  <a:lnTo>
                    <a:pt x="132715" y="213360"/>
                  </a:lnTo>
                  <a:lnTo>
                    <a:pt x="135636" y="217170"/>
                  </a:lnTo>
                  <a:lnTo>
                    <a:pt x="136525" y="222250"/>
                  </a:lnTo>
                  <a:lnTo>
                    <a:pt x="138557" y="227330"/>
                  </a:lnTo>
                  <a:lnTo>
                    <a:pt x="139446" y="231140"/>
                  </a:lnTo>
                  <a:lnTo>
                    <a:pt x="140589" y="234950"/>
                  </a:lnTo>
                  <a:lnTo>
                    <a:pt x="140589" y="259080"/>
                  </a:lnTo>
                  <a:lnTo>
                    <a:pt x="139446" y="262890"/>
                  </a:lnTo>
                  <a:lnTo>
                    <a:pt x="138557" y="266700"/>
                  </a:lnTo>
                  <a:lnTo>
                    <a:pt x="136525" y="271780"/>
                  </a:lnTo>
                  <a:lnTo>
                    <a:pt x="132715" y="279400"/>
                  </a:lnTo>
                  <a:lnTo>
                    <a:pt x="128778" y="281940"/>
                  </a:lnTo>
                  <a:lnTo>
                    <a:pt x="125857" y="287020"/>
                  </a:lnTo>
                  <a:lnTo>
                    <a:pt x="120904" y="288290"/>
                  </a:lnTo>
                  <a:lnTo>
                    <a:pt x="115189" y="288290"/>
                  </a:lnTo>
                  <a:lnTo>
                    <a:pt x="115189" y="297180"/>
                  </a:lnTo>
                  <a:lnTo>
                    <a:pt x="114173" y="300990"/>
                  </a:lnTo>
                  <a:lnTo>
                    <a:pt x="111379" y="302260"/>
                  </a:lnTo>
                  <a:lnTo>
                    <a:pt x="108204" y="303530"/>
                  </a:lnTo>
                  <a:lnTo>
                    <a:pt x="104394" y="304800"/>
                  </a:lnTo>
                  <a:lnTo>
                    <a:pt x="283077" y="304800"/>
                  </a:lnTo>
                  <a:lnTo>
                    <a:pt x="293227" y="294640"/>
                  </a:lnTo>
                  <a:lnTo>
                    <a:pt x="297559" y="289560"/>
                  </a:lnTo>
                  <a:lnTo>
                    <a:pt x="300355" y="287020"/>
                  </a:lnTo>
                  <a:lnTo>
                    <a:pt x="305308" y="285750"/>
                  </a:lnTo>
                  <a:lnTo>
                    <a:pt x="307340" y="285750"/>
                  </a:lnTo>
                  <a:lnTo>
                    <a:pt x="309118" y="284480"/>
                  </a:lnTo>
                  <a:lnTo>
                    <a:pt x="330329" y="248920"/>
                  </a:lnTo>
                  <a:lnTo>
                    <a:pt x="295529" y="248920"/>
                  </a:lnTo>
                  <a:lnTo>
                    <a:pt x="292608" y="245110"/>
                  </a:lnTo>
                  <a:lnTo>
                    <a:pt x="292608" y="234950"/>
                  </a:lnTo>
                  <a:lnTo>
                    <a:pt x="294513" y="231140"/>
                  </a:lnTo>
                  <a:lnTo>
                    <a:pt x="318674" y="231140"/>
                  </a:lnTo>
                  <a:lnTo>
                    <a:pt x="318008" y="227330"/>
                  </a:lnTo>
                  <a:lnTo>
                    <a:pt x="316865" y="226060"/>
                  </a:lnTo>
                  <a:lnTo>
                    <a:pt x="315087" y="224790"/>
                  </a:lnTo>
                  <a:lnTo>
                    <a:pt x="316865" y="222250"/>
                  </a:lnTo>
                  <a:lnTo>
                    <a:pt x="332108" y="222250"/>
                  </a:lnTo>
                  <a:lnTo>
                    <a:pt x="331962" y="219710"/>
                  </a:lnTo>
                  <a:lnTo>
                    <a:pt x="330708" y="214630"/>
                  </a:lnTo>
                  <a:lnTo>
                    <a:pt x="328675" y="212090"/>
                  </a:lnTo>
                  <a:lnTo>
                    <a:pt x="320929" y="204470"/>
                  </a:lnTo>
                  <a:lnTo>
                    <a:pt x="318897" y="200660"/>
                  </a:lnTo>
                  <a:lnTo>
                    <a:pt x="316849" y="195580"/>
                  </a:lnTo>
                  <a:lnTo>
                    <a:pt x="314785" y="187960"/>
                  </a:lnTo>
                  <a:lnTo>
                    <a:pt x="239014" y="187960"/>
                  </a:lnTo>
                  <a:lnTo>
                    <a:pt x="237998" y="186690"/>
                  </a:lnTo>
                  <a:lnTo>
                    <a:pt x="137541" y="186690"/>
                  </a:lnTo>
                  <a:lnTo>
                    <a:pt x="136525" y="184150"/>
                  </a:lnTo>
                  <a:lnTo>
                    <a:pt x="134620" y="182880"/>
                  </a:lnTo>
                  <a:lnTo>
                    <a:pt x="132715" y="179070"/>
                  </a:lnTo>
                  <a:lnTo>
                    <a:pt x="130810" y="177800"/>
                  </a:lnTo>
                  <a:lnTo>
                    <a:pt x="126746" y="172720"/>
                  </a:lnTo>
                  <a:lnTo>
                    <a:pt x="123825" y="170180"/>
                  </a:lnTo>
                  <a:lnTo>
                    <a:pt x="122047" y="167640"/>
                  </a:lnTo>
                  <a:lnTo>
                    <a:pt x="119125" y="166370"/>
                  </a:lnTo>
                  <a:lnTo>
                    <a:pt x="116078" y="165100"/>
                  </a:lnTo>
                  <a:lnTo>
                    <a:pt x="112268" y="162560"/>
                  </a:lnTo>
                  <a:lnTo>
                    <a:pt x="109347" y="161290"/>
                  </a:lnTo>
                  <a:close/>
                </a:path>
                <a:path w="332740" h="382270">
                  <a:moveTo>
                    <a:pt x="92837" y="226060"/>
                  </a:moveTo>
                  <a:lnTo>
                    <a:pt x="67437" y="226060"/>
                  </a:lnTo>
                  <a:lnTo>
                    <a:pt x="70231" y="232410"/>
                  </a:lnTo>
                  <a:lnTo>
                    <a:pt x="75184" y="238760"/>
                  </a:lnTo>
                  <a:lnTo>
                    <a:pt x="80137" y="243840"/>
                  </a:lnTo>
                  <a:lnTo>
                    <a:pt x="85851" y="250190"/>
                  </a:lnTo>
                  <a:lnTo>
                    <a:pt x="91694" y="254000"/>
                  </a:lnTo>
                  <a:lnTo>
                    <a:pt x="97536" y="255270"/>
                  </a:lnTo>
                  <a:lnTo>
                    <a:pt x="97536" y="256540"/>
                  </a:lnTo>
                  <a:lnTo>
                    <a:pt x="103505" y="256540"/>
                  </a:lnTo>
                  <a:lnTo>
                    <a:pt x="105283" y="254000"/>
                  </a:lnTo>
                  <a:lnTo>
                    <a:pt x="106425" y="254000"/>
                  </a:lnTo>
                  <a:lnTo>
                    <a:pt x="106425" y="252730"/>
                  </a:lnTo>
                  <a:lnTo>
                    <a:pt x="107315" y="251460"/>
                  </a:lnTo>
                  <a:lnTo>
                    <a:pt x="107315" y="241300"/>
                  </a:lnTo>
                  <a:lnTo>
                    <a:pt x="106425" y="240030"/>
                  </a:lnTo>
                  <a:lnTo>
                    <a:pt x="104394" y="237490"/>
                  </a:lnTo>
                  <a:lnTo>
                    <a:pt x="103505" y="236220"/>
                  </a:lnTo>
                  <a:lnTo>
                    <a:pt x="101473" y="233680"/>
                  </a:lnTo>
                  <a:lnTo>
                    <a:pt x="98551" y="231140"/>
                  </a:lnTo>
                  <a:lnTo>
                    <a:pt x="96647" y="228600"/>
                  </a:lnTo>
                  <a:lnTo>
                    <a:pt x="92837" y="226060"/>
                  </a:lnTo>
                  <a:close/>
                </a:path>
                <a:path w="332740" h="382270">
                  <a:moveTo>
                    <a:pt x="318674" y="231140"/>
                  </a:moveTo>
                  <a:lnTo>
                    <a:pt x="298323" y="231140"/>
                  </a:lnTo>
                  <a:lnTo>
                    <a:pt x="297434" y="232410"/>
                  </a:lnTo>
                  <a:lnTo>
                    <a:pt x="296545" y="234950"/>
                  </a:lnTo>
                  <a:lnTo>
                    <a:pt x="296545" y="242570"/>
                  </a:lnTo>
                  <a:lnTo>
                    <a:pt x="298323" y="246380"/>
                  </a:lnTo>
                  <a:lnTo>
                    <a:pt x="300355" y="247650"/>
                  </a:lnTo>
                  <a:lnTo>
                    <a:pt x="298323" y="247650"/>
                  </a:lnTo>
                  <a:lnTo>
                    <a:pt x="297434" y="248920"/>
                  </a:lnTo>
                  <a:lnTo>
                    <a:pt x="330329" y="248920"/>
                  </a:lnTo>
                  <a:lnTo>
                    <a:pt x="331708" y="242570"/>
                  </a:lnTo>
                  <a:lnTo>
                    <a:pt x="332044" y="237490"/>
                  </a:lnTo>
                  <a:lnTo>
                    <a:pt x="316865" y="237490"/>
                  </a:lnTo>
                  <a:lnTo>
                    <a:pt x="318008" y="236220"/>
                  </a:lnTo>
                  <a:lnTo>
                    <a:pt x="318897" y="233680"/>
                  </a:lnTo>
                  <a:lnTo>
                    <a:pt x="318897" y="232410"/>
                  </a:lnTo>
                  <a:lnTo>
                    <a:pt x="318674" y="231140"/>
                  </a:lnTo>
                  <a:close/>
                </a:path>
                <a:path w="332740" h="382270">
                  <a:moveTo>
                    <a:pt x="332108" y="222250"/>
                  </a:moveTo>
                  <a:lnTo>
                    <a:pt x="319786" y="222250"/>
                  </a:lnTo>
                  <a:lnTo>
                    <a:pt x="321818" y="226060"/>
                  </a:lnTo>
                  <a:lnTo>
                    <a:pt x="321818" y="234950"/>
                  </a:lnTo>
                  <a:lnTo>
                    <a:pt x="320929" y="237490"/>
                  </a:lnTo>
                  <a:lnTo>
                    <a:pt x="332044" y="237490"/>
                  </a:lnTo>
                  <a:lnTo>
                    <a:pt x="332465" y="231140"/>
                  </a:lnTo>
                  <a:lnTo>
                    <a:pt x="332402" y="227330"/>
                  </a:lnTo>
                  <a:lnTo>
                    <a:pt x="332108" y="222250"/>
                  </a:lnTo>
                  <a:close/>
                </a:path>
                <a:path w="332740" h="382270">
                  <a:moveTo>
                    <a:pt x="280670" y="157480"/>
                  </a:moveTo>
                  <a:lnTo>
                    <a:pt x="239903" y="157480"/>
                  </a:lnTo>
                  <a:lnTo>
                    <a:pt x="244856" y="162560"/>
                  </a:lnTo>
                  <a:lnTo>
                    <a:pt x="246761" y="171450"/>
                  </a:lnTo>
                  <a:lnTo>
                    <a:pt x="247650" y="179070"/>
                  </a:lnTo>
                  <a:lnTo>
                    <a:pt x="246761" y="186690"/>
                  </a:lnTo>
                  <a:lnTo>
                    <a:pt x="242824" y="187960"/>
                  </a:lnTo>
                  <a:lnTo>
                    <a:pt x="314785" y="187960"/>
                  </a:lnTo>
                  <a:lnTo>
                    <a:pt x="313753" y="184150"/>
                  </a:lnTo>
                  <a:lnTo>
                    <a:pt x="312246" y="179070"/>
                  </a:lnTo>
                  <a:lnTo>
                    <a:pt x="286766" y="179070"/>
                  </a:lnTo>
                  <a:lnTo>
                    <a:pt x="282701" y="172720"/>
                  </a:lnTo>
                  <a:lnTo>
                    <a:pt x="281813" y="166370"/>
                  </a:lnTo>
                  <a:lnTo>
                    <a:pt x="279908" y="160020"/>
                  </a:lnTo>
                  <a:lnTo>
                    <a:pt x="280670" y="157480"/>
                  </a:lnTo>
                  <a:close/>
                </a:path>
                <a:path w="332740" h="382270">
                  <a:moveTo>
                    <a:pt x="283426" y="120650"/>
                  </a:moveTo>
                  <a:lnTo>
                    <a:pt x="114173" y="120650"/>
                  </a:lnTo>
                  <a:lnTo>
                    <a:pt x="115189" y="124460"/>
                  </a:lnTo>
                  <a:lnTo>
                    <a:pt x="115189" y="134620"/>
                  </a:lnTo>
                  <a:lnTo>
                    <a:pt x="120015" y="135890"/>
                  </a:lnTo>
                  <a:lnTo>
                    <a:pt x="123825" y="139700"/>
                  </a:lnTo>
                  <a:lnTo>
                    <a:pt x="127889" y="140970"/>
                  </a:lnTo>
                  <a:lnTo>
                    <a:pt x="131699" y="143510"/>
                  </a:lnTo>
                  <a:lnTo>
                    <a:pt x="134620" y="146050"/>
                  </a:lnTo>
                  <a:lnTo>
                    <a:pt x="136525" y="148590"/>
                  </a:lnTo>
                  <a:lnTo>
                    <a:pt x="136683" y="157480"/>
                  </a:lnTo>
                  <a:lnTo>
                    <a:pt x="137335" y="175260"/>
                  </a:lnTo>
                  <a:lnTo>
                    <a:pt x="137421" y="179070"/>
                  </a:lnTo>
                  <a:lnTo>
                    <a:pt x="137541" y="186690"/>
                  </a:lnTo>
                  <a:lnTo>
                    <a:pt x="237998" y="186690"/>
                  </a:lnTo>
                  <a:lnTo>
                    <a:pt x="234950" y="182880"/>
                  </a:lnTo>
                  <a:lnTo>
                    <a:pt x="233172" y="173990"/>
                  </a:lnTo>
                  <a:lnTo>
                    <a:pt x="232156" y="166370"/>
                  </a:lnTo>
                  <a:lnTo>
                    <a:pt x="233172" y="158750"/>
                  </a:lnTo>
                  <a:lnTo>
                    <a:pt x="236982" y="157480"/>
                  </a:lnTo>
                  <a:lnTo>
                    <a:pt x="280670" y="157480"/>
                  </a:lnTo>
                  <a:lnTo>
                    <a:pt x="281813" y="153670"/>
                  </a:lnTo>
                  <a:lnTo>
                    <a:pt x="287655" y="151130"/>
                  </a:lnTo>
                  <a:lnTo>
                    <a:pt x="302037" y="151130"/>
                  </a:lnTo>
                  <a:lnTo>
                    <a:pt x="299466" y="144780"/>
                  </a:lnTo>
                  <a:lnTo>
                    <a:pt x="296418" y="137160"/>
                  </a:lnTo>
                  <a:lnTo>
                    <a:pt x="292608" y="130810"/>
                  </a:lnTo>
                  <a:lnTo>
                    <a:pt x="283426" y="120650"/>
                  </a:lnTo>
                  <a:close/>
                </a:path>
                <a:path w="332740" h="382270">
                  <a:moveTo>
                    <a:pt x="302037" y="151130"/>
                  </a:moveTo>
                  <a:lnTo>
                    <a:pt x="287655" y="151130"/>
                  </a:lnTo>
                  <a:lnTo>
                    <a:pt x="291719" y="157480"/>
                  </a:lnTo>
                  <a:lnTo>
                    <a:pt x="292608" y="163830"/>
                  </a:lnTo>
                  <a:lnTo>
                    <a:pt x="294513" y="170180"/>
                  </a:lnTo>
                  <a:lnTo>
                    <a:pt x="292608" y="176530"/>
                  </a:lnTo>
                  <a:lnTo>
                    <a:pt x="286766" y="179070"/>
                  </a:lnTo>
                  <a:lnTo>
                    <a:pt x="312246" y="179070"/>
                  </a:lnTo>
                  <a:lnTo>
                    <a:pt x="309610" y="170180"/>
                  </a:lnTo>
                  <a:lnTo>
                    <a:pt x="304419" y="157480"/>
                  </a:lnTo>
                  <a:lnTo>
                    <a:pt x="302037" y="151130"/>
                  </a:lnTo>
                  <a:close/>
                </a:path>
                <a:path w="332740" h="382270">
                  <a:moveTo>
                    <a:pt x="279055" y="116840"/>
                  </a:moveTo>
                  <a:lnTo>
                    <a:pt x="96647" y="116840"/>
                  </a:lnTo>
                  <a:lnTo>
                    <a:pt x="99568" y="118110"/>
                  </a:lnTo>
                  <a:lnTo>
                    <a:pt x="103505" y="121920"/>
                  </a:lnTo>
                  <a:lnTo>
                    <a:pt x="106425" y="124460"/>
                  </a:lnTo>
                  <a:lnTo>
                    <a:pt x="112268" y="121920"/>
                  </a:lnTo>
                  <a:lnTo>
                    <a:pt x="114173" y="120650"/>
                  </a:lnTo>
                  <a:lnTo>
                    <a:pt x="283426" y="120650"/>
                  </a:lnTo>
                  <a:lnTo>
                    <a:pt x="279055" y="116840"/>
                  </a:lnTo>
                  <a:close/>
                </a:path>
                <a:path w="332740" h="382270">
                  <a:moveTo>
                    <a:pt x="297851" y="104140"/>
                  </a:moveTo>
                  <a:lnTo>
                    <a:pt x="266192" y="104140"/>
                  </a:lnTo>
                  <a:lnTo>
                    <a:pt x="269563" y="105410"/>
                  </a:lnTo>
                  <a:lnTo>
                    <a:pt x="277066" y="111760"/>
                  </a:lnTo>
                  <a:lnTo>
                    <a:pt x="284783" y="116840"/>
                  </a:lnTo>
                  <a:lnTo>
                    <a:pt x="288798" y="119380"/>
                  </a:lnTo>
                  <a:lnTo>
                    <a:pt x="294513" y="109220"/>
                  </a:lnTo>
                  <a:lnTo>
                    <a:pt x="297851" y="104140"/>
                  </a:lnTo>
                  <a:close/>
                </a:path>
                <a:path w="332740" h="382270">
                  <a:moveTo>
                    <a:pt x="153671" y="1270"/>
                  </a:moveTo>
                  <a:lnTo>
                    <a:pt x="133604" y="1270"/>
                  </a:lnTo>
                  <a:lnTo>
                    <a:pt x="141478" y="2540"/>
                  </a:lnTo>
                  <a:lnTo>
                    <a:pt x="147320" y="2540"/>
                  </a:lnTo>
                  <a:lnTo>
                    <a:pt x="155067" y="5080"/>
                  </a:lnTo>
                  <a:lnTo>
                    <a:pt x="184753" y="35560"/>
                  </a:lnTo>
                  <a:lnTo>
                    <a:pt x="197104" y="60960"/>
                  </a:lnTo>
                  <a:lnTo>
                    <a:pt x="194183" y="63500"/>
                  </a:lnTo>
                  <a:lnTo>
                    <a:pt x="191029" y="64770"/>
                  </a:lnTo>
                  <a:lnTo>
                    <a:pt x="185340" y="66040"/>
                  </a:lnTo>
                  <a:lnTo>
                    <a:pt x="178198" y="68580"/>
                  </a:lnTo>
                  <a:lnTo>
                    <a:pt x="170688" y="73660"/>
                  </a:lnTo>
                  <a:lnTo>
                    <a:pt x="160690" y="82550"/>
                  </a:lnTo>
                  <a:lnTo>
                    <a:pt x="151860" y="90170"/>
                  </a:lnTo>
                  <a:lnTo>
                    <a:pt x="145363" y="96520"/>
                  </a:lnTo>
                  <a:lnTo>
                    <a:pt x="142367" y="99060"/>
                  </a:lnTo>
                  <a:lnTo>
                    <a:pt x="300939" y="99060"/>
                  </a:lnTo>
                  <a:lnTo>
                    <a:pt x="303275" y="93980"/>
                  </a:lnTo>
                  <a:lnTo>
                    <a:pt x="308229" y="87630"/>
                  </a:lnTo>
                  <a:lnTo>
                    <a:pt x="309118" y="81280"/>
                  </a:lnTo>
                  <a:lnTo>
                    <a:pt x="309209" y="74930"/>
                  </a:lnTo>
                  <a:lnTo>
                    <a:pt x="307467" y="68580"/>
                  </a:lnTo>
                  <a:lnTo>
                    <a:pt x="304878" y="64770"/>
                  </a:lnTo>
                  <a:lnTo>
                    <a:pt x="219329" y="64770"/>
                  </a:lnTo>
                  <a:lnTo>
                    <a:pt x="214630" y="62230"/>
                  </a:lnTo>
                  <a:lnTo>
                    <a:pt x="202819" y="62230"/>
                  </a:lnTo>
                  <a:lnTo>
                    <a:pt x="201930" y="60960"/>
                  </a:lnTo>
                  <a:lnTo>
                    <a:pt x="200546" y="57150"/>
                  </a:lnTo>
                  <a:lnTo>
                    <a:pt x="197532" y="46990"/>
                  </a:lnTo>
                  <a:lnTo>
                    <a:pt x="192303" y="33020"/>
                  </a:lnTo>
                  <a:lnTo>
                    <a:pt x="184276" y="20320"/>
                  </a:lnTo>
                  <a:lnTo>
                    <a:pt x="176490" y="13970"/>
                  </a:lnTo>
                  <a:lnTo>
                    <a:pt x="164941" y="5080"/>
                  </a:lnTo>
                  <a:lnTo>
                    <a:pt x="153671" y="1270"/>
                  </a:lnTo>
                  <a:close/>
                </a:path>
                <a:path w="332740" h="382270">
                  <a:moveTo>
                    <a:pt x="158146" y="76200"/>
                  </a:moveTo>
                  <a:lnTo>
                    <a:pt x="94615" y="76200"/>
                  </a:lnTo>
                  <a:lnTo>
                    <a:pt x="94615" y="78740"/>
                  </a:lnTo>
                  <a:lnTo>
                    <a:pt x="151257" y="85090"/>
                  </a:lnTo>
                  <a:lnTo>
                    <a:pt x="158146" y="76200"/>
                  </a:lnTo>
                  <a:close/>
                </a:path>
                <a:path w="332740" h="382270">
                  <a:moveTo>
                    <a:pt x="273401" y="54610"/>
                  </a:moveTo>
                  <a:lnTo>
                    <a:pt x="263271" y="54610"/>
                  </a:lnTo>
                  <a:lnTo>
                    <a:pt x="248417" y="57150"/>
                  </a:lnTo>
                  <a:lnTo>
                    <a:pt x="236172" y="60960"/>
                  </a:lnTo>
                  <a:lnTo>
                    <a:pt x="226998" y="63500"/>
                  </a:lnTo>
                  <a:lnTo>
                    <a:pt x="221361" y="64770"/>
                  </a:lnTo>
                  <a:lnTo>
                    <a:pt x="304878" y="64770"/>
                  </a:lnTo>
                  <a:lnTo>
                    <a:pt x="303152" y="62230"/>
                  </a:lnTo>
                  <a:lnTo>
                    <a:pt x="295529" y="58420"/>
                  </a:lnTo>
                  <a:lnTo>
                    <a:pt x="290327" y="57150"/>
                  </a:lnTo>
                  <a:lnTo>
                    <a:pt x="282686" y="55880"/>
                  </a:lnTo>
                  <a:lnTo>
                    <a:pt x="273401" y="54610"/>
                  </a:lnTo>
                  <a:close/>
                </a:path>
                <a:path w="332740" h="382270">
                  <a:moveTo>
                    <a:pt x="206883" y="60960"/>
                  </a:moveTo>
                  <a:lnTo>
                    <a:pt x="202819" y="62230"/>
                  </a:lnTo>
                  <a:lnTo>
                    <a:pt x="210693" y="62230"/>
                  </a:lnTo>
                  <a:lnTo>
                    <a:pt x="206883" y="60960"/>
                  </a:lnTo>
                  <a:close/>
                </a:path>
                <a:path w="332740" h="382270">
                  <a:moveTo>
                    <a:pt x="134445" y="6350"/>
                  </a:moveTo>
                  <a:lnTo>
                    <a:pt x="124555" y="10160"/>
                  </a:lnTo>
                  <a:lnTo>
                    <a:pt x="116998" y="13970"/>
                  </a:lnTo>
                  <a:lnTo>
                    <a:pt x="113157" y="15240"/>
                  </a:lnTo>
                  <a:lnTo>
                    <a:pt x="158917" y="15240"/>
                  </a:lnTo>
                  <a:lnTo>
                    <a:pt x="155652" y="12700"/>
                  </a:lnTo>
                  <a:lnTo>
                    <a:pt x="145288" y="7620"/>
                  </a:lnTo>
                  <a:lnTo>
                    <a:pt x="134445" y="6350"/>
                  </a:lnTo>
                  <a:close/>
                </a:path>
              </a:pathLst>
            </a:custGeom>
            <a:solidFill>
              <a:srgbClr val="282828"/>
            </a:solidFill>
          </p:spPr>
          <p:txBody>
            <a:bodyPr wrap="square" lIns="0" tIns="0" rIns="0" bIns="0" rtlCol="0"/>
            <a:lstStyle/>
            <a:p>
              <a:endParaRPr/>
            </a:p>
          </p:txBody>
        </p:sp>
      </p:grpSp>
      <p:sp>
        <p:nvSpPr>
          <p:cNvPr id="86" name="object 86"/>
          <p:cNvSpPr/>
          <p:nvPr/>
        </p:nvSpPr>
        <p:spPr>
          <a:xfrm>
            <a:off x="441198" y="3911345"/>
            <a:ext cx="1554480" cy="0"/>
          </a:xfrm>
          <a:custGeom>
            <a:avLst/>
            <a:gdLst/>
            <a:ahLst/>
            <a:cxnLst/>
            <a:rect l="l" t="t" r="r" b="b"/>
            <a:pathLst>
              <a:path w="1554480">
                <a:moveTo>
                  <a:pt x="0" y="0"/>
                </a:moveTo>
                <a:lnTo>
                  <a:pt x="1554226" y="0"/>
                </a:lnTo>
              </a:path>
            </a:pathLst>
          </a:custGeom>
          <a:ln w="4576">
            <a:solidFill>
              <a:srgbClr val="FFFFFF"/>
            </a:solidFill>
          </a:ln>
        </p:spPr>
        <p:txBody>
          <a:bodyPr wrap="square" lIns="0" tIns="0" rIns="0" bIns="0" rtlCol="0"/>
          <a:lstStyle/>
          <a:p>
            <a:endParaRPr/>
          </a:p>
        </p:txBody>
      </p:sp>
      <p:sp>
        <p:nvSpPr>
          <p:cNvPr id="87" name="object 87"/>
          <p:cNvSpPr/>
          <p:nvPr/>
        </p:nvSpPr>
        <p:spPr>
          <a:xfrm>
            <a:off x="483400" y="351662"/>
            <a:ext cx="4051896" cy="521335"/>
          </a:xfrm>
          <a:prstGeom prst="rect">
            <a:avLst/>
          </a:prstGeom>
          <a:blipFill>
            <a:blip r:embed="rId54" cstate="print"/>
            <a:stretch>
              <a:fillRect/>
            </a:stretch>
          </a:blipFill>
        </p:spPr>
        <p:txBody>
          <a:bodyPr wrap="square" lIns="0" tIns="0" rIns="0" bIns="0" rtlCol="0"/>
          <a:lstStyle/>
          <a:p>
            <a:endParaRPr/>
          </a:p>
        </p:txBody>
      </p:sp>
      <p:sp>
        <p:nvSpPr>
          <p:cNvPr id="88" name="object 88"/>
          <p:cNvSpPr/>
          <p:nvPr/>
        </p:nvSpPr>
        <p:spPr>
          <a:xfrm>
            <a:off x="1782952" y="6435128"/>
            <a:ext cx="2150110" cy="190144"/>
          </a:xfrm>
          <a:prstGeom prst="rect">
            <a:avLst/>
          </a:prstGeom>
          <a:blipFill>
            <a:blip r:embed="rId55" cstate="print"/>
            <a:stretch>
              <a:fillRect/>
            </a:stretch>
          </a:blipFill>
        </p:spPr>
        <p:txBody>
          <a:bodyPr wrap="square" lIns="0" tIns="0" rIns="0" bIns="0" rtlCol="0"/>
          <a:lstStyle/>
          <a:p>
            <a:endParaRPr/>
          </a:p>
        </p:txBody>
      </p:sp>
      <p:sp>
        <p:nvSpPr>
          <p:cNvPr id="89" name="object 89"/>
          <p:cNvSpPr/>
          <p:nvPr/>
        </p:nvSpPr>
        <p:spPr>
          <a:xfrm>
            <a:off x="457200" y="6208775"/>
            <a:ext cx="4787265" cy="82550"/>
          </a:xfrm>
          <a:custGeom>
            <a:avLst/>
            <a:gdLst/>
            <a:ahLst/>
            <a:cxnLst/>
            <a:rect l="l" t="t" r="r" b="b"/>
            <a:pathLst>
              <a:path w="4787265" h="82550">
                <a:moveTo>
                  <a:pt x="4786884" y="0"/>
                </a:moveTo>
                <a:lnTo>
                  <a:pt x="0" y="0"/>
                </a:lnTo>
                <a:lnTo>
                  <a:pt x="0" y="82296"/>
                </a:lnTo>
                <a:lnTo>
                  <a:pt x="4786884" y="82296"/>
                </a:lnTo>
                <a:lnTo>
                  <a:pt x="4786884" y="0"/>
                </a:lnTo>
                <a:close/>
              </a:path>
            </a:pathLst>
          </a:custGeom>
          <a:solidFill>
            <a:srgbClr val="00BBF1"/>
          </a:solidFill>
        </p:spPr>
        <p:txBody>
          <a:bodyPr wrap="square" lIns="0" tIns="0" rIns="0" bIns="0" rtlCol="0"/>
          <a:lstStyle/>
          <a:p>
            <a:endParaRPr/>
          </a:p>
        </p:txBody>
      </p:sp>
      <p:sp>
        <p:nvSpPr>
          <p:cNvPr id="90" name="object 90"/>
          <p:cNvSpPr txBox="1"/>
          <p:nvPr/>
        </p:nvSpPr>
        <p:spPr>
          <a:xfrm>
            <a:off x="5547105" y="6357315"/>
            <a:ext cx="1079500" cy="332740"/>
          </a:xfrm>
          <a:prstGeom prst="rect">
            <a:avLst/>
          </a:prstGeom>
        </p:spPr>
        <p:txBody>
          <a:bodyPr vert="horz" wrap="square" lIns="0" tIns="14604" rIns="0" bIns="0" rtlCol="0">
            <a:spAutoFit/>
          </a:bodyPr>
          <a:lstStyle/>
          <a:p>
            <a:pPr marL="12700">
              <a:lnSpc>
                <a:spcPct val="100000"/>
              </a:lnSpc>
              <a:spcBef>
                <a:spcPts val="114"/>
              </a:spcBef>
            </a:pPr>
            <a:r>
              <a:rPr sz="2000" spc="-35" dirty="0">
                <a:solidFill>
                  <a:srgbClr val="FFC000"/>
                </a:solidFill>
                <a:latin typeface="Segoe UI"/>
                <a:cs typeface="Segoe UI"/>
              </a:rPr>
              <a:t>Customer</a:t>
            </a:r>
            <a:endParaRPr sz="2000">
              <a:latin typeface="Segoe UI"/>
              <a:cs typeface="Segoe UI"/>
            </a:endParaRPr>
          </a:p>
        </p:txBody>
      </p:sp>
      <p:sp>
        <p:nvSpPr>
          <p:cNvPr id="91" name="object 91"/>
          <p:cNvSpPr/>
          <p:nvPr/>
        </p:nvSpPr>
        <p:spPr>
          <a:xfrm>
            <a:off x="5303520" y="6208775"/>
            <a:ext cx="1554480" cy="82550"/>
          </a:xfrm>
          <a:custGeom>
            <a:avLst/>
            <a:gdLst/>
            <a:ahLst/>
            <a:cxnLst/>
            <a:rect l="l" t="t" r="r" b="b"/>
            <a:pathLst>
              <a:path w="1554479" h="82550">
                <a:moveTo>
                  <a:pt x="1554479" y="0"/>
                </a:moveTo>
                <a:lnTo>
                  <a:pt x="0" y="0"/>
                </a:lnTo>
                <a:lnTo>
                  <a:pt x="0" y="82296"/>
                </a:lnTo>
                <a:lnTo>
                  <a:pt x="1554479" y="82296"/>
                </a:lnTo>
                <a:lnTo>
                  <a:pt x="1554479" y="0"/>
                </a:lnTo>
                <a:close/>
              </a:path>
            </a:pathLst>
          </a:custGeom>
          <a:solidFill>
            <a:srgbClr val="FFC000"/>
          </a:solidFill>
        </p:spPr>
        <p:txBody>
          <a:bodyPr wrap="square" lIns="0" tIns="0" rIns="0" bIns="0" rtlCol="0"/>
          <a:lstStyle/>
          <a:p>
            <a:endParaRPr/>
          </a:p>
        </p:txBody>
      </p:sp>
      <p:grpSp>
        <p:nvGrpSpPr>
          <p:cNvPr id="92" name="object 92"/>
          <p:cNvGrpSpPr/>
          <p:nvPr/>
        </p:nvGrpSpPr>
        <p:grpSpPr>
          <a:xfrm>
            <a:off x="276606" y="1252727"/>
            <a:ext cx="1735455" cy="2661285"/>
            <a:chOff x="276606" y="1252727"/>
            <a:chExt cx="1735455" cy="2661285"/>
          </a:xfrm>
        </p:grpSpPr>
        <p:sp>
          <p:nvSpPr>
            <p:cNvPr id="93" name="object 93"/>
            <p:cNvSpPr/>
            <p:nvPr/>
          </p:nvSpPr>
          <p:spPr>
            <a:xfrm>
              <a:off x="276606" y="3911345"/>
              <a:ext cx="1554480" cy="0"/>
            </a:xfrm>
            <a:custGeom>
              <a:avLst/>
              <a:gdLst/>
              <a:ahLst/>
              <a:cxnLst/>
              <a:rect l="l" t="t" r="r" b="b"/>
              <a:pathLst>
                <a:path w="1554480">
                  <a:moveTo>
                    <a:pt x="0" y="0"/>
                  </a:moveTo>
                  <a:lnTo>
                    <a:pt x="1554226" y="0"/>
                  </a:lnTo>
                </a:path>
              </a:pathLst>
            </a:custGeom>
            <a:ln w="4576">
              <a:solidFill>
                <a:srgbClr val="FFFFFF"/>
              </a:solidFill>
            </a:ln>
          </p:spPr>
          <p:txBody>
            <a:bodyPr wrap="square" lIns="0" tIns="0" rIns="0" bIns="0" rtlCol="0"/>
            <a:lstStyle/>
            <a:p>
              <a:endParaRPr/>
            </a:p>
          </p:txBody>
        </p:sp>
        <p:sp>
          <p:nvSpPr>
            <p:cNvPr id="94" name="object 94"/>
            <p:cNvSpPr/>
            <p:nvPr/>
          </p:nvSpPr>
          <p:spPr>
            <a:xfrm>
              <a:off x="457200" y="1252727"/>
              <a:ext cx="1554480" cy="2624455"/>
            </a:xfrm>
            <a:custGeom>
              <a:avLst/>
              <a:gdLst/>
              <a:ahLst/>
              <a:cxnLst/>
              <a:rect l="l" t="t" r="r" b="b"/>
              <a:pathLst>
                <a:path w="1554480" h="2624454">
                  <a:moveTo>
                    <a:pt x="1554480" y="0"/>
                  </a:moveTo>
                  <a:lnTo>
                    <a:pt x="0" y="0"/>
                  </a:lnTo>
                  <a:lnTo>
                    <a:pt x="0" y="2624327"/>
                  </a:lnTo>
                  <a:lnTo>
                    <a:pt x="1554480" y="2624327"/>
                  </a:lnTo>
                  <a:lnTo>
                    <a:pt x="1554480" y="0"/>
                  </a:lnTo>
                  <a:close/>
                </a:path>
              </a:pathLst>
            </a:custGeom>
            <a:solidFill>
              <a:srgbClr val="00BBF1"/>
            </a:solidFill>
          </p:spPr>
          <p:txBody>
            <a:bodyPr wrap="square" lIns="0" tIns="0" rIns="0" bIns="0" rtlCol="0"/>
            <a:lstStyle/>
            <a:p>
              <a:endParaRPr/>
            </a:p>
          </p:txBody>
        </p:sp>
        <p:sp>
          <p:nvSpPr>
            <p:cNvPr id="95" name="object 95"/>
            <p:cNvSpPr/>
            <p:nvPr/>
          </p:nvSpPr>
          <p:spPr>
            <a:xfrm>
              <a:off x="661263" y="3015106"/>
              <a:ext cx="619658" cy="249808"/>
            </a:xfrm>
            <a:prstGeom prst="rect">
              <a:avLst/>
            </a:prstGeom>
            <a:blipFill>
              <a:blip r:embed="rId56" cstate="print"/>
              <a:stretch>
                <a:fillRect/>
              </a:stretch>
            </a:blipFill>
          </p:spPr>
          <p:txBody>
            <a:bodyPr wrap="square" lIns="0" tIns="0" rIns="0" bIns="0" rtlCol="0"/>
            <a:lstStyle/>
            <a:p>
              <a:endParaRPr/>
            </a:p>
          </p:txBody>
        </p:sp>
        <p:sp>
          <p:nvSpPr>
            <p:cNvPr id="96" name="object 96"/>
            <p:cNvSpPr/>
            <p:nvPr/>
          </p:nvSpPr>
          <p:spPr>
            <a:xfrm>
              <a:off x="648360" y="3294506"/>
              <a:ext cx="311505" cy="145668"/>
            </a:xfrm>
            <a:prstGeom prst="rect">
              <a:avLst/>
            </a:prstGeom>
            <a:blipFill>
              <a:blip r:embed="rId57" cstate="print"/>
              <a:stretch>
                <a:fillRect/>
              </a:stretch>
            </a:blipFill>
          </p:spPr>
          <p:txBody>
            <a:bodyPr wrap="square" lIns="0" tIns="0" rIns="0" bIns="0" rtlCol="0"/>
            <a:lstStyle/>
            <a:p>
              <a:endParaRPr/>
            </a:p>
          </p:txBody>
        </p:sp>
        <p:sp>
          <p:nvSpPr>
            <p:cNvPr id="97" name="object 97"/>
            <p:cNvSpPr/>
            <p:nvPr/>
          </p:nvSpPr>
          <p:spPr>
            <a:xfrm>
              <a:off x="498347" y="1298447"/>
              <a:ext cx="1467612" cy="1559052"/>
            </a:xfrm>
            <a:prstGeom prst="rect">
              <a:avLst/>
            </a:prstGeom>
            <a:blipFill>
              <a:blip r:embed="rId58" cstate="print"/>
              <a:stretch>
                <a:fillRect/>
              </a:stretch>
            </a:blipFill>
          </p:spPr>
          <p:txBody>
            <a:bodyPr wrap="square" lIns="0" tIns="0" rIns="0" bIns="0" rtlCol="0"/>
            <a:lstStyle/>
            <a:p>
              <a:endParaRPr/>
            </a:p>
          </p:txBody>
        </p:sp>
      </p:grpSp>
      <p:sp>
        <p:nvSpPr>
          <p:cNvPr id="98" name="object 98"/>
          <p:cNvSpPr/>
          <p:nvPr/>
        </p:nvSpPr>
        <p:spPr>
          <a:xfrm>
            <a:off x="10154411" y="1252727"/>
            <a:ext cx="1554480" cy="2624455"/>
          </a:xfrm>
          <a:custGeom>
            <a:avLst/>
            <a:gdLst/>
            <a:ahLst/>
            <a:cxnLst/>
            <a:rect l="l" t="t" r="r" b="b"/>
            <a:pathLst>
              <a:path w="1554479" h="2624454">
                <a:moveTo>
                  <a:pt x="1554479" y="0"/>
                </a:moveTo>
                <a:lnTo>
                  <a:pt x="0" y="0"/>
                </a:lnTo>
                <a:lnTo>
                  <a:pt x="0" y="2624327"/>
                </a:lnTo>
                <a:lnTo>
                  <a:pt x="1554479" y="2624327"/>
                </a:lnTo>
                <a:lnTo>
                  <a:pt x="1554479" y="0"/>
                </a:lnTo>
                <a:close/>
              </a:path>
            </a:pathLst>
          </a:custGeom>
          <a:solidFill>
            <a:srgbClr val="006FC0"/>
          </a:solidFill>
        </p:spPr>
        <p:txBody>
          <a:bodyPr wrap="square" lIns="0" tIns="0" rIns="0" bIns="0" rtlCol="0"/>
          <a:lstStyle/>
          <a:p>
            <a:endParaRPr/>
          </a:p>
        </p:txBody>
      </p:sp>
      <p:sp>
        <p:nvSpPr>
          <p:cNvPr id="99" name="object 99"/>
          <p:cNvSpPr txBox="1"/>
          <p:nvPr/>
        </p:nvSpPr>
        <p:spPr>
          <a:xfrm>
            <a:off x="10154411" y="2938017"/>
            <a:ext cx="1554480" cy="554990"/>
          </a:xfrm>
          <a:prstGeom prst="rect">
            <a:avLst/>
          </a:prstGeom>
        </p:spPr>
        <p:txBody>
          <a:bodyPr vert="horz" wrap="square" lIns="0" tIns="14604" rIns="0" bIns="0" rtlCol="0">
            <a:spAutoFit/>
          </a:bodyPr>
          <a:lstStyle/>
          <a:p>
            <a:pPr marL="187325">
              <a:lnSpc>
                <a:spcPts val="2345"/>
              </a:lnSpc>
              <a:spcBef>
                <a:spcPts val="114"/>
              </a:spcBef>
            </a:pPr>
            <a:r>
              <a:rPr sz="2000" b="1" spc="-20" dirty="0">
                <a:solidFill>
                  <a:srgbClr val="FFFFFF"/>
                </a:solidFill>
                <a:latin typeface="Segoe UI Semibold"/>
                <a:cs typeface="Segoe UI Semibold"/>
              </a:rPr>
              <a:t>Brad</a:t>
            </a:r>
            <a:endParaRPr sz="2000">
              <a:latin typeface="Segoe UI Semibold"/>
              <a:cs typeface="Segoe UI Semibold"/>
            </a:endParaRPr>
          </a:p>
          <a:p>
            <a:pPr marL="187325">
              <a:lnSpc>
                <a:spcPts val="1805"/>
              </a:lnSpc>
            </a:pPr>
            <a:r>
              <a:rPr sz="1550" spc="-5" dirty="0">
                <a:solidFill>
                  <a:srgbClr val="FFFFFF"/>
                </a:solidFill>
                <a:latin typeface="Segoe UI"/>
                <a:cs typeface="Segoe UI"/>
              </a:rPr>
              <a:t>IT</a:t>
            </a:r>
            <a:r>
              <a:rPr sz="1550" spc="-15" dirty="0">
                <a:solidFill>
                  <a:srgbClr val="FFFFFF"/>
                </a:solidFill>
                <a:latin typeface="Segoe UI"/>
                <a:cs typeface="Segoe UI"/>
              </a:rPr>
              <a:t> Manager</a:t>
            </a:r>
            <a:endParaRPr sz="1550">
              <a:latin typeface="Segoe UI"/>
              <a:cs typeface="Segoe UI"/>
            </a:endParaRPr>
          </a:p>
        </p:txBody>
      </p:sp>
      <p:sp>
        <p:nvSpPr>
          <p:cNvPr id="100" name="object 100"/>
          <p:cNvSpPr/>
          <p:nvPr/>
        </p:nvSpPr>
        <p:spPr>
          <a:xfrm>
            <a:off x="10200131" y="1298447"/>
            <a:ext cx="1463040" cy="1559052"/>
          </a:xfrm>
          <a:prstGeom prst="rect">
            <a:avLst/>
          </a:prstGeom>
          <a:blipFill>
            <a:blip r:embed="rId59" cstate="print"/>
            <a:stretch>
              <a:fillRect/>
            </a:stretch>
          </a:blipFill>
        </p:spPr>
        <p:txBody>
          <a:bodyPr wrap="square" lIns="0" tIns="0" rIns="0" bIns="0" rtlCol="0"/>
          <a:lstStyle/>
          <a:p>
            <a:endParaRPr/>
          </a:p>
        </p:txBody>
      </p:sp>
      <p:grpSp>
        <p:nvGrpSpPr>
          <p:cNvPr id="101" name="object 101"/>
          <p:cNvGrpSpPr/>
          <p:nvPr/>
        </p:nvGrpSpPr>
        <p:grpSpPr>
          <a:xfrm>
            <a:off x="6922007" y="1252727"/>
            <a:ext cx="1554480" cy="2624455"/>
            <a:chOff x="6922007" y="1252727"/>
            <a:chExt cx="1554480" cy="2624455"/>
          </a:xfrm>
        </p:grpSpPr>
        <p:sp>
          <p:nvSpPr>
            <p:cNvPr id="102" name="object 102"/>
            <p:cNvSpPr/>
            <p:nvPr/>
          </p:nvSpPr>
          <p:spPr>
            <a:xfrm>
              <a:off x="6922007" y="1252727"/>
              <a:ext cx="1554480" cy="2624455"/>
            </a:xfrm>
            <a:custGeom>
              <a:avLst/>
              <a:gdLst/>
              <a:ahLst/>
              <a:cxnLst/>
              <a:rect l="l" t="t" r="r" b="b"/>
              <a:pathLst>
                <a:path w="1554479" h="2624454">
                  <a:moveTo>
                    <a:pt x="1554479" y="0"/>
                  </a:moveTo>
                  <a:lnTo>
                    <a:pt x="0" y="0"/>
                  </a:lnTo>
                  <a:lnTo>
                    <a:pt x="0" y="2624327"/>
                  </a:lnTo>
                  <a:lnTo>
                    <a:pt x="1554479" y="2624327"/>
                  </a:lnTo>
                  <a:lnTo>
                    <a:pt x="1554479" y="0"/>
                  </a:lnTo>
                  <a:close/>
                </a:path>
              </a:pathLst>
            </a:custGeom>
            <a:solidFill>
              <a:srgbClr val="682079"/>
            </a:solidFill>
          </p:spPr>
          <p:txBody>
            <a:bodyPr wrap="square" lIns="0" tIns="0" rIns="0" bIns="0" rtlCol="0"/>
            <a:lstStyle/>
            <a:p>
              <a:endParaRPr/>
            </a:p>
          </p:txBody>
        </p:sp>
        <p:sp>
          <p:nvSpPr>
            <p:cNvPr id="103" name="object 103"/>
            <p:cNvSpPr/>
            <p:nvPr/>
          </p:nvSpPr>
          <p:spPr>
            <a:xfrm>
              <a:off x="7127112" y="3016757"/>
              <a:ext cx="408812" cy="190880"/>
            </a:xfrm>
            <a:prstGeom prst="rect">
              <a:avLst/>
            </a:prstGeom>
            <a:blipFill>
              <a:blip r:embed="rId60" cstate="print"/>
              <a:stretch>
                <a:fillRect/>
              </a:stretch>
            </a:blipFill>
          </p:spPr>
          <p:txBody>
            <a:bodyPr wrap="square" lIns="0" tIns="0" rIns="0" bIns="0" rtlCol="0"/>
            <a:lstStyle/>
            <a:p>
              <a:endParaRPr/>
            </a:p>
          </p:txBody>
        </p:sp>
        <p:sp>
          <p:nvSpPr>
            <p:cNvPr id="104" name="object 104"/>
            <p:cNvSpPr/>
            <p:nvPr/>
          </p:nvSpPr>
          <p:spPr>
            <a:xfrm>
              <a:off x="7116952" y="3288918"/>
              <a:ext cx="682244" cy="151256"/>
            </a:xfrm>
            <a:prstGeom prst="rect">
              <a:avLst/>
            </a:prstGeom>
            <a:blipFill>
              <a:blip r:embed="rId61" cstate="print"/>
              <a:stretch>
                <a:fillRect/>
              </a:stretch>
            </a:blipFill>
          </p:spPr>
          <p:txBody>
            <a:bodyPr wrap="square" lIns="0" tIns="0" rIns="0" bIns="0" rtlCol="0"/>
            <a:lstStyle/>
            <a:p>
              <a:endParaRPr/>
            </a:p>
          </p:txBody>
        </p:sp>
        <p:sp>
          <p:nvSpPr>
            <p:cNvPr id="105" name="object 105"/>
            <p:cNvSpPr/>
            <p:nvPr/>
          </p:nvSpPr>
          <p:spPr>
            <a:xfrm>
              <a:off x="7107173" y="3508374"/>
              <a:ext cx="746632" cy="151257"/>
            </a:xfrm>
            <a:prstGeom prst="rect">
              <a:avLst/>
            </a:prstGeom>
            <a:blipFill>
              <a:blip r:embed="rId62" cstate="print"/>
              <a:stretch>
                <a:fillRect/>
              </a:stretch>
            </a:blipFill>
          </p:spPr>
          <p:txBody>
            <a:bodyPr wrap="square" lIns="0" tIns="0" rIns="0" bIns="0" rtlCol="0"/>
            <a:lstStyle/>
            <a:p>
              <a:endParaRPr/>
            </a:p>
          </p:txBody>
        </p:sp>
        <p:sp>
          <p:nvSpPr>
            <p:cNvPr id="106" name="object 106"/>
            <p:cNvSpPr/>
            <p:nvPr/>
          </p:nvSpPr>
          <p:spPr>
            <a:xfrm>
              <a:off x="6963155" y="1298447"/>
              <a:ext cx="1467611" cy="1559052"/>
            </a:xfrm>
            <a:prstGeom prst="rect">
              <a:avLst/>
            </a:prstGeom>
            <a:blipFill>
              <a:blip r:embed="rId63" cstate="print"/>
              <a:stretch>
                <a:fillRect/>
              </a:stretch>
            </a:blipFill>
          </p:spPr>
          <p:txBody>
            <a:bodyPr wrap="square" lIns="0" tIns="0" rIns="0" bIns="0" rtlCol="0"/>
            <a:lstStyle/>
            <a:p>
              <a:endParaRPr/>
            </a:p>
          </p:txBody>
        </p:sp>
      </p:grpSp>
      <p:grpSp>
        <p:nvGrpSpPr>
          <p:cNvPr id="107" name="object 107"/>
          <p:cNvGrpSpPr/>
          <p:nvPr/>
        </p:nvGrpSpPr>
        <p:grpSpPr>
          <a:xfrm>
            <a:off x="8540495" y="1252727"/>
            <a:ext cx="1554480" cy="2624455"/>
            <a:chOff x="8540495" y="1252727"/>
            <a:chExt cx="1554480" cy="2624455"/>
          </a:xfrm>
        </p:grpSpPr>
        <p:sp>
          <p:nvSpPr>
            <p:cNvPr id="108" name="object 108"/>
            <p:cNvSpPr/>
            <p:nvPr/>
          </p:nvSpPr>
          <p:spPr>
            <a:xfrm>
              <a:off x="8540495" y="1252727"/>
              <a:ext cx="1554480" cy="2624455"/>
            </a:xfrm>
            <a:custGeom>
              <a:avLst/>
              <a:gdLst/>
              <a:ahLst/>
              <a:cxnLst/>
              <a:rect l="l" t="t" r="r" b="b"/>
              <a:pathLst>
                <a:path w="1554479" h="2624454">
                  <a:moveTo>
                    <a:pt x="1554479" y="0"/>
                  </a:moveTo>
                  <a:lnTo>
                    <a:pt x="0" y="0"/>
                  </a:lnTo>
                  <a:lnTo>
                    <a:pt x="0" y="2624327"/>
                  </a:lnTo>
                  <a:lnTo>
                    <a:pt x="1554479" y="2624327"/>
                  </a:lnTo>
                  <a:lnTo>
                    <a:pt x="1554479" y="0"/>
                  </a:lnTo>
                  <a:close/>
                </a:path>
              </a:pathLst>
            </a:custGeom>
            <a:solidFill>
              <a:srgbClr val="682079"/>
            </a:solidFill>
          </p:spPr>
          <p:txBody>
            <a:bodyPr wrap="square" lIns="0" tIns="0" rIns="0" bIns="0" rtlCol="0"/>
            <a:lstStyle/>
            <a:p>
              <a:endParaRPr/>
            </a:p>
          </p:txBody>
        </p:sp>
        <p:sp>
          <p:nvSpPr>
            <p:cNvPr id="109" name="object 109"/>
            <p:cNvSpPr/>
            <p:nvPr/>
          </p:nvSpPr>
          <p:spPr>
            <a:xfrm>
              <a:off x="8743568" y="3015106"/>
              <a:ext cx="895223" cy="192531"/>
            </a:xfrm>
            <a:prstGeom prst="rect">
              <a:avLst/>
            </a:prstGeom>
            <a:blipFill>
              <a:blip r:embed="rId64" cstate="print"/>
              <a:stretch>
                <a:fillRect/>
              </a:stretch>
            </a:blipFill>
          </p:spPr>
          <p:txBody>
            <a:bodyPr wrap="square" lIns="0" tIns="0" rIns="0" bIns="0" rtlCol="0"/>
            <a:lstStyle/>
            <a:p>
              <a:endParaRPr/>
            </a:p>
          </p:txBody>
        </p:sp>
        <p:sp>
          <p:nvSpPr>
            <p:cNvPr id="110" name="object 110"/>
            <p:cNvSpPr/>
            <p:nvPr/>
          </p:nvSpPr>
          <p:spPr>
            <a:xfrm>
              <a:off x="8740012" y="3288918"/>
              <a:ext cx="854963" cy="195071"/>
            </a:xfrm>
            <a:prstGeom prst="rect">
              <a:avLst/>
            </a:prstGeom>
            <a:blipFill>
              <a:blip r:embed="rId65" cstate="print"/>
              <a:stretch>
                <a:fillRect/>
              </a:stretch>
            </a:blipFill>
          </p:spPr>
          <p:txBody>
            <a:bodyPr wrap="square" lIns="0" tIns="0" rIns="0" bIns="0" rtlCol="0"/>
            <a:lstStyle/>
            <a:p>
              <a:endParaRPr/>
            </a:p>
          </p:txBody>
        </p:sp>
        <p:sp>
          <p:nvSpPr>
            <p:cNvPr id="111" name="object 111"/>
            <p:cNvSpPr/>
            <p:nvPr/>
          </p:nvSpPr>
          <p:spPr>
            <a:xfrm>
              <a:off x="8581643" y="1298447"/>
              <a:ext cx="1467611" cy="1563624"/>
            </a:xfrm>
            <a:prstGeom prst="rect">
              <a:avLst/>
            </a:prstGeom>
            <a:blipFill>
              <a:blip r:embed="rId66" cstate="print"/>
              <a:stretch>
                <a:fillRect/>
              </a:stretch>
            </a:blipFill>
          </p:spPr>
          <p:txBody>
            <a:bodyPr wrap="square" lIns="0" tIns="0" rIns="0" bIns="0" rtlCol="0"/>
            <a:lstStyle/>
            <a:p>
              <a:endParaRPr/>
            </a:p>
          </p:txBody>
        </p:sp>
      </p:grpSp>
      <p:sp>
        <p:nvSpPr>
          <p:cNvPr id="112" name="object 112"/>
          <p:cNvSpPr/>
          <p:nvPr/>
        </p:nvSpPr>
        <p:spPr>
          <a:xfrm>
            <a:off x="2071116" y="1252727"/>
            <a:ext cx="1554480" cy="2624455"/>
          </a:xfrm>
          <a:custGeom>
            <a:avLst/>
            <a:gdLst/>
            <a:ahLst/>
            <a:cxnLst/>
            <a:rect l="l" t="t" r="r" b="b"/>
            <a:pathLst>
              <a:path w="1554479" h="2624454">
                <a:moveTo>
                  <a:pt x="1554480" y="0"/>
                </a:moveTo>
                <a:lnTo>
                  <a:pt x="0" y="0"/>
                </a:lnTo>
                <a:lnTo>
                  <a:pt x="0" y="2624327"/>
                </a:lnTo>
                <a:lnTo>
                  <a:pt x="1554480" y="2624327"/>
                </a:lnTo>
                <a:lnTo>
                  <a:pt x="1554480" y="0"/>
                </a:lnTo>
                <a:close/>
              </a:path>
            </a:pathLst>
          </a:custGeom>
          <a:solidFill>
            <a:srgbClr val="00BBF1"/>
          </a:solidFill>
        </p:spPr>
        <p:txBody>
          <a:bodyPr wrap="square" lIns="0" tIns="0" rIns="0" bIns="0" rtlCol="0"/>
          <a:lstStyle/>
          <a:p>
            <a:endParaRPr/>
          </a:p>
        </p:txBody>
      </p:sp>
      <p:sp>
        <p:nvSpPr>
          <p:cNvPr id="113" name="object 113"/>
          <p:cNvSpPr txBox="1">
            <a:spLocks noGrp="1"/>
          </p:cNvSpPr>
          <p:nvPr>
            <p:ph type="title"/>
          </p:nvPr>
        </p:nvSpPr>
        <p:spPr>
          <a:prstGeom prst="rect">
            <a:avLst/>
          </a:prstGeom>
        </p:spPr>
        <p:txBody>
          <a:bodyPr vert="horz" wrap="square" lIns="0" tIns="14604" rIns="0" bIns="0" rtlCol="0">
            <a:spAutoFit/>
          </a:bodyPr>
          <a:lstStyle/>
          <a:p>
            <a:pPr marL="12700">
              <a:lnSpc>
                <a:spcPct val="100000"/>
              </a:lnSpc>
              <a:spcBef>
                <a:spcPts val="114"/>
              </a:spcBef>
            </a:pPr>
            <a:r>
              <a:rPr spc="-30" dirty="0"/>
              <a:t>B</a:t>
            </a:r>
            <a:r>
              <a:rPr spc="-50" dirty="0"/>
              <a:t>o</a:t>
            </a:r>
            <a:r>
              <a:rPr spc="-25" dirty="0"/>
              <a:t>ni</a:t>
            </a:r>
            <a:r>
              <a:rPr spc="-40" dirty="0"/>
              <a:t>t</a:t>
            </a:r>
            <a:r>
              <a:rPr spc="5" dirty="0"/>
              <a:t>a</a:t>
            </a:r>
          </a:p>
        </p:txBody>
      </p:sp>
      <p:sp>
        <p:nvSpPr>
          <p:cNvPr id="114" name="object 114"/>
          <p:cNvSpPr txBox="1"/>
          <p:nvPr/>
        </p:nvSpPr>
        <p:spPr>
          <a:xfrm>
            <a:off x="2243708" y="3225749"/>
            <a:ext cx="817244" cy="487045"/>
          </a:xfrm>
          <a:prstGeom prst="rect">
            <a:avLst/>
          </a:prstGeom>
        </p:spPr>
        <p:txBody>
          <a:bodyPr vert="horz" wrap="square" lIns="0" tIns="17145" rIns="0" bIns="0" rtlCol="0">
            <a:spAutoFit/>
          </a:bodyPr>
          <a:lstStyle/>
          <a:p>
            <a:pPr marL="12700">
              <a:lnSpc>
                <a:spcPts val="1795"/>
              </a:lnSpc>
              <a:spcBef>
                <a:spcPts val="135"/>
              </a:spcBef>
            </a:pPr>
            <a:r>
              <a:rPr sz="1550" spc="5" dirty="0">
                <a:solidFill>
                  <a:srgbClr val="FFFFFF"/>
                </a:solidFill>
                <a:latin typeface="Segoe UI"/>
                <a:cs typeface="Segoe UI"/>
              </a:rPr>
              <a:t>Branch</a:t>
            </a:r>
            <a:endParaRPr sz="1550">
              <a:latin typeface="Segoe UI"/>
              <a:cs typeface="Segoe UI"/>
            </a:endParaRPr>
          </a:p>
          <a:p>
            <a:pPr marL="12700">
              <a:lnSpc>
                <a:spcPts val="1795"/>
              </a:lnSpc>
            </a:pPr>
            <a:r>
              <a:rPr sz="1550" spc="45" dirty="0">
                <a:solidFill>
                  <a:srgbClr val="FFFFFF"/>
                </a:solidFill>
                <a:latin typeface="Segoe UI"/>
                <a:cs typeface="Segoe UI"/>
              </a:rPr>
              <a:t>M</a:t>
            </a:r>
            <a:r>
              <a:rPr sz="1550" dirty="0">
                <a:solidFill>
                  <a:srgbClr val="FFFFFF"/>
                </a:solidFill>
                <a:latin typeface="Segoe UI"/>
                <a:cs typeface="Segoe UI"/>
              </a:rPr>
              <a:t>a</a:t>
            </a:r>
            <a:r>
              <a:rPr sz="1550" spc="15" dirty="0">
                <a:solidFill>
                  <a:srgbClr val="FFFFFF"/>
                </a:solidFill>
                <a:latin typeface="Segoe UI"/>
                <a:cs typeface="Segoe UI"/>
              </a:rPr>
              <a:t>n</a:t>
            </a:r>
            <a:r>
              <a:rPr sz="1550" dirty="0">
                <a:solidFill>
                  <a:srgbClr val="FFFFFF"/>
                </a:solidFill>
                <a:latin typeface="Segoe UI"/>
                <a:cs typeface="Segoe UI"/>
              </a:rPr>
              <a:t>a</a:t>
            </a:r>
            <a:r>
              <a:rPr sz="1550" spc="15" dirty="0">
                <a:solidFill>
                  <a:srgbClr val="FFFFFF"/>
                </a:solidFill>
                <a:latin typeface="Segoe UI"/>
                <a:cs typeface="Segoe UI"/>
              </a:rPr>
              <a:t>ger</a:t>
            </a:r>
            <a:endParaRPr sz="1550">
              <a:latin typeface="Segoe UI"/>
              <a:cs typeface="Segoe UI"/>
            </a:endParaRPr>
          </a:p>
        </p:txBody>
      </p:sp>
      <p:grpSp>
        <p:nvGrpSpPr>
          <p:cNvPr id="115" name="object 115"/>
          <p:cNvGrpSpPr/>
          <p:nvPr/>
        </p:nvGrpSpPr>
        <p:grpSpPr>
          <a:xfrm>
            <a:off x="2116835" y="1298447"/>
            <a:ext cx="1468120" cy="1564005"/>
            <a:chOff x="2116835" y="1298447"/>
            <a:chExt cx="1468120" cy="1564005"/>
          </a:xfrm>
        </p:grpSpPr>
        <p:sp>
          <p:nvSpPr>
            <p:cNvPr id="116" name="object 116"/>
            <p:cNvSpPr/>
            <p:nvPr/>
          </p:nvSpPr>
          <p:spPr>
            <a:xfrm>
              <a:off x="2116835" y="1298447"/>
              <a:ext cx="1467612" cy="1563624"/>
            </a:xfrm>
            <a:prstGeom prst="rect">
              <a:avLst/>
            </a:prstGeom>
            <a:blipFill>
              <a:blip r:embed="rId67" cstate="print"/>
              <a:stretch>
                <a:fillRect/>
              </a:stretch>
            </a:blipFill>
          </p:spPr>
          <p:txBody>
            <a:bodyPr wrap="square" lIns="0" tIns="0" rIns="0" bIns="0" rtlCol="0"/>
            <a:lstStyle/>
            <a:p>
              <a:endParaRPr/>
            </a:p>
          </p:txBody>
        </p:sp>
        <p:sp>
          <p:nvSpPr>
            <p:cNvPr id="117" name="object 117"/>
            <p:cNvSpPr/>
            <p:nvPr/>
          </p:nvSpPr>
          <p:spPr>
            <a:xfrm>
              <a:off x="2153411" y="1385315"/>
              <a:ext cx="1394460" cy="1472184"/>
            </a:xfrm>
            <a:prstGeom prst="rect">
              <a:avLst/>
            </a:prstGeom>
            <a:blipFill>
              <a:blip r:embed="rId68" cstate="print"/>
              <a:stretch>
                <a:fillRect/>
              </a:stretch>
            </a:blipFill>
          </p:spPr>
          <p:txBody>
            <a:bodyPr wrap="square" lIns="0" tIns="0" rIns="0" bIns="0" rtlCol="0"/>
            <a:lstStyle/>
            <a:p>
              <a:endParaRPr/>
            </a:p>
          </p:txBody>
        </p:sp>
      </p:grpSp>
      <p:sp>
        <p:nvSpPr>
          <p:cNvPr id="118" name="object 118"/>
          <p:cNvSpPr txBox="1"/>
          <p:nvPr/>
        </p:nvSpPr>
        <p:spPr>
          <a:xfrm>
            <a:off x="7585329" y="6358838"/>
            <a:ext cx="1892300" cy="333375"/>
          </a:xfrm>
          <a:prstGeom prst="rect">
            <a:avLst/>
          </a:prstGeom>
        </p:spPr>
        <p:txBody>
          <a:bodyPr vert="horz" wrap="square" lIns="0" tIns="14604" rIns="0" bIns="0" rtlCol="0">
            <a:spAutoFit/>
          </a:bodyPr>
          <a:lstStyle/>
          <a:p>
            <a:pPr marL="12700">
              <a:lnSpc>
                <a:spcPct val="100000"/>
              </a:lnSpc>
              <a:spcBef>
                <a:spcPts val="114"/>
              </a:spcBef>
            </a:pPr>
            <a:r>
              <a:rPr sz="2000" spc="-40" dirty="0">
                <a:solidFill>
                  <a:srgbClr val="682079"/>
                </a:solidFill>
                <a:latin typeface="Segoe UI"/>
                <a:cs typeface="Segoe UI"/>
              </a:rPr>
              <a:t>Application</a:t>
            </a:r>
            <a:r>
              <a:rPr sz="2000" spc="-260" dirty="0">
                <a:solidFill>
                  <a:srgbClr val="682079"/>
                </a:solidFill>
                <a:latin typeface="Segoe UI"/>
                <a:cs typeface="Segoe UI"/>
              </a:rPr>
              <a:t> </a:t>
            </a:r>
            <a:r>
              <a:rPr sz="2000" spc="-30" dirty="0">
                <a:solidFill>
                  <a:srgbClr val="682079"/>
                </a:solidFill>
                <a:latin typeface="Segoe UI"/>
                <a:cs typeface="Segoe UI"/>
              </a:rPr>
              <a:t>Team</a:t>
            </a:r>
            <a:endParaRPr sz="2000">
              <a:latin typeface="Segoe UI"/>
              <a:cs typeface="Segoe UI"/>
            </a:endParaRPr>
          </a:p>
        </p:txBody>
      </p:sp>
      <p:sp>
        <p:nvSpPr>
          <p:cNvPr id="119" name="object 119"/>
          <p:cNvSpPr/>
          <p:nvPr/>
        </p:nvSpPr>
        <p:spPr>
          <a:xfrm>
            <a:off x="6922007" y="6208775"/>
            <a:ext cx="3173095" cy="82550"/>
          </a:xfrm>
          <a:custGeom>
            <a:avLst/>
            <a:gdLst/>
            <a:ahLst/>
            <a:cxnLst/>
            <a:rect l="l" t="t" r="r" b="b"/>
            <a:pathLst>
              <a:path w="3173095" h="82550">
                <a:moveTo>
                  <a:pt x="3172968" y="0"/>
                </a:moveTo>
                <a:lnTo>
                  <a:pt x="0" y="0"/>
                </a:lnTo>
                <a:lnTo>
                  <a:pt x="0" y="82296"/>
                </a:lnTo>
                <a:lnTo>
                  <a:pt x="3172968" y="82296"/>
                </a:lnTo>
                <a:lnTo>
                  <a:pt x="3172968" y="0"/>
                </a:lnTo>
                <a:close/>
              </a:path>
            </a:pathLst>
          </a:custGeom>
          <a:solidFill>
            <a:srgbClr val="682079"/>
          </a:solidFill>
        </p:spPr>
        <p:txBody>
          <a:bodyPr wrap="square" lIns="0" tIns="0" rIns="0" bIns="0" rtlCol="0"/>
          <a:lstStyle/>
          <a:p>
            <a:endParaRPr/>
          </a:p>
        </p:txBody>
      </p:sp>
      <p:grpSp>
        <p:nvGrpSpPr>
          <p:cNvPr id="120" name="object 120"/>
          <p:cNvGrpSpPr/>
          <p:nvPr/>
        </p:nvGrpSpPr>
        <p:grpSpPr>
          <a:xfrm>
            <a:off x="3689603" y="1252727"/>
            <a:ext cx="1554480" cy="2624455"/>
            <a:chOff x="3689603" y="1252727"/>
            <a:chExt cx="1554480" cy="2624455"/>
          </a:xfrm>
        </p:grpSpPr>
        <p:sp>
          <p:nvSpPr>
            <p:cNvPr id="121" name="object 121"/>
            <p:cNvSpPr/>
            <p:nvPr/>
          </p:nvSpPr>
          <p:spPr>
            <a:xfrm>
              <a:off x="3689603" y="1252727"/>
              <a:ext cx="1554480" cy="2624455"/>
            </a:xfrm>
            <a:custGeom>
              <a:avLst/>
              <a:gdLst/>
              <a:ahLst/>
              <a:cxnLst/>
              <a:rect l="l" t="t" r="r" b="b"/>
              <a:pathLst>
                <a:path w="1554479" h="2624454">
                  <a:moveTo>
                    <a:pt x="1554479" y="0"/>
                  </a:moveTo>
                  <a:lnTo>
                    <a:pt x="0" y="0"/>
                  </a:lnTo>
                  <a:lnTo>
                    <a:pt x="0" y="2624327"/>
                  </a:lnTo>
                  <a:lnTo>
                    <a:pt x="1554479" y="2624327"/>
                  </a:lnTo>
                  <a:lnTo>
                    <a:pt x="1554479" y="0"/>
                  </a:lnTo>
                  <a:close/>
                </a:path>
              </a:pathLst>
            </a:custGeom>
            <a:solidFill>
              <a:srgbClr val="00BBF1"/>
            </a:solidFill>
          </p:spPr>
          <p:txBody>
            <a:bodyPr wrap="square" lIns="0" tIns="0" rIns="0" bIns="0" rtlCol="0"/>
            <a:lstStyle/>
            <a:p>
              <a:endParaRPr/>
            </a:p>
          </p:txBody>
        </p:sp>
        <p:sp>
          <p:nvSpPr>
            <p:cNvPr id="122" name="object 122"/>
            <p:cNvSpPr/>
            <p:nvPr/>
          </p:nvSpPr>
          <p:spPr>
            <a:xfrm>
              <a:off x="3894200" y="3015106"/>
              <a:ext cx="615188" cy="249808"/>
            </a:xfrm>
            <a:prstGeom prst="rect">
              <a:avLst/>
            </a:prstGeom>
            <a:blipFill>
              <a:blip r:embed="rId69" cstate="print"/>
              <a:stretch>
                <a:fillRect/>
              </a:stretch>
            </a:blipFill>
          </p:spPr>
          <p:txBody>
            <a:bodyPr wrap="square" lIns="0" tIns="0" rIns="0" bIns="0" rtlCol="0"/>
            <a:lstStyle/>
            <a:p>
              <a:endParaRPr/>
            </a:p>
          </p:txBody>
        </p:sp>
        <p:sp>
          <p:nvSpPr>
            <p:cNvPr id="123" name="object 123"/>
            <p:cNvSpPr/>
            <p:nvPr/>
          </p:nvSpPr>
          <p:spPr>
            <a:xfrm>
              <a:off x="3890517" y="3288918"/>
              <a:ext cx="1054989" cy="196214"/>
            </a:xfrm>
            <a:prstGeom prst="rect">
              <a:avLst/>
            </a:prstGeom>
            <a:blipFill>
              <a:blip r:embed="rId70" cstate="print"/>
              <a:stretch>
                <a:fillRect/>
              </a:stretch>
            </a:blipFill>
          </p:spPr>
          <p:txBody>
            <a:bodyPr wrap="square" lIns="0" tIns="0" rIns="0" bIns="0" rtlCol="0"/>
            <a:lstStyle/>
            <a:p>
              <a:endParaRPr/>
            </a:p>
          </p:txBody>
        </p:sp>
        <p:sp>
          <p:nvSpPr>
            <p:cNvPr id="124" name="object 124"/>
            <p:cNvSpPr/>
            <p:nvPr/>
          </p:nvSpPr>
          <p:spPr>
            <a:xfrm>
              <a:off x="3735323" y="1293875"/>
              <a:ext cx="1463039" cy="1568196"/>
            </a:xfrm>
            <a:prstGeom prst="rect">
              <a:avLst/>
            </a:prstGeom>
            <a:blipFill>
              <a:blip r:embed="rId71" cstate="print"/>
              <a:stretch>
                <a:fillRect/>
              </a:stretch>
            </a:blipFill>
          </p:spPr>
          <p:txBody>
            <a:bodyPr wrap="square" lIns="0" tIns="0" rIns="0" bIns="0" rtlCol="0"/>
            <a:lstStyle/>
            <a:p>
              <a:endParaRPr/>
            </a:p>
          </p:txBody>
        </p:sp>
      </p:grpSp>
      <p:sp>
        <p:nvSpPr>
          <p:cNvPr id="125" name="object 125"/>
          <p:cNvSpPr/>
          <p:nvPr/>
        </p:nvSpPr>
        <p:spPr>
          <a:xfrm>
            <a:off x="5303520" y="1252727"/>
            <a:ext cx="1554480" cy="2624455"/>
          </a:xfrm>
          <a:custGeom>
            <a:avLst/>
            <a:gdLst/>
            <a:ahLst/>
            <a:cxnLst/>
            <a:rect l="l" t="t" r="r" b="b"/>
            <a:pathLst>
              <a:path w="1554479" h="2624454">
                <a:moveTo>
                  <a:pt x="1554479" y="0"/>
                </a:moveTo>
                <a:lnTo>
                  <a:pt x="0" y="0"/>
                </a:lnTo>
                <a:lnTo>
                  <a:pt x="0" y="2624327"/>
                </a:lnTo>
                <a:lnTo>
                  <a:pt x="1554479" y="2624327"/>
                </a:lnTo>
                <a:lnTo>
                  <a:pt x="1554479" y="0"/>
                </a:lnTo>
                <a:close/>
              </a:path>
            </a:pathLst>
          </a:custGeom>
          <a:solidFill>
            <a:srgbClr val="FFC000"/>
          </a:solidFill>
        </p:spPr>
        <p:txBody>
          <a:bodyPr wrap="square" lIns="0" tIns="0" rIns="0" bIns="0" rtlCol="0"/>
          <a:lstStyle/>
          <a:p>
            <a:endParaRPr/>
          </a:p>
        </p:txBody>
      </p:sp>
      <p:sp>
        <p:nvSpPr>
          <p:cNvPr id="126" name="object 126"/>
          <p:cNvSpPr txBox="1"/>
          <p:nvPr/>
        </p:nvSpPr>
        <p:spPr>
          <a:xfrm>
            <a:off x="5478017" y="2938017"/>
            <a:ext cx="900430" cy="554990"/>
          </a:xfrm>
          <a:prstGeom prst="rect">
            <a:avLst/>
          </a:prstGeom>
        </p:spPr>
        <p:txBody>
          <a:bodyPr vert="horz" wrap="square" lIns="0" tIns="14604" rIns="0" bIns="0" rtlCol="0">
            <a:spAutoFit/>
          </a:bodyPr>
          <a:lstStyle/>
          <a:p>
            <a:pPr marL="12700">
              <a:lnSpc>
                <a:spcPts val="2345"/>
              </a:lnSpc>
              <a:spcBef>
                <a:spcPts val="114"/>
              </a:spcBef>
            </a:pPr>
            <a:r>
              <a:rPr sz="2000" b="1" spc="-20" dirty="0">
                <a:solidFill>
                  <a:srgbClr val="FFFFFF"/>
                </a:solidFill>
                <a:latin typeface="Segoe UI Semibold"/>
                <a:cs typeface="Segoe UI Semibold"/>
              </a:rPr>
              <a:t>Vince</a:t>
            </a:r>
            <a:endParaRPr sz="2000">
              <a:latin typeface="Segoe UI Semibold"/>
              <a:cs typeface="Segoe UI Semibold"/>
            </a:endParaRPr>
          </a:p>
          <a:p>
            <a:pPr marL="12700">
              <a:lnSpc>
                <a:spcPts val="1805"/>
              </a:lnSpc>
            </a:pPr>
            <a:r>
              <a:rPr sz="1550" spc="-15" dirty="0">
                <a:solidFill>
                  <a:srgbClr val="FFFFFF"/>
                </a:solidFill>
                <a:latin typeface="Segoe UI"/>
                <a:cs typeface="Segoe UI"/>
              </a:rPr>
              <a:t>Consumer</a:t>
            </a:r>
            <a:endParaRPr sz="1550">
              <a:latin typeface="Segoe UI"/>
              <a:cs typeface="Segoe UI"/>
            </a:endParaRPr>
          </a:p>
        </p:txBody>
      </p:sp>
      <p:sp>
        <p:nvSpPr>
          <p:cNvPr id="127" name="object 127"/>
          <p:cNvSpPr/>
          <p:nvPr/>
        </p:nvSpPr>
        <p:spPr>
          <a:xfrm>
            <a:off x="5349240" y="1312163"/>
            <a:ext cx="1467612" cy="1549908"/>
          </a:xfrm>
          <a:prstGeom prst="rect">
            <a:avLst/>
          </a:prstGeom>
          <a:blipFill>
            <a:blip r:embed="rId72" cstate="print"/>
            <a:stretch>
              <a:fillRect/>
            </a:stretch>
          </a:blipFill>
        </p:spPr>
        <p:txBody>
          <a:bodyPr wrap="square" lIns="0" tIns="0" rIns="0" bIns="0" rtlCol="0"/>
          <a:lstStyle/>
          <a:p>
            <a:endParaRPr/>
          </a:p>
        </p:txBody>
      </p:sp>
      <p:sp>
        <p:nvSpPr>
          <p:cNvPr id="128" name="object 128"/>
          <p:cNvSpPr txBox="1"/>
          <p:nvPr/>
        </p:nvSpPr>
        <p:spPr>
          <a:xfrm>
            <a:off x="10828401" y="6357315"/>
            <a:ext cx="219710" cy="332740"/>
          </a:xfrm>
          <a:prstGeom prst="rect">
            <a:avLst/>
          </a:prstGeom>
        </p:spPr>
        <p:txBody>
          <a:bodyPr vert="horz" wrap="square" lIns="0" tIns="14604" rIns="0" bIns="0" rtlCol="0">
            <a:spAutoFit/>
          </a:bodyPr>
          <a:lstStyle/>
          <a:p>
            <a:pPr marL="12700">
              <a:lnSpc>
                <a:spcPct val="100000"/>
              </a:lnSpc>
              <a:spcBef>
                <a:spcPts val="114"/>
              </a:spcBef>
            </a:pPr>
            <a:r>
              <a:rPr sz="2000" spc="-30" dirty="0">
                <a:solidFill>
                  <a:srgbClr val="006FC0"/>
                </a:solidFill>
                <a:latin typeface="Segoe UI"/>
                <a:cs typeface="Segoe UI"/>
              </a:rPr>
              <a:t>IT</a:t>
            </a:r>
            <a:endParaRPr sz="2000">
              <a:latin typeface="Segoe UI"/>
              <a:cs typeface="Segoe UI"/>
            </a:endParaRPr>
          </a:p>
        </p:txBody>
      </p:sp>
      <p:sp>
        <p:nvSpPr>
          <p:cNvPr id="129" name="object 129"/>
          <p:cNvSpPr/>
          <p:nvPr/>
        </p:nvSpPr>
        <p:spPr>
          <a:xfrm>
            <a:off x="10154411" y="6208775"/>
            <a:ext cx="1554480" cy="82550"/>
          </a:xfrm>
          <a:custGeom>
            <a:avLst/>
            <a:gdLst/>
            <a:ahLst/>
            <a:cxnLst/>
            <a:rect l="l" t="t" r="r" b="b"/>
            <a:pathLst>
              <a:path w="1554479" h="82550">
                <a:moveTo>
                  <a:pt x="1554479" y="0"/>
                </a:moveTo>
                <a:lnTo>
                  <a:pt x="0" y="0"/>
                </a:lnTo>
                <a:lnTo>
                  <a:pt x="0" y="82296"/>
                </a:lnTo>
                <a:lnTo>
                  <a:pt x="1554479" y="82296"/>
                </a:lnTo>
                <a:lnTo>
                  <a:pt x="1554479" y="0"/>
                </a:lnTo>
                <a:close/>
              </a:path>
            </a:pathLst>
          </a:custGeom>
          <a:solidFill>
            <a:srgbClr val="006FC0"/>
          </a:solidFill>
        </p:spPr>
        <p:txBody>
          <a:bodyPr wrap="square" lIns="0" tIns="0" rIns="0" bIns="0" rtlCol="0"/>
          <a:lstStyle/>
          <a:p>
            <a:endParaRPr/>
          </a:p>
        </p:txBody>
      </p:sp>
    </p:spTree>
    <p:extLst>
      <p:ext uri="{BB962C8B-B14F-4D97-AF65-F5344CB8AC3E}">
        <p14:creationId xmlns:p14="http://schemas.microsoft.com/office/powerpoint/2010/main" val="7703225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355" y="95503"/>
            <a:ext cx="12092939" cy="307777"/>
          </a:xfrm>
        </p:spPr>
        <p:txBody>
          <a:bodyPr/>
          <a:lstStyle/>
          <a:p>
            <a:r>
              <a:rPr lang="en-IN" b="1" dirty="0" smtClean="0">
                <a:solidFill>
                  <a:schemeClr val="tx1"/>
                </a:solidFill>
              </a:rPr>
              <a:t>Release Pipeline</a:t>
            </a:r>
            <a:endParaRPr lang="en-IN" b="1" dirty="0">
              <a:solidFill>
                <a:schemeClr val="tx1"/>
              </a:solidFill>
            </a:endParaRPr>
          </a:p>
        </p:txBody>
      </p:sp>
      <p:pic>
        <p:nvPicPr>
          <p:cNvPr id="2050" name="Picture 2" descr="release defin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818" y="4020194"/>
            <a:ext cx="615315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ployment defi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143" y="739596"/>
            <a:ext cx="5991225"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607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ease pipelin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673" y="679450"/>
            <a:ext cx="755072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release pipeline compon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50" y="2279650"/>
            <a:ext cx="5991225" cy="4533900"/>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2"/>
          <p:cNvSpPr txBox="1">
            <a:spLocks/>
          </p:cNvSpPr>
          <p:nvPr/>
        </p:nvSpPr>
        <p:spPr>
          <a:xfrm>
            <a:off x="425450" y="222250"/>
            <a:ext cx="9794875" cy="77216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4900" kern="0" dirty="0" smtClean="0">
                <a:solidFill>
                  <a:srgbClr val="000000"/>
                </a:solidFill>
                <a:latin typeface="Segoe UI Light"/>
                <a:cs typeface="Segoe UI Light"/>
              </a:rPr>
              <a:t>Release pipeline</a:t>
            </a:r>
            <a:endParaRPr lang="en-US" sz="4900" kern="0" dirty="0">
              <a:solidFill>
                <a:sysClr val="windowText" lastClr="000000"/>
              </a:solidFill>
              <a:latin typeface="Segoe UI Light"/>
              <a:cs typeface="Segoe UI Light"/>
            </a:endParaRPr>
          </a:p>
        </p:txBody>
      </p:sp>
    </p:spTree>
    <p:extLst>
      <p:ext uri="{BB962C8B-B14F-4D97-AF65-F5344CB8AC3E}">
        <p14:creationId xmlns:p14="http://schemas.microsoft.com/office/powerpoint/2010/main" val="2014057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3" name="Rectangle 2"/>
          <p:cNvSpPr/>
          <p:nvPr/>
        </p:nvSpPr>
        <p:spPr>
          <a:xfrm>
            <a:off x="453644" y="1517651"/>
            <a:ext cx="11478006" cy="4154984"/>
          </a:xfrm>
          <a:prstGeom prst="rect">
            <a:avLst/>
          </a:prstGeom>
        </p:spPr>
        <p:txBody>
          <a:bodyPr wrap="square">
            <a:spAutoFit/>
          </a:bodyPr>
          <a:lstStyle/>
          <a:p>
            <a:r>
              <a:rPr lang="en-US" sz="2400" b="1" dirty="0">
                <a:solidFill>
                  <a:srgbClr val="171717"/>
                </a:solidFill>
                <a:latin typeface="Segoe UI" panose="020B0502040204020203" pitchFamily="34" charset="0"/>
              </a:rPr>
              <a:t>Stage</a:t>
            </a:r>
          </a:p>
          <a:p>
            <a:r>
              <a:rPr lang="en-US" sz="2400" b="1" dirty="0">
                <a:solidFill>
                  <a:srgbClr val="171717"/>
                </a:solidFill>
                <a:latin typeface="Segoe UI" panose="020B0502040204020203" pitchFamily="34" charset="0"/>
              </a:rPr>
              <a:t>A stage is a logical boundary in the pipeline. It can be used to mark separation of concerns (e.g., Build, QA, and production). Each stage contains one or more jobs.</a:t>
            </a:r>
          </a:p>
          <a:p>
            <a:endParaRPr lang="en-US" sz="2400" b="1" dirty="0">
              <a:solidFill>
                <a:srgbClr val="171717"/>
              </a:solidFill>
              <a:latin typeface="Segoe UI" panose="020B0502040204020203" pitchFamily="34" charset="0"/>
            </a:endParaRPr>
          </a:p>
          <a:p>
            <a:r>
              <a:rPr lang="en-US" sz="2400" b="1" dirty="0">
                <a:solidFill>
                  <a:srgbClr val="171717"/>
                </a:solidFill>
                <a:latin typeface="Segoe UI" panose="020B0502040204020203" pitchFamily="34" charset="0"/>
              </a:rPr>
              <a:t>Step</a:t>
            </a:r>
          </a:p>
          <a:p>
            <a:r>
              <a:rPr lang="en-US" sz="2400" b="1" dirty="0">
                <a:solidFill>
                  <a:srgbClr val="171717"/>
                </a:solidFill>
                <a:latin typeface="Segoe UI" panose="020B0502040204020203" pitchFamily="34" charset="0"/>
              </a:rPr>
              <a:t>A step is the smallest building block of a pipeline. For example, a pipeline might consist of build and test steps. A step can either be a script or a task. A task is simply a pre-created script offered as a convenience to you. To view the available tasks, see the Build and release tasks reference. For information on creating custom tasks, see Create a custom task.</a:t>
            </a:r>
            <a:endParaRPr lang="en-US" sz="2400"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1026494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3" name="Rectangle 2"/>
          <p:cNvSpPr/>
          <p:nvPr/>
        </p:nvSpPr>
        <p:spPr>
          <a:xfrm>
            <a:off x="453644" y="1517651"/>
            <a:ext cx="11630406" cy="3416320"/>
          </a:xfrm>
          <a:prstGeom prst="rect">
            <a:avLst/>
          </a:prstGeom>
        </p:spPr>
        <p:txBody>
          <a:bodyPr wrap="square">
            <a:spAutoFit/>
          </a:bodyPr>
          <a:lstStyle/>
          <a:p>
            <a:r>
              <a:rPr lang="en-US" sz="2400" b="1" dirty="0" smtClean="0"/>
              <a:t>Task</a:t>
            </a:r>
            <a:endParaRPr lang="en-US" sz="2400" b="1" dirty="0"/>
          </a:p>
          <a:p>
            <a:r>
              <a:rPr lang="en-US" sz="2400" b="1" dirty="0"/>
              <a:t>A </a:t>
            </a:r>
            <a:r>
              <a:rPr lang="en-US" sz="2400" b="1" dirty="0">
                <a:hlinkClick r:id="rId2"/>
              </a:rPr>
              <a:t>task</a:t>
            </a:r>
            <a:r>
              <a:rPr lang="en-US" sz="2400" b="1" dirty="0"/>
              <a:t> is the building block for defining automation in a pipeline. A task is packaged script or procedure that has been abstracted with a set of inputs</a:t>
            </a:r>
            <a:r>
              <a:rPr lang="en-US" sz="2400" b="1" dirty="0" smtClean="0"/>
              <a:t>.</a:t>
            </a:r>
          </a:p>
          <a:p>
            <a:endParaRPr lang="en-US" sz="2400" b="1" dirty="0"/>
          </a:p>
          <a:p>
            <a:r>
              <a:rPr lang="en-US" sz="2400" b="1" dirty="0"/>
              <a:t>Trigger</a:t>
            </a:r>
          </a:p>
          <a:p>
            <a:r>
              <a:rPr lang="en-US" sz="2400" b="1" dirty="0"/>
              <a:t>A trigger is something that's set up to tell the pipeline when to run. You can configure a pipeline to run upon a push to a repository, at scheduled times, or upon the completion of another build. All of these actions are known as triggers. For more information, see </a:t>
            </a:r>
            <a:r>
              <a:rPr lang="en-US" sz="2400" b="1" dirty="0">
                <a:hlinkClick r:id="rId3"/>
              </a:rPr>
              <a:t>build triggers</a:t>
            </a:r>
            <a:r>
              <a:rPr lang="en-US" sz="2400" b="1" dirty="0"/>
              <a:t> and </a:t>
            </a:r>
            <a:r>
              <a:rPr lang="en-US" sz="2400" b="1" dirty="0">
                <a:hlinkClick r:id="rId4"/>
              </a:rPr>
              <a:t>release triggers</a:t>
            </a:r>
            <a:r>
              <a:rPr lang="en-US" sz="2400" b="1" dirty="0"/>
              <a:t>.</a:t>
            </a:r>
          </a:p>
        </p:txBody>
      </p:sp>
    </p:spTree>
    <p:extLst>
      <p:ext uri="{BB962C8B-B14F-4D97-AF65-F5344CB8AC3E}">
        <p14:creationId xmlns:p14="http://schemas.microsoft.com/office/powerpoint/2010/main" val="3220966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
        <p:nvSpPr>
          <p:cNvPr id="3" name="Rectangle 2"/>
          <p:cNvSpPr/>
          <p:nvPr/>
        </p:nvSpPr>
        <p:spPr>
          <a:xfrm>
            <a:off x="453644" y="1517651"/>
            <a:ext cx="11630406" cy="3785652"/>
          </a:xfrm>
          <a:prstGeom prst="rect">
            <a:avLst/>
          </a:prstGeom>
        </p:spPr>
        <p:txBody>
          <a:bodyPr wrap="square">
            <a:spAutoFit/>
          </a:bodyPr>
          <a:lstStyle/>
          <a:p>
            <a:r>
              <a:rPr lang="en-US" sz="2400" b="1" dirty="0"/>
              <a:t>Deployment group</a:t>
            </a:r>
          </a:p>
          <a:p>
            <a:r>
              <a:rPr lang="en-US" sz="2400" dirty="0"/>
              <a:t>A deployment group is a set of deployment target machines that have agents installed. A deployment group is just another grouping of agents, like an agent pool. You can set the deployment targets in a pipeline for a job using a deployment group. Learn more about provisioning agents for </a:t>
            </a:r>
            <a:r>
              <a:rPr lang="en-US" sz="2400" dirty="0">
                <a:hlinkClick r:id="rId2"/>
              </a:rPr>
              <a:t>deployment groups</a:t>
            </a:r>
            <a:r>
              <a:rPr lang="en-US" sz="2400" dirty="0"/>
              <a:t>.</a:t>
            </a:r>
          </a:p>
          <a:p>
            <a:r>
              <a:rPr lang="en-US" sz="2400" b="1" dirty="0"/>
              <a:t>Environment</a:t>
            </a:r>
          </a:p>
          <a:p>
            <a:r>
              <a:rPr lang="en-US" sz="2400" dirty="0"/>
              <a:t>An environment is a collection of resources, where you deploy your application. It can contain one or more virtual machines, containers, web apps, or any service that's used to host the application being developed. A pipeline might deploy the app to one or more environments after build is completed and tests are run.</a:t>
            </a:r>
          </a:p>
        </p:txBody>
      </p:sp>
    </p:spTree>
    <p:extLst>
      <p:ext uri="{BB962C8B-B14F-4D97-AF65-F5344CB8AC3E}">
        <p14:creationId xmlns:p14="http://schemas.microsoft.com/office/powerpoint/2010/main" val="1990210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50" y="222250"/>
            <a:ext cx="8049006" cy="430887"/>
          </a:xfrm>
        </p:spPr>
        <p:txBody>
          <a:bodyPr/>
          <a:lstStyle/>
          <a:p>
            <a:r>
              <a:rPr lang="en-IN" sz="2800" dirty="0" smtClean="0"/>
              <a:t>Why YAML for pipelines?</a:t>
            </a:r>
            <a:endParaRPr lang="en-IN" sz="2800" dirty="0"/>
          </a:p>
        </p:txBody>
      </p:sp>
      <p:sp>
        <p:nvSpPr>
          <p:cNvPr id="3" name="Rectangle 2"/>
          <p:cNvSpPr/>
          <p:nvPr/>
        </p:nvSpPr>
        <p:spPr>
          <a:xfrm>
            <a:off x="349250" y="908050"/>
            <a:ext cx="11630406" cy="4893647"/>
          </a:xfrm>
          <a:prstGeom prst="rect">
            <a:avLst/>
          </a:prstGeom>
        </p:spPr>
        <p:txBody>
          <a:bodyPr wrap="square">
            <a:spAutoFit/>
          </a:bodyPr>
          <a:lstStyle/>
          <a:p>
            <a:pPr marL="457200" indent="-457200">
              <a:buFont typeface="+mj-lt"/>
              <a:buAutoNum type="arabicPeriod"/>
            </a:pPr>
            <a:r>
              <a:rPr lang="en-US" sz="2400" b="1" dirty="0" smtClean="0"/>
              <a:t>History</a:t>
            </a:r>
          </a:p>
          <a:p>
            <a:pPr marL="457200" indent="-457200">
              <a:buFont typeface="+mj-lt"/>
              <a:buAutoNum type="arabicPeriod"/>
            </a:pPr>
            <a:r>
              <a:rPr lang="en-US" sz="2400" b="1" dirty="0" smtClean="0"/>
              <a:t>Diff</a:t>
            </a:r>
          </a:p>
          <a:p>
            <a:pPr marL="457200" indent="-457200">
              <a:buFont typeface="+mj-lt"/>
              <a:buAutoNum type="arabicPeriod"/>
            </a:pPr>
            <a:r>
              <a:rPr lang="en-US" b="1" dirty="0" smtClean="0"/>
              <a:t>Work </a:t>
            </a:r>
            <a:r>
              <a:rPr lang="en-US" b="1" dirty="0"/>
              <a:t>Items</a:t>
            </a:r>
            <a:endParaRPr lang="en-US" dirty="0"/>
          </a:p>
          <a:p>
            <a:r>
              <a:rPr lang="en-US" dirty="0"/>
              <a:t>Having the ability to see what was changed is one thing but seeing </a:t>
            </a:r>
            <a:r>
              <a:rPr lang="en-US" i="1" dirty="0"/>
              <a:t>why</a:t>
            </a:r>
            <a:r>
              <a:rPr lang="en-US" dirty="0"/>
              <a:t> it was changed is another. By attaching a user story or task to each pipeline commit, you don’t need to remember the thought process that went into a particular change</a:t>
            </a:r>
            <a:r>
              <a:rPr lang="en-US" dirty="0" smtClean="0"/>
              <a:t>.</a:t>
            </a:r>
          </a:p>
          <a:p>
            <a:r>
              <a:rPr lang="en-US" b="1" dirty="0"/>
              <a:t>Rollback</a:t>
            </a:r>
            <a:endParaRPr lang="en-US" dirty="0"/>
          </a:p>
          <a:p>
            <a:r>
              <a:rPr lang="en-US" dirty="0"/>
              <a:t>If you discover that the pipeline change you committed last night caused a bad QA environment configuration, simply rollback to the last known working version. You’ll have your QA environment back up in minutes.</a:t>
            </a:r>
          </a:p>
          <a:p>
            <a:r>
              <a:rPr lang="en-US" b="1" dirty="0"/>
              <a:t>Everything As Code</a:t>
            </a:r>
            <a:endParaRPr lang="en-US" dirty="0"/>
          </a:p>
          <a:p>
            <a:r>
              <a:rPr lang="en-US" dirty="0"/>
              <a:t>Having your application, infrastructure and now build and release pipelines as code in the same source control repository gives you a complete snapshot of your system at any point in the past. By getting an older version of your repo, you can easily spin up an identical environment, execute the exact same pipelines and deploy the same code exactly as it was. This is an extremely powerful capability!</a:t>
            </a:r>
          </a:p>
          <a:p>
            <a:endParaRPr lang="en-US" dirty="0"/>
          </a:p>
          <a:p>
            <a:pPr marL="457200" indent="-457200">
              <a:buFont typeface="+mj-lt"/>
              <a:buAutoNum type="arabicPeriod"/>
            </a:pPr>
            <a:endParaRPr lang="en-US" sz="2400" b="1" dirty="0" smtClean="0"/>
          </a:p>
          <a:p>
            <a:r>
              <a:rPr lang="en-US" sz="2400" dirty="0" smtClean="0"/>
              <a:t>and </a:t>
            </a:r>
            <a:r>
              <a:rPr lang="en-US" sz="2400" dirty="0"/>
              <a:t>tests are run.</a:t>
            </a:r>
          </a:p>
        </p:txBody>
      </p:sp>
    </p:spTree>
    <p:extLst>
      <p:ext uri="{BB962C8B-B14F-4D97-AF65-F5344CB8AC3E}">
        <p14:creationId xmlns:p14="http://schemas.microsoft.com/office/powerpoint/2010/main" val="1618722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concepts</a:t>
            </a:r>
          </a:p>
        </p:txBody>
      </p:sp>
    </p:spTree>
    <p:extLst>
      <p:ext uri="{BB962C8B-B14F-4D97-AF65-F5344CB8AC3E}">
        <p14:creationId xmlns:p14="http://schemas.microsoft.com/office/powerpoint/2010/main" val="4007742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5985602" cy="699515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731243" y="92345"/>
            <a:ext cx="673100" cy="20777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781166" y="2732023"/>
            <a:ext cx="2864739" cy="861187"/>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781166" y="3839971"/>
            <a:ext cx="3107055" cy="651382"/>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9282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Key Concepts</a:t>
            </a:r>
            <a:endParaRPr lang="en-IN" dirty="0"/>
          </a:p>
        </p:txBody>
      </p:sp>
      <p:sp>
        <p:nvSpPr>
          <p:cNvPr id="3" name="Content Placeholder 2"/>
          <p:cNvSpPr>
            <a:spLocks noGrp="1"/>
          </p:cNvSpPr>
          <p:nvPr>
            <p:ph sz="half" idx="2"/>
          </p:nvPr>
        </p:nvSpPr>
        <p:spPr>
          <a:xfrm>
            <a:off x="621982" y="1609471"/>
            <a:ext cx="5411248" cy="1723549"/>
          </a:xfrm>
        </p:spPr>
        <p:txBody>
          <a:bodyPr/>
          <a:lstStyle/>
          <a:p>
            <a:r>
              <a:rPr lang="en-US" b="1" dirty="0"/>
              <a:t>Artifact</a:t>
            </a:r>
          </a:p>
          <a:p>
            <a:r>
              <a:rPr lang="en-US" dirty="0"/>
              <a:t>An artifact is a collection of files or packages published by a run. Artifacts are made available to subsequent tasks, such as distribution or deployment. For more information, see </a:t>
            </a:r>
            <a:r>
              <a:rPr lang="en-US" dirty="0">
                <a:hlinkClick r:id="rId2"/>
              </a:rPr>
              <a:t>Artifacts in Azure Pipelines</a:t>
            </a:r>
            <a:r>
              <a:rPr lang="en-US" dirty="0"/>
              <a:t>.</a:t>
            </a:r>
          </a:p>
          <a:p>
            <a:endParaRPr lang="en-IN" dirty="0"/>
          </a:p>
        </p:txBody>
      </p:sp>
      <p:sp>
        <p:nvSpPr>
          <p:cNvPr id="4" name="Content Placeholder 3"/>
          <p:cNvSpPr>
            <a:spLocks noGrp="1"/>
          </p:cNvSpPr>
          <p:nvPr>
            <p:ph sz="half" idx="3"/>
          </p:nvPr>
        </p:nvSpPr>
        <p:spPr>
          <a:xfrm>
            <a:off x="6406419" y="1609471"/>
            <a:ext cx="5411248" cy="2215991"/>
          </a:xfrm>
        </p:spPr>
        <p:txBody>
          <a:bodyPr/>
          <a:lstStyle/>
          <a:p>
            <a:r>
              <a:rPr lang="en-US" b="1" dirty="0"/>
              <a:t>Agent</a:t>
            </a:r>
          </a:p>
          <a:p>
            <a:r>
              <a:rPr lang="en-US" dirty="0"/>
              <a:t>When your build or deployment runs, the system begins one or more jobs. An agent is computing infrastructure with installed agent software that runs one job at a time.</a:t>
            </a:r>
          </a:p>
          <a:p>
            <a:r>
              <a:rPr lang="en-US" dirty="0"/>
              <a:t>For more in-depth information about the different types of agents and how to use them, see </a:t>
            </a:r>
            <a:r>
              <a:rPr lang="en-US" dirty="0">
                <a:hlinkClick r:id="rId3"/>
              </a:rPr>
              <a:t>Build and release agents</a:t>
            </a:r>
            <a:r>
              <a:rPr lang="en-US" dirty="0"/>
              <a:t>.</a:t>
            </a:r>
          </a:p>
          <a:p>
            <a:endParaRPr lang="en-IN" dirty="0"/>
          </a:p>
        </p:txBody>
      </p:sp>
    </p:spTree>
    <p:extLst>
      <p:ext uri="{BB962C8B-B14F-4D97-AF65-F5344CB8AC3E}">
        <p14:creationId xmlns:p14="http://schemas.microsoft.com/office/powerpoint/2010/main" val="566413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730467" y="247784"/>
            <a:ext cx="7705725" cy="6747509"/>
            <a:chOff x="4730467" y="247784"/>
            <a:chExt cx="7705725" cy="6747509"/>
          </a:xfrm>
        </p:grpSpPr>
        <p:sp>
          <p:nvSpPr>
            <p:cNvPr id="3" name="object 3"/>
            <p:cNvSpPr/>
            <p:nvPr/>
          </p:nvSpPr>
          <p:spPr>
            <a:xfrm>
              <a:off x="4730467" y="247784"/>
              <a:ext cx="7705373" cy="674737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51448" y="1498091"/>
              <a:ext cx="6184391" cy="4503420"/>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422249" y="3195903"/>
            <a:ext cx="4423410" cy="574675"/>
          </a:xfrm>
          <a:prstGeom prst="rect">
            <a:avLst/>
          </a:prstGeom>
        </p:spPr>
        <p:txBody>
          <a:bodyPr vert="horz" wrap="square" lIns="0" tIns="12700" rIns="0" bIns="0" rtlCol="0">
            <a:spAutoFit/>
          </a:bodyPr>
          <a:lstStyle/>
          <a:p>
            <a:pPr marL="12700">
              <a:lnSpc>
                <a:spcPct val="100000"/>
              </a:lnSpc>
              <a:spcBef>
                <a:spcPts val="100"/>
              </a:spcBef>
            </a:pPr>
            <a:r>
              <a:rPr sz="3600" b="1" spc="-175" dirty="0">
                <a:solidFill>
                  <a:srgbClr val="0078D6"/>
                </a:solidFill>
                <a:latin typeface="Arial"/>
                <a:cs typeface="Arial"/>
              </a:rPr>
              <a:t>Integrated </a:t>
            </a:r>
            <a:r>
              <a:rPr sz="3600" b="1" spc="-155" dirty="0">
                <a:solidFill>
                  <a:srgbClr val="0078D6"/>
                </a:solidFill>
                <a:latin typeface="Arial"/>
                <a:cs typeface="Arial"/>
              </a:rPr>
              <a:t>with</a:t>
            </a:r>
            <a:r>
              <a:rPr sz="3600" b="1" spc="-420" dirty="0">
                <a:solidFill>
                  <a:srgbClr val="0078D6"/>
                </a:solidFill>
                <a:latin typeface="Arial"/>
                <a:cs typeface="Arial"/>
              </a:rPr>
              <a:t> </a:t>
            </a:r>
            <a:r>
              <a:rPr sz="3600" b="1" spc="-190" dirty="0">
                <a:solidFill>
                  <a:srgbClr val="0078D6"/>
                </a:solidFill>
                <a:latin typeface="Arial"/>
                <a:cs typeface="Arial"/>
              </a:rPr>
              <a:t>GitHub</a:t>
            </a:r>
            <a:endParaRPr sz="3600">
              <a:latin typeface="Arial"/>
              <a:cs typeface="Arial"/>
            </a:endParaRPr>
          </a:p>
        </p:txBody>
      </p:sp>
      <p:sp>
        <p:nvSpPr>
          <p:cNvPr id="6" name="object 6"/>
          <p:cNvSpPr txBox="1"/>
          <p:nvPr/>
        </p:nvSpPr>
        <p:spPr>
          <a:xfrm>
            <a:off x="422249" y="4275582"/>
            <a:ext cx="5048250" cy="1305560"/>
          </a:xfrm>
          <a:prstGeom prst="rect">
            <a:avLst/>
          </a:prstGeom>
        </p:spPr>
        <p:txBody>
          <a:bodyPr vert="horz" wrap="square" lIns="0" tIns="12065" rIns="0" bIns="0" rtlCol="0">
            <a:spAutoFit/>
          </a:bodyPr>
          <a:lstStyle/>
          <a:p>
            <a:pPr marL="12700" marR="5080">
              <a:lnSpc>
                <a:spcPct val="100000"/>
              </a:lnSpc>
              <a:spcBef>
                <a:spcPts val="95"/>
              </a:spcBef>
            </a:pPr>
            <a:r>
              <a:rPr sz="2800" spc="-340" dirty="0">
                <a:latin typeface="Arial Black"/>
                <a:cs typeface="Arial Black"/>
              </a:rPr>
              <a:t>Azure </a:t>
            </a:r>
            <a:r>
              <a:rPr sz="2800" spc="-350" dirty="0">
                <a:latin typeface="Arial Black"/>
                <a:cs typeface="Arial Black"/>
              </a:rPr>
              <a:t>Pipelines available </a:t>
            </a:r>
            <a:r>
              <a:rPr sz="2800" spc="-380" dirty="0">
                <a:latin typeface="Arial Black"/>
                <a:cs typeface="Arial Black"/>
              </a:rPr>
              <a:t>now </a:t>
            </a:r>
            <a:r>
              <a:rPr sz="2800" spc="-275" dirty="0">
                <a:latin typeface="Arial Black"/>
                <a:cs typeface="Arial Black"/>
              </a:rPr>
              <a:t>to  </a:t>
            </a:r>
            <a:r>
              <a:rPr sz="2800" spc="-365" dirty="0">
                <a:latin typeface="Arial Black"/>
                <a:cs typeface="Arial Black"/>
              </a:rPr>
              <a:t>any </a:t>
            </a:r>
            <a:r>
              <a:rPr sz="2800" spc="-315" dirty="0">
                <a:latin typeface="Arial Black"/>
                <a:cs typeface="Arial Black"/>
              </a:rPr>
              <a:t>developer </a:t>
            </a:r>
            <a:r>
              <a:rPr sz="2800" spc="-290" dirty="0">
                <a:latin typeface="Arial Black"/>
                <a:cs typeface="Arial Black"/>
              </a:rPr>
              <a:t>from </a:t>
            </a:r>
            <a:r>
              <a:rPr sz="2800" spc="-330" dirty="0">
                <a:latin typeface="Arial Black"/>
                <a:cs typeface="Arial Black"/>
              </a:rPr>
              <a:t>the </a:t>
            </a:r>
            <a:r>
              <a:rPr sz="2800" spc="-310" dirty="0">
                <a:latin typeface="Arial Black"/>
                <a:cs typeface="Arial Black"/>
              </a:rPr>
              <a:t>GitHub  </a:t>
            </a:r>
            <a:r>
              <a:rPr sz="2800" spc="-365" dirty="0">
                <a:latin typeface="Arial Black"/>
                <a:cs typeface="Arial Black"/>
              </a:rPr>
              <a:t>Marketplace</a:t>
            </a:r>
            <a:endParaRPr sz="2800">
              <a:latin typeface="Arial Black"/>
              <a:cs typeface="Arial Black"/>
            </a:endParaRPr>
          </a:p>
        </p:txBody>
      </p:sp>
      <p:sp>
        <p:nvSpPr>
          <p:cNvPr id="7" name="object 7"/>
          <p:cNvSpPr/>
          <p:nvPr/>
        </p:nvSpPr>
        <p:spPr>
          <a:xfrm>
            <a:off x="234487" y="1155325"/>
            <a:ext cx="2225052" cy="189254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380" y="97412"/>
            <a:ext cx="9989270" cy="5809211"/>
          </a:xfrm>
          <a:prstGeom prst="rect">
            <a:avLst/>
          </a:prstGeom>
        </p:spPr>
      </p:pic>
    </p:spTree>
    <p:extLst>
      <p:ext uri="{BB962C8B-B14F-4D97-AF65-F5344CB8AC3E}">
        <p14:creationId xmlns:p14="http://schemas.microsoft.com/office/powerpoint/2010/main" val="1148250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311607"/>
            <a:ext cx="2752725" cy="574675"/>
          </a:xfrm>
          <a:prstGeom prst="rect">
            <a:avLst/>
          </a:prstGeom>
        </p:spPr>
        <p:txBody>
          <a:bodyPr vert="horz" wrap="square" lIns="0" tIns="12700" rIns="0" bIns="0" rtlCol="0">
            <a:spAutoFit/>
          </a:bodyPr>
          <a:lstStyle/>
          <a:p>
            <a:pPr marL="12700">
              <a:lnSpc>
                <a:spcPct val="100000"/>
              </a:lnSpc>
              <a:spcBef>
                <a:spcPts val="100"/>
              </a:spcBef>
            </a:pPr>
            <a:r>
              <a:rPr sz="3600" spc="-250" dirty="0"/>
              <a:t>Azure</a:t>
            </a:r>
            <a:r>
              <a:rPr sz="3600" spc="-340" dirty="0"/>
              <a:t> </a:t>
            </a:r>
            <a:r>
              <a:rPr sz="3600" spc="-275" dirty="0"/>
              <a:t>DevOps</a:t>
            </a:r>
            <a:endParaRPr sz="3600"/>
          </a:p>
        </p:txBody>
      </p:sp>
      <p:sp>
        <p:nvSpPr>
          <p:cNvPr id="3" name="object 3"/>
          <p:cNvSpPr/>
          <p:nvPr/>
        </p:nvSpPr>
        <p:spPr>
          <a:xfrm>
            <a:off x="4745735" y="1508759"/>
            <a:ext cx="722376" cy="71932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733671" y="2228085"/>
            <a:ext cx="3431540" cy="172148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245FDF"/>
                </a:solidFill>
                <a:latin typeface="Arial"/>
                <a:cs typeface="Arial"/>
              </a:rPr>
              <a:t>Azure</a:t>
            </a:r>
            <a:r>
              <a:rPr sz="1800" b="1" spc="-25" dirty="0">
                <a:solidFill>
                  <a:srgbClr val="245FDF"/>
                </a:solidFill>
                <a:latin typeface="Arial"/>
                <a:cs typeface="Arial"/>
              </a:rPr>
              <a:t> </a:t>
            </a:r>
            <a:r>
              <a:rPr sz="1800" b="1" spc="-75" dirty="0">
                <a:solidFill>
                  <a:srgbClr val="245FDF"/>
                </a:solidFill>
                <a:latin typeface="Arial"/>
                <a:cs typeface="Arial"/>
              </a:rPr>
              <a:t>Pipelines</a:t>
            </a:r>
            <a:endParaRPr sz="1800">
              <a:latin typeface="Arial"/>
              <a:cs typeface="Arial"/>
            </a:endParaRPr>
          </a:p>
          <a:p>
            <a:pPr marL="12700" marR="5080">
              <a:lnSpc>
                <a:spcPct val="100000"/>
              </a:lnSpc>
              <a:spcBef>
                <a:spcPts val="750"/>
              </a:spcBef>
            </a:pPr>
            <a:r>
              <a:rPr sz="1600" spc="-190" dirty="0">
                <a:solidFill>
                  <a:srgbClr val="7E7E7E"/>
                </a:solidFill>
                <a:latin typeface="Arial Black"/>
                <a:cs typeface="Arial Black"/>
              </a:rPr>
              <a:t>Build, </a:t>
            </a:r>
            <a:r>
              <a:rPr sz="1600" spc="-215" dirty="0">
                <a:solidFill>
                  <a:srgbClr val="7E7E7E"/>
                </a:solidFill>
                <a:latin typeface="Arial Black"/>
                <a:cs typeface="Arial Black"/>
              </a:rPr>
              <a:t>test, </a:t>
            </a:r>
            <a:r>
              <a:rPr sz="1600" spc="-180" dirty="0">
                <a:solidFill>
                  <a:srgbClr val="7E7E7E"/>
                </a:solidFill>
                <a:latin typeface="Arial Black"/>
                <a:cs typeface="Arial Black"/>
              </a:rPr>
              <a:t>and </a:t>
            </a:r>
            <a:r>
              <a:rPr sz="1600" spc="-165" dirty="0">
                <a:solidFill>
                  <a:srgbClr val="7E7E7E"/>
                </a:solidFill>
                <a:latin typeface="Arial Black"/>
                <a:cs typeface="Arial Black"/>
              </a:rPr>
              <a:t>deploy </a:t>
            </a:r>
            <a:r>
              <a:rPr sz="1600" spc="-215" dirty="0">
                <a:solidFill>
                  <a:srgbClr val="7E7E7E"/>
                </a:solidFill>
                <a:latin typeface="Arial Black"/>
                <a:cs typeface="Arial Black"/>
              </a:rPr>
              <a:t>with </a:t>
            </a:r>
            <a:r>
              <a:rPr sz="1600" spc="-135" dirty="0">
                <a:solidFill>
                  <a:srgbClr val="7E7E7E"/>
                </a:solidFill>
                <a:latin typeface="Arial Black"/>
                <a:cs typeface="Arial Black"/>
              </a:rPr>
              <a:t>CI/CD </a:t>
            </a:r>
            <a:r>
              <a:rPr sz="1600" spc="-195" dirty="0">
                <a:solidFill>
                  <a:srgbClr val="7E7E7E"/>
                </a:solidFill>
                <a:latin typeface="Arial Black"/>
                <a:cs typeface="Arial Black"/>
              </a:rPr>
              <a:t>that  </a:t>
            </a:r>
            <a:r>
              <a:rPr sz="1600" spc="-250" dirty="0">
                <a:solidFill>
                  <a:srgbClr val="7E7E7E"/>
                </a:solidFill>
                <a:latin typeface="Arial Black"/>
                <a:cs typeface="Arial Black"/>
              </a:rPr>
              <a:t>works </a:t>
            </a:r>
            <a:r>
              <a:rPr sz="1600" spc="-215" dirty="0">
                <a:solidFill>
                  <a:srgbClr val="7E7E7E"/>
                </a:solidFill>
                <a:latin typeface="Arial Black"/>
                <a:cs typeface="Arial Black"/>
              </a:rPr>
              <a:t>with </a:t>
            </a:r>
            <a:r>
              <a:rPr sz="1600" spc="-210" dirty="0">
                <a:solidFill>
                  <a:srgbClr val="7E7E7E"/>
                </a:solidFill>
                <a:latin typeface="Arial Black"/>
                <a:cs typeface="Arial Black"/>
              </a:rPr>
              <a:t>any </a:t>
            </a:r>
            <a:r>
              <a:rPr sz="1600" spc="-190" dirty="0">
                <a:solidFill>
                  <a:srgbClr val="7E7E7E"/>
                </a:solidFill>
                <a:latin typeface="Arial Black"/>
                <a:cs typeface="Arial Black"/>
              </a:rPr>
              <a:t>language, </a:t>
            </a:r>
            <a:r>
              <a:rPr sz="1600" spc="-170" dirty="0">
                <a:solidFill>
                  <a:srgbClr val="7E7E7E"/>
                </a:solidFill>
                <a:latin typeface="Arial Black"/>
                <a:cs typeface="Arial Black"/>
              </a:rPr>
              <a:t>platform,  </a:t>
            </a:r>
            <a:r>
              <a:rPr sz="1600" spc="-185" dirty="0">
                <a:solidFill>
                  <a:srgbClr val="7E7E7E"/>
                </a:solidFill>
                <a:latin typeface="Arial Black"/>
                <a:cs typeface="Arial Black"/>
              </a:rPr>
              <a:t>and </a:t>
            </a:r>
            <a:r>
              <a:rPr sz="1600" spc="-190" dirty="0">
                <a:solidFill>
                  <a:srgbClr val="7E7E7E"/>
                </a:solidFill>
                <a:latin typeface="Arial Black"/>
                <a:cs typeface="Arial Black"/>
              </a:rPr>
              <a:t>cloud. </a:t>
            </a:r>
            <a:r>
              <a:rPr sz="1600" spc="-210" dirty="0">
                <a:solidFill>
                  <a:srgbClr val="7E7E7E"/>
                </a:solidFill>
                <a:latin typeface="Arial Black"/>
                <a:cs typeface="Arial Black"/>
              </a:rPr>
              <a:t>Connect </a:t>
            </a:r>
            <a:r>
              <a:rPr sz="1600" spc="-160" dirty="0">
                <a:solidFill>
                  <a:srgbClr val="7E7E7E"/>
                </a:solidFill>
                <a:latin typeface="Arial Black"/>
                <a:cs typeface="Arial Black"/>
              </a:rPr>
              <a:t>to </a:t>
            </a:r>
            <a:r>
              <a:rPr sz="1600" spc="-180" dirty="0">
                <a:solidFill>
                  <a:srgbClr val="7E7E7E"/>
                </a:solidFill>
                <a:latin typeface="Arial Black"/>
                <a:cs typeface="Arial Black"/>
              </a:rPr>
              <a:t>GitHub </a:t>
            </a:r>
            <a:r>
              <a:rPr sz="1600" spc="-145" dirty="0">
                <a:solidFill>
                  <a:srgbClr val="7E7E7E"/>
                </a:solidFill>
                <a:latin typeface="Arial Black"/>
                <a:cs typeface="Arial Black"/>
              </a:rPr>
              <a:t>or </a:t>
            </a:r>
            <a:r>
              <a:rPr sz="1600" spc="-210" dirty="0">
                <a:solidFill>
                  <a:srgbClr val="7E7E7E"/>
                </a:solidFill>
                <a:latin typeface="Arial Black"/>
                <a:cs typeface="Arial Black"/>
              </a:rPr>
              <a:t>any  </a:t>
            </a:r>
            <a:r>
              <a:rPr sz="1600" spc="-175" dirty="0">
                <a:solidFill>
                  <a:srgbClr val="7E7E7E"/>
                </a:solidFill>
                <a:latin typeface="Arial Black"/>
                <a:cs typeface="Arial Black"/>
              </a:rPr>
              <a:t>other </a:t>
            </a:r>
            <a:r>
              <a:rPr sz="1600" spc="-190" dirty="0">
                <a:solidFill>
                  <a:srgbClr val="7E7E7E"/>
                </a:solidFill>
                <a:latin typeface="Arial Black"/>
                <a:cs typeface="Arial Black"/>
              </a:rPr>
              <a:t>Git </a:t>
            </a:r>
            <a:r>
              <a:rPr sz="1600" spc="-170" dirty="0">
                <a:solidFill>
                  <a:srgbClr val="7E7E7E"/>
                </a:solidFill>
                <a:latin typeface="Arial Black"/>
                <a:cs typeface="Arial Black"/>
              </a:rPr>
              <a:t>provider </a:t>
            </a:r>
            <a:r>
              <a:rPr sz="1600" spc="-185" dirty="0">
                <a:solidFill>
                  <a:srgbClr val="7E7E7E"/>
                </a:solidFill>
                <a:latin typeface="Arial Black"/>
                <a:cs typeface="Arial Black"/>
              </a:rPr>
              <a:t>and </a:t>
            </a:r>
            <a:r>
              <a:rPr sz="1600" spc="-165" dirty="0">
                <a:solidFill>
                  <a:srgbClr val="7E7E7E"/>
                </a:solidFill>
                <a:latin typeface="Arial Black"/>
                <a:cs typeface="Arial Black"/>
              </a:rPr>
              <a:t>deploy  </a:t>
            </a:r>
            <a:r>
              <a:rPr sz="1600" spc="-200" dirty="0">
                <a:solidFill>
                  <a:srgbClr val="7E7E7E"/>
                </a:solidFill>
                <a:latin typeface="Arial Black"/>
                <a:cs typeface="Arial Black"/>
              </a:rPr>
              <a:t>continuously.</a:t>
            </a:r>
            <a:endParaRPr sz="1600">
              <a:latin typeface="Arial Black"/>
              <a:cs typeface="Arial Black"/>
            </a:endParaRPr>
          </a:p>
        </p:txBody>
      </p:sp>
      <p:sp>
        <p:nvSpPr>
          <p:cNvPr id="5" name="object 5"/>
          <p:cNvSpPr/>
          <p:nvPr/>
        </p:nvSpPr>
        <p:spPr>
          <a:xfrm>
            <a:off x="4745735" y="4439411"/>
            <a:ext cx="736091" cy="72085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733671" y="5117678"/>
            <a:ext cx="3378835" cy="1255395"/>
          </a:xfrm>
          <a:prstGeom prst="rect">
            <a:avLst/>
          </a:prstGeom>
        </p:spPr>
        <p:txBody>
          <a:bodyPr vert="horz" wrap="square" lIns="0" tIns="131445" rIns="0" bIns="0" rtlCol="0">
            <a:spAutoFit/>
          </a:bodyPr>
          <a:lstStyle/>
          <a:p>
            <a:pPr marL="12700">
              <a:lnSpc>
                <a:spcPct val="100000"/>
              </a:lnSpc>
              <a:spcBef>
                <a:spcPts val="1035"/>
              </a:spcBef>
            </a:pPr>
            <a:r>
              <a:rPr sz="1800" b="1" spc="-60" dirty="0">
                <a:solidFill>
                  <a:srgbClr val="CA2D6C"/>
                </a:solidFill>
                <a:latin typeface="Arial"/>
                <a:cs typeface="Arial"/>
              </a:rPr>
              <a:t>Azure</a:t>
            </a:r>
            <a:r>
              <a:rPr sz="1800" b="1" spc="-25" dirty="0">
                <a:solidFill>
                  <a:srgbClr val="CA2D6C"/>
                </a:solidFill>
                <a:latin typeface="Arial"/>
                <a:cs typeface="Arial"/>
              </a:rPr>
              <a:t> </a:t>
            </a:r>
            <a:r>
              <a:rPr sz="1800" b="1" spc="-55" dirty="0">
                <a:solidFill>
                  <a:srgbClr val="CA2D6C"/>
                </a:solidFill>
                <a:latin typeface="Arial"/>
                <a:cs typeface="Arial"/>
              </a:rPr>
              <a:t>Artifacts</a:t>
            </a:r>
            <a:endParaRPr sz="1800">
              <a:latin typeface="Arial"/>
              <a:cs typeface="Arial"/>
            </a:endParaRPr>
          </a:p>
          <a:p>
            <a:pPr marL="12700" marR="5080">
              <a:lnSpc>
                <a:spcPct val="100000"/>
              </a:lnSpc>
              <a:spcBef>
                <a:spcPts val="825"/>
              </a:spcBef>
            </a:pPr>
            <a:r>
              <a:rPr sz="1600" spc="-220" dirty="0">
                <a:solidFill>
                  <a:srgbClr val="7E7E7E"/>
                </a:solidFill>
                <a:latin typeface="Arial Black"/>
                <a:cs typeface="Arial Black"/>
              </a:rPr>
              <a:t>Create, </a:t>
            </a:r>
            <a:r>
              <a:rPr sz="1600" spc="-195" dirty="0">
                <a:solidFill>
                  <a:srgbClr val="7E7E7E"/>
                </a:solidFill>
                <a:latin typeface="Arial Black"/>
                <a:cs typeface="Arial Black"/>
              </a:rPr>
              <a:t>host, </a:t>
            </a:r>
            <a:r>
              <a:rPr sz="1600" spc="-185" dirty="0">
                <a:solidFill>
                  <a:srgbClr val="7E7E7E"/>
                </a:solidFill>
                <a:latin typeface="Arial Black"/>
                <a:cs typeface="Arial Black"/>
              </a:rPr>
              <a:t>and </a:t>
            </a:r>
            <a:r>
              <a:rPr sz="1600" spc="-229" dirty="0">
                <a:solidFill>
                  <a:srgbClr val="7E7E7E"/>
                </a:solidFill>
                <a:latin typeface="Arial Black"/>
                <a:cs typeface="Arial Black"/>
              </a:rPr>
              <a:t>share </a:t>
            </a:r>
            <a:r>
              <a:rPr sz="1600" spc="-245" dirty="0">
                <a:solidFill>
                  <a:srgbClr val="7E7E7E"/>
                </a:solidFill>
                <a:latin typeface="Arial Black"/>
                <a:cs typeface="Arial Black"/>
              </a:rPr>
              <a:t>packages </a:t>
            </a:r>
            <a:r>
              <a:rPr sz="1600" spc="-210" dirty="0">
                <a:solidFill>
                  <a:srgbClr val="7E7E7E"/>
                </a:solidFill>
                <a:latin typeface="Arial Black"/>
                <a:cs typeface="Arial Black"/>
              </a:rPr>
              <a:t>with  </a:t>
            </a:r>
            <a:r>
              <a:rPr sz="1600" spc="-170" dirty="0">
                <a:solidFill>
                  <a:srgbClr val="7E7E7E"/>
                </a:solidFill>
                <a:latin typeface="Arial Black"/>
                <a:cs typeface="Arial Black"/>
              </a:rPr>
              <a:t>your </a:t>
            </a:r>
            <a:r>
              <a:rPr sz="1600" spc="-220" dirty="0">
                <a:solidFill>
                  <a:srgbClr val="7E7E7E"/>
                </a:solidFill>
                <a:latin typeface="Arial Black"/>
                <a:cs typeface="Arial Black"/>
              </a:rPr>
              <a:t>team, </a:t>
            </a:r>
            <a:r>
              <a:rPr sz="1600" spc="-185" dirty="0">
                <a:solidFill>
                  <a:srgbClr val="7E7E7E"/>
                </a:solidFill>
                <a:latin typeface="Arial Black"/>
                <a:cs typeface="Arial Black"/>
              </a:rPr>
              <a:t>and </a:t>
            </a:r>
            <a:r>
              <a:rPr sz="1600" spc="-170" dirty="0">
                <a:solidFill>
                  <a:srgbClr val="7E7E7E"/>
                </a:solidFill>
                <a:latin typeface="Arial Black"/>
                <a:cs typeface="Arial Black"/>
              </a:rPr>
              <a:t>add </a:t>
            </a:r>
            <a:r>
              <a:rPr sz="1600" spc="-210" dirty="0">
                <a:solidFill>
                  <a:srgbClr val="7E7E7E"/>
                </a:solidFill>
                <a:latin typeface="Arial Black"/>
                <a:cs typeface="Arial Black"/>
              </a:rPr>
              <a:t>artifacts </a:t>
            </a:r>
            <a:r>
              <a:rPr sz="1600" spc="-160" dirty="0">
                <a:solidFill>
                  <a:srgbClr val="7E7E7E"/>
                </a:solidFill>
                <a:latin typeface="Arial Black"/>
                <a:cs typeface="Arial Black"/>
              </a:rPr>
              <a:t>to </a:t>
            </a:r>
            <a:r>
              <a:rPr sz="1600" spc="-170" dirty="0">
                <a:solidFill>
                  <a:srgbClr val="7E7E7E"/>
                </a:solidFill>
                <a:latin typeface="Arial Black"/>
                <a:cs typeface="Arial Black"/>
              </a:rPr>
              <a:t>your  </a:t>
            </a:r>
            <a:r>
              <a:rPr sz="1600" spc="-135" dirty="0">
                <a:solidFill>
                  <a:srgbClr val="7E7E7E"/>
                </a:solidFill>
                <a:latin typeface="Arial Black"/>
                <a:cs typeface="Arial Black"/>
              </a:rPr>
              <a:t>CI/CD </a:t>
            </a:r>
            <a:r>
              <a:rPr sz="1600" spc="-185" dirty="0">
                <a:solidFill>
                  <a:srgbClr val="7E7E7E"/>
                </a:solidFill>
                <a:latin typeface="Arial Black"/>
                <a:cs typeface="Arial Black"/>
              </a:rPr>
              <a:t>pipelines </a:t>
            </a:r>
            <a:r>
              <a:rPr sz="1600" spc="-215" dirty="0">
                <a:solidFill>
                  <a:srgbClr val="7E7E7E"/>
                </a:solidFill>
                <a:latin typeface="Arial Black"/>
                <a:cs typeface="Arial Black"/>
              </a:rPr>
              <a:t>with </a:t>
            </a:r>
            <a:r>
              <a:rPr sz="1600" spc="-260" dirty="0">
                <a:solidFill>
                  <a:srgbClr val="7E7E7E"/>
                </a:solidFill>
                <a:latin typeface="Arial Black"/>
                <a:cs typeface="Arial Black"/>
              </a:rPr>
              <a:t>a </a:t>
            </a:r>
            <a:r>
              <a:rPr sz="1600" spc="-195" dirty="0">
                <a:solidFill>
                  <a:srgbClr val="7E7E7E"/>
                </a:solidFill>
                <a:latin typeface="Arial Black"/>
                <a:cs typeface="Arial Black"/>
              </a:rPr>
              <a:t>single</a:t>
            </a:r>
            <a:r>
              <a:rPr sz="1600" spc="-254" dirty="0">
                <a:solidFill>
                  <a:srgbClr val="7E7E7E"/>
                </a:solidFill>
                <a:latin typeface="Arial Black"/>
                <a:cs typeface="Arial Black"/>
              </a:rPr>
              <a:t> </a:t>
            </a:r>
            <a:r>
              <a:rPr sz="1600" spc="-235" dirty="0">
                <a:solidFill>
                  <a:srgbClr val="7E7E7E"/>
                </a:solidFill>
                <a:latin typeface="Arial Black"/>
                <a:cs typeface="Arial Black"/>
              </a:rPr>
              <a:t>click.</a:t>
            </a:r>
            <a:endParaRPr sz="1600">
              <a:latin typeface="Arial Black"/>
              <a:cs typeface="Arial Black"/>
            </a:endParaRPr>
          </a:p>
        </p:txBody>
      </p:sp>
      <p:sp>
        <p:nvSpPr>
          <p:cNvPr id="7" name="object 7"/>
          <p:cNvSpPr/>
          <p:nvPr/>
        </p:nvSpPr>
        <p:spPr>
          <a:xfrm>
            <a:off x="816863" y="1508759"/>
            <a:ext cx="737616" cy="71932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804773" y="2228085"/>
            <a:ext cx="2939415" cy="147764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00B193"/>
                </a:solidFill>
                <a:latin typeface="Arial"/>
                <a:cs typeface="Arial"/>
              </a:rPr>
              <a:t>Azure</a:t>
            </a:r>
            <a:r>
              <a:rPr sz="1800" b="1" spc="-25" dirty="0">
                <a:solidFill>
                  <a:srgbClr val="00B193"/>
                </a:solidFill>
                <a:latin typeface="Arial"/>
                <a:cs typeface="Arial"/>
              </a:rPr>
              <a:t> </a:t>
            </a:r>
            <a:r>
              <a:rPr sz="1800" b="1" spc="-100" dirty="0">
                <a:solidFill>
                  <a:srgbClr val="00B193"/>
                </a:solidFill>
                <a:latin typeface="Arial"/>
                <a:cs typeface="Arial"/>
              </a:rPr>
              <a:t>Boards</a:t>
            </a:r>
            <a:endParaRPr sz="1800">
              <a:latin typeface="Arial"/>
              <a:cs typeface="Arial"/>
            </a:endParaRPr>
          </a:p>
          <a:p>
            <a:pPr marL="12700" marR="5080">
              <a:lnSpc>
                <a:spcPct val="100000"/>
              </a:lnSpc>
              <a:spcBef>
                <a:spcPts val="750"/>
              </a:spcBef>
            </a:pPr>
            <a:r>
              <a:rPr sz="1600" spc="-185" dirty="0">
                <a:solidFill>
                  <a:srgbClr val="7E7E7E"/>
                </a:solidFill>
                <a:latin typeface="Arial Black"/>
                <a:cs typeface="Arial Black"/>
              </a:rPr>
              <a:t>Deliver </a:t>
            </a:r>
            <a:r>
              <a:rPr sz="1600" spc="-210" dirty="0">
                <a:solidFill>
                  <a:srgbClr val="7E7E7E"/>
                </a:solidFill>
                <a:latin typeface="Arial Black"/>
                <a:cs typeface="Arial Black"/>
              </a:rPr>
              <a:t>value </a:t>
            </a:r>
            <a:r>
              <a:rPr sz="1600" spc="-160" dirty="0">
                <a:solidFill>
                  <a:srgbClr val="7E7E7E"/>
                </a:solidFill>
                <a:latin typeface="Arial Black"/>
                <a:cs typeface="Arial Black"/>
              </a:rPr>
              <a:t>to </a:t>
            </a:r>
            <a:r>
              <a:rPr sz="1600" spc="-170" dirty="0">
                <a:solidFill>
                  <a:srgbClr val="7E7E7E"/>
                </a:solidFill>
                <a:latin typeface="Arial Black"/>
                <a:cs typeface="Arial Black"/>
              </a:rPr>
              <a:t>your </a:t>
            </a:r>
            <a:r>
              <a:rPr sz="1600" spc="-235" dirty="0">
                <a:solidFill>
                  <a:srgbClr val="7E7E7E"/>
                </a:solidFill>
                <a:latin typeface="Arial Black"/>
                <a:cs typeface="Arial Black"/>
              </a:rPr>
              <a:t>users </a:t>
            </a:r>
            <a:r>
              <a:rPr sz="1600" spc="-210" dirty="0">
                <a:solidFill>
                  <a:srgbClr val="7E7E7E"/>
                </a:solidFill>
                <a:latin typeface="Arial Black"/>
                <a:cs typeface="Arial Black"/>
              </a:rPr>
              <a:t>faster  </a:t>
            </a:r>
            <a:r>
              <a:rPr sz="1600" spc="-190" dirty="0">
                <a:solidFill>
                  <a:srgbClr val="7E7E7E"/>
                </a:solidFill>
                <a:latin typeface="Arial Black"/>
                <a:cs typeface="Arial Black"/>
              </a:rPr>
              <a:t>using </a:t>
            </a:r>
            <a:r>
              <a:rPr sz="1600" spc="-180" dirty="0">
                <a:solidFill>
                  <a:srgbClr val="7E7E7E"/>
                </a:solidFill>
                <a:latin typeface="Arial Black"/>
                <a:cs typeface="Arial Black"/>
              </a:rPr>
              <a:t>proven </a:t>
            </a:r>
            <a:r>
              <a:rPr sz="1600" spc="-185" dirty="0">
                <a:solidFill>
                  <a:srgbClr val="7E7E7E"/>
                </a:solidFill>
                <a:latin typeface="Arial Black"/>
                <a:cs typeface="Arial Black"/>
              </a:rPr>
              <a:t>agile </a:t>
            </a:r>
            <a:r>
              <a:rPr sz="1600" spc="-180" dirty="0">
                <a:solidFill>
                  <a:srgbClr val="7E7E7E"/>
                </a:solidFill>
                <a:latin typeface="Arial Black"/>
                <a:cs typeface="Arial Black"/>
              </a:rPr>
              <a:t>tools </a:t>
            </a:r>
            <a:r>
              <a:rPr sz="1600" spc="-160" dirty="0">
                <a:solidFill>
                  <a:srgbClr val="7E7E7E"/>
                </a:solidFill>
                <a:latin typeface="Arial Black"/>
                <a:cs typeface="Arial Black"/>
              </a:rPr>
              <a:t>to </a:t>
            </a:r>
            <a:r>
              <a:rPr sz="1600" spc="-180" dirty="0">
                <a:solidFill>
                  <a:srgbClr val="7E7E7E"/>
                </a:solidFill>
                <a:latin typeface="Arial Black"/>
                <a:cs typeface="Arial Black"/>
              </a:rPr>
              <a:t>plan,  </a:t>
            </a:r>
            <a:r>
              <a:rPr sz="1600" spc="-225" dirty="0">
                <a:solidFill>
                  <a:srgbClr val="7E7E7E"/>
                </a:solidFill>
                <a:latin typeface="Arial Black"/>
                <a:cs typeface="Arial Black"/>
              </a:rPr>
              <a:t>track, </a:t>
            </a:r>
            <a:r>
              <a:rPr sz="1600" spc="-185" dirty="0">
                <a:solidFill>
                  <a:srgbClr val="7E7E7E"/>
                </a:solidFill>
                <a:latin typeface="Arial Black"/>
                <a:cs typeface="Arial Black"/>
              </a:rPr>
              <a:t>and </a:t>
            </a:r>
            <a:r>
              <a:rPr sz="1600" spc="-245" dirty="0">
                <a:solidFill>
                  <a:srgbClr val="7E7E7E"/>
                </a:solidFill>
                <a:latin typeface="Arial Black"/>
                <a:cs typeface="Arial Black"/>
              </a:rPr>
              <a:t>discuss </a:t>
            </a:r>
            <a:r>
              <a:rPr sz="1600" spc="-229" dirty="0">
                <a:solidFill>
                  <a:srgbClr val="7E7E7E"/>
                </a:solidFill>
                <a:latin typeface="Arial Black"/>
                <a:cs typeface="Arial Black"/>
              </a:rPr>
              <a:t>work </a:t>
            </a:r>
            <a:r>
              <a:rPr sz="1600" spc="-254" dirty="0">
                <a:solidFill>
                  <a:srgbClr val="7E7E7E"/>
                </a:solidFill>
                <a:latin typeface="Arial Black"/>
                <a:cs typeface="Arial Black"/>
              </a:rPr>
              <a:t>across  </a:t>
            </a:r>
            <a:r>
              <a:rPr sz="1600" spc="-170" dirty="0">
                <a:solidFill>
                  <a:srgbClr val="7E7E7E"/>
                </a:solidFill>
                <a:latin typeface="Arial Black"/>
                <a:cs typeface="Arial Black"/>
              </a:rPr>
              <a:t>your</a:t>
            </a:r>
            <a:r>
              <a:rPr sz="1600" spc="-90" dirty="0">
                <a:solidFill>
                  <a:srgbClr val="7E7E7E"/>
                </a:solidFill>
                <a:latin typeface="Arial Black"/>
                <a:cs typeface="Arial Black"/>
              </a:rPr>
              <a:t> </a:t>
            </a:r>
            <a:r>
              <a:rPr sz="1600" spc="-235" dirty="0">
                <a:solidFill>
                  <a:srgbClr val="7E7E7E"/>
                </a:solidFill>
                <a:latin typeface="Arial Black"/>
                <a:cs typeface="Arial Black"/>
              </a:rPr>
              <a:t>teams.</a:t>
            </a:r>
            <a:endParaRPr sz="1600">
              <a:latin typeface="Arial Black"/>
              <a:cs typeface="Arial Black"/>
            </a:endParaRPr>
          </a:p>
        </p:txBody>
      </p:sp>
      <p:sp>
        <p:nvSpPr>
          <p:cNvPr id="9" name="object 9"/>
          <p:cNvSpPr/>
          <p:nvPr/>
        </p:nvSpPr>
        <p:spPr>
          <a:xfrm>
            <a:off x="8922867" y="1508759"/>
            <a:ext cx="655624" cy="71932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8874379" y="2228085"/>
            <a:ext cx="2947670" cy="1721485"/>
          </a:xfrm>
          <a:prstGeom prst="rect">
            <a:avLst/>
          </a:prstGeom>
        </p:spPr>
        <p:txBody>
          <a:bodyPr vert="horz" wrap="square" lIns="0" tIns="119380" rIns="0" bIns="0" rtlCol="0">
            <a:spAutoFit/>
          </a:bodyPr>
          <a:lstStyle/>
          <a:p>
            <a:pPr marL="12700">
              <a:lnSpc>
                <a:spcPct val="100000"/>
              </a:lnSpc>
              <a:spcBef>
                <a:spcPts val="940"/>
              </a:spcBef>
            </a:pPr>
            <a:r>
              <a:rPr sz="1800" b="1" spc="-60" dirty="0">
                <a:solidFill>
                  <a:srgbClr val="D73A00"/>
                </a:solidFill>
                <a:latin typeface="Arial"/>
                <a:cs typeface="Arial"/>
              </a:rPr>
              <a:t>Azure</a:t>
            </a:r>
            <a:r>
              <a:rPr sz="1800" b="1" spc="-20" dirty="0">
                <a:solidFill>
                  <a:srgbClr val="D73A00"/>
                </a:solidFill>
                <a:latin typeface="Arial"/>
                <a:cs typeface="Arial"/>
              </a:rPr>
              <a:t> </a:t>
            </a:r>
            <a:r>
              <a:rPr sz="1800" b="1" spc="-114" dirty="0">
                <a:solidFill>
                  <a:srgbClr val="D73A00"/>
                </a:solidFill>
                <a:latin typeface="Arial"/>
                <a:cs typeface="Arial"/>
              </a:rPr>
              <a:t>Repos</a:t>
            </a:r>
            <a:endParaRPr sz="1800">
              <a:latin typeface="Arial"/>
              <a:cs typeface="Arial"/>
            </a:endParaRPr>
          </a:p>
          <a:p>
            <a:pPr marL="12700" marR="5080">
              <a:lnSpc>
                <a:spcPct val="100000"/>
              </a:lnSpc>
              <a:spcBef>
                <a:spcPts val="750"/>
              </a:spcBef>
            </a:pPr>
            <a:r>
              <a:rPr sz="1600" spc="-220" dirty="0">
                <a:solidFill>
                  <a:srgbClr val="7E7E7E"/>
                </a:solidFill>
                <a:latin typeface="Arial Black"/>
                <a:cs typeface="Arial Black"/>
              </a:rPr>
              <a:t>Get </a:t>
            </a:r>
            <a:r>
              <a:rPr sz="1600" spc="-175" dirty="0">
                <a:solidFill>
                  <a:srgbClr val="7E7E7E"/>
                </a:solidFill>
                <a:latin typeface="Arial Black"/>
                <a:cs typeface="Arial Black"/>
              </a:rPr>
              <a:t>unlimited, </a:t>
            </a:r>
            <a:r>
              <a:rPr sz="1600" spc="-165" dirty="0">
                <a:solidFill>
                  <a:srgbClr val="7E7E7E"/>
                </a:solidFill>
                <a:latin typeface="Arial Black"/>
                <a:cs typeface="Arial Black"/>
              </a:rPr>
              <a:t>cloud-hosted  </a:t>
            </a:r>
            <a:r>
              <a:rPr sz="1600" spc="-195" dirty="0">
                <a:solidFill>
                  <a:srgbClr val="7E7E7E"/>
                </a:solidFill>
                <a:latin typeface="Arial Black"/>
                <a:cs typeface="Arial Black"/>
              </a:rPr>
              <a:t>private </a:t>
            </a:r>
            <a:r>
              <a:rPr sz="1600" spc="-190" dirty="0">
                <a:solidFill>
                  <a:srgbClr val="7E7E7E"/>
                </a:solidFill>
                <a:latin typeface="Arial Black"/>
                <a:cs typeface="Arial Black"/>
              </a:rPr>
              <a:t>Git </a:t>
            </a:r>
            <a:r>
              <a:rPr sz="1600" spc="-200" dirty="0">
                <a:solidFill>
                  <a:srgbClr val="7E7E7E"/>
                </a:solidFill>
                <a:latin typeface="Arial Black"/>
                <a:cs typeface="Arial Black"/>
              </a:rPr>
              <a:t>repos </a:t>
            </a:r>
            <a:r>
              <a:rPr sz="1600" spc="-185" dirty="0">
                <a:solidFill>
                  <a:srgbClr val="7E7E7E"/>
                </a:solidFill>
                <a:latin typeface="Arial Black"/>
                <a:cs typeface="Arial Black"/>
              </a:rPr>
              <a:t>and </a:t>
            </a:r>
            <a:r>
              <a:rPr sz="1600" spc="-195" dirty="0">
                <a:solidFill>
                  <a:srgbClr val="7E7E7E"/>
                </a:solidFill>
                <a:latin typeface="Arial Black"/>
                <a:cs typeface="Arial Black"/>
              </a:rPr>
              <a:t>collaborate  </a:t>
            </a:r>
            <a:r>
              <a:rPr sz="1600" spc="-160" dirty="0">
                <a:solidFill>
                  <a:srgbClr val="7E7E7E"/>
                </a:solidFill>
                <a:latin typeface="Arial Black"/>
                <a:cs typeface="Arial Black"/>
              </a:rPr>
              <a:t>to </a:t>
            </a:r>
            <a:r>
              <a:rPr sz="1600" spc="-150" dirty="0">
                <a:solidFill>
                  <a:srgbClr val="7E7E7E"/>
                </a:solidFill>
                <a:latin typeface="Arial Black"/>
                <a:cs typeface="Arial Black"/>
              </a:rPr>
              <a:t>build </a:t>
            </a:r>
            <a:r>
              <a:rPr sz="1600" spc="-185" dirty="0">
                <a:solidFill>
                  <a:srgbClr val="7E7E7E"/>
                </a:solidFill>
                <a:latin typeface="Arial Black"/>
                <a:cs typeface="Arial Black"/>
              </a:rPr>
              <a:t>better </a:t>
            </a:r>
            <a:r>
              <a:rPr sz="1600" spc="-210" dirty="0">
                <a:solidFill>
                  <a:srgbClr val="7E7E7E"/>
                </a:solidFill>
                <a:latin typeface="Arial Black"/>
                <a:cs typeface="Arial Black"/>
              </a:rPr>
              <a:t>code </a:t>
            </a:r>
            <a:r>
              <a:rPr sz="1600" spc="-215" dirty="0">
                <a:solidFill>
                  <a:srgbClr val="7E7E7E"/>
                </a:solidFill>
                <a:latin typeface="Arial Black"/>
                <a:cs typeface="Arial Black"/>
              </a:rPr>
              <a:t>with </a:t>
            </a:r>
            <a:r>
              <a:rPr sz="1600" spc="-155" dirty="0">
                <a:solidFill>
                  <a:srgbClr val="7E7E7E"/>
                </a:solidFill>
                <a:latin typeface="Arial Black"/>
                <a:cs typeface="Arial Black"/>
              </a:rPr>
              <a:t>pull  </a:t>
            </a:r>
            <a:r>
              <a:rPr sz="1600" spc="-220" dirty="0">
                <a:solidFill>
                  <a:srgbClr val="7E7E7E"/>
                </a:solidFill>
                <a:latin typeface="Arial Black"/>
                <a:cs typeface="Arial Black"/>
              </a:rPr>
              <a:t>requests </a:t>
            </a:r>
            <a:r>
              <a:rPr sz="1600" spc="-185" dirty="0">
                <a:solidFill>
                  <a:srgbClr val="7E7E7E"/>
                </a:solidFill>
                <a:latin typeface="Arial Black"/>
                <a:cs typeface="Arial Black"/>
              </a:rPr>
              <a:t>and </a:t>
            </a:r>
            <a:r>
              <a:rPr sz="1600" spc="-220" dirty="0">
                <a:solidFill>
                  <a:srgbClr val="7E7E7E"/>
                </a:solidFill>
                <a:latin typeface="Arial Black"/>
                <a:cs typeface="Arial Black"/>
              </a:rPr>
              <a:t>advanced </a:t>
            </a:r>
            <a:r>
              <a:rPr sz="1600" spc="-165" dirty="0">
                <a:solidFill>
                  <a:srgbClr val="7E7E7E"/>
                </a:solidFill>
                <a:latin typeface="Arial Black"/>
                <a:cs typeface="Arial Black"/>
              </a:rPr>
              <a:t>file  </a:t>
            </a:r>
            <a:r>
              <a:rPr sz="1600" spc="-204" dirty="0">
                <a:solidFill>
                  <a:srgbClr val="7E7E7E"/>
                </a:solidFill>
                <a:latin typeface="Arial Black"/>
                <a:cs typeface="Arial Black"/>
              </a:rPr>
              <a:t>management.</a:t>
            </a:r>
            <a:endParaRPr sz="1600">
              <a:latin typeface="Arial Black"/>
              <a:cs typeface="Arial Black"/>
            </a:endParaRPr>
          </a:p>
        </p:txBody>
      </p:sp>
      <p:sp>
        <p:nvSpPr>
          <p:cNvPr id="11" name="object 11"/>
          <p:cNvSpPr/>
          <p:nvPr/>
        </p:nvSpPr>
        <p:spPr>
          <a:xfrm>
            <a:off x="816863" y="4439411"/>
            <a:ext cx="693915" cy="720851"/>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804773" y="5117678"/>
            <a:ext cx="2691130" cy="1255395"/>
          </a:xfrm>
          <a:prstGeom prst="rect">
            <a:avLst/>
          </a:prstGeom>
        </p:spPr>
        <p:txBody>
          <a:bodyPr vert="horz" wrap="square" lIns="0" tIns="131445" rIns="0" bIns="0" rtlCol="0">
            <a:spAutoFit/>
          </a:bodyPr>
          <a:lstStyle/>
          <a:p>
            <a:pPr marL="12700" algn="just">
              <a:lnSpc>
                <a:spcPct val="100000"/>
              </a:lnSpc>
              <a:spcBef>
                <a:spcPts val="1035"/>
              </a:spcBef>
            </a:pPr>
            <a:r>
              <a:rPr sz="1800" b="1" spc="-60" dirty="0">
                <a:solidFill>
                  <a:srgbClr val="854BC6"/>
                </a:solidFill>
                <a:latin typeface="Arial"/>
                <a:cs typeface="Arial"/>
              </a:rPr>
              <a:t>Azure </a:t>
            </a:r>
            <a:r>
              <a:rPr sz="1800" b="1" spc="-130" dirty="0">
                <a:solidFill>
                  <a:srgbClr val="854BC6"/>
                </a:solidFill>
                <a:latin typeface="Arial"/>
                <a:cs typeface="Arial"/>
              </a:rPr>
              <a:t>Test</a:t>
            </a:r>
            <a:r>
              <a:rPr sz="1800" b="1" spc="20" dirty="0">
                <a:solidFill>
                  <a:srgbClr val="854BC6"/>
                </a:solidFill>
                <a:latin typeface="Arial"/>
                <a:cs typeface="Arial"/>
              </a:rPr>
              <a:t> </a:t>
            </a:r>
            <a:r>
              <a:rPr sz="1800" b="1" spc="-110" dirty="0">
                <a:solidFill>
                  <a:srgbClr val="854BC6"/>
                </a:solidFill>
                <a:latin typeface="Arial"/>
                <a:cs typeface="Arial"/>
              </a:rPr>
              <a:t>Plans</a:t>
            </a:r>
            <a:endParaRPr sz="1800">
              <a:latin typeface="Arial"/>
              <a:cs typeface="Arial"/>
            </a:endParaRPr>
          </a:p>
          <a:p>
            <a:pPr marL="12700" marR="5080" algn="just">
              <a:lnSpc>
                <a:spcPct val="100000"/>
              </a:lnSpc>
              <a:spcBef>
                <a:spcPts val="825"/>
              </a:spcBef>
            </a:pPr>
            <a:r>
              <a:rPr sz="1600" spc="-300" dirty="0">
                <a:solidFill>
                  <a:srgbClr val="7E7E7E"/>
                </a:solidFill>
                <a:latin typeface="Arial Black"/>
                <a:cs typeface="Arial Black"/>
              </a:rPr>
              <a:t>Test </a:t>
            </a:r>
            <a:r>
              <a:rPr sz="1600" spc="-185" dirty="0">
                <a:solidFill>
                  <a:srgbClr val="7E7E7E"/>
                </a:solidFill>
                <a:latin typeface="Arial Black"/>
                <a:cs typeface="Arial Black"/>
              </a:rPr>
              <a:t>and </a:t>
            </a:r>
            <a:r>
              <a:rPr sz="1600" spc="-190" dirty="0">
                <a:solidFill>
                  <a:srgbClr val="7E7E7E"/>
                </a:solidFill>
                <a:latin typeface="Arial Black"/>
                <a:cs typeface="Arial Black"/>
              </a:rPr>
              <a:t>ship </a:t>
            </a:r>
            <a:r>
              <a:rPr sz="1600" spc="-210" dirty="0">
                <a:solidFill>
                  <a:srgbClr val="7E7E7E"/>
                </a:solidFill>
                <a:latin typeface="Arial Black"/>
                <a:cs typeface="Arial Black"/>
              </a:rPr>
              <a:t>with </a:t>
            </a:r>
            <a:r>
              <a:rPr sz="1600" spc="-200" dirty="0">
                <a:solidFill>
                  <a:srgbClr val="7E7E7E"/>
                </a:solidFill>
                <a:latin typeface="Arial Black"/>
                <a:cs typeface="Arial Black"/>
              </a:rPr>
              <a:t>confidence  </a:t>
            </a:r>
            <a:r>
              <a:rPr sz="1600" spc="-190" dirty="0">
                <a:solidFill>
                  <a:srgbClr val="7E7E7E"/>
                </a:solidFill>
                <a:latin typeface="Arial Black"/>
                <a:cs typeface="Arial Black"/>
              </a:rPr>
              <a:t>using </a:t>
            </a:r>
            <a:r>
              <a:rPr sz="1600" spc="-204" dirty="0">
                <a:solidFill>
                  <a:srgbClr val="7E7E7E"/>
                </a:solidFill>
                <a:latin typeface="Arial Black"/>
                <a:cs typeface="Arial Black"/>
              </a:rPr>
              <a:t>manual </a:t>
            </a:r>
            <a:r>
              <a:rPr sz="1600" spc="-185" dirty="0">
                <a:solidFill>
                  <a:srgbClr val="7E7E7E"/>
                </a:solidFill>
                <a:latin typeface="Arial Black"/>
                <a:cs typeface="Arial Black"/>
              </a:rPr>
              <a:t>and exploratory  </a:t>
            </a:r>
            <a:r>
              <a:rPr sz="1600" spc="-195" dirty="0">
                <a:solidFill>
                  <a:srgbClr val="7E7E7E"/>
                </a:solidFill>
                <a:latin typeface="Arial Black"/>
                <a:cs typeface="Arial Black"/>
              </a:rPr>
              <a:t>testing</a:t>
            </a:r>
            <a:r>
              <a:rPr sz="1600" spc="-114" dirty="0">
                <a:solidFill>
                  <a:srgbClr val="7E7E7E"/>
                </a:solidFill>
                <a:latin typeface="Arial Black"/>
                <a:cs typeface="Arial Black"/>
              </a:rPr>
              <a:t> </a:t>
            </a:r>
            <a:r>
              <a:rPr sz="1600" spc="-185" dirty="0">
                <a:solidFill>
                  <a:srgbClr val="7E7E7E"/>
                </a:solidFill>
                <a:latin typeface="Arial Black"/>
                <a:cs typeface="Arial Black"/>
              </a:rPr>
              <a:t>tools.</a:t>
            </a:r>
            <a:endParaRPr sz="1600">
              <a:latin typeface="Arial Black"/>
              <a:cs typeface="Arial Black"/>
            </a:endParaRPr>
          </a:p>
        </p:txBody>
      </p:sp>
      <p:sp>
        <p:nvSpPr>
          <p:cNvPr id="13" name="object 13"/>
          <p:cNvSpPr/>
          <p:nvPr/>
        </p:nvSpPr>
        <p:spPr>
          <a:xfrm>
            <a:off x="8887206" y="5292089"/>
            <a:ext cx="710565" cy="711835"/>
          </a:xfrm>
          <a:custGeom>
            <a:avLst/>
            <a:gdLst/>
            <a:ahLst/>
            <a:cxnLst/>
            <a:rect l="l" t="t" r="r" b="b"/>
            <a:pathLst>
              <a:path w="710565" h="711835">
                <a:moveTo>
                  <a:pt x="0" y="355854"/>
                </a:moveTo>
                <a:lnTo>
                  <a:pt x="3242" y="307553"/>
                </a:lnTo>
                <a:lnTo>
                  <a:pt x="12685" y="261231"/>
                </a:lnTo>
                <a:lnTo>
                  <a:pt x="27908" y="217312"/>
                </a:lnTo>
                <a:lnTo>
                  <a:pt x="48485" y="176219"/>
                </a:lnTo>
                <a:lnTo>
                  <a:pt x="73995" y="138375"/>
                </a:lnTo>
                <a:lnTo>
                  <a:pt x="104013" y="104203"/>
                </a:lnTo>
                <a:lnTo>
                  <a:pt x="138116" y="74127"/>
                </a:lnTo>
                <a:lnTo>
                  <a:pt x="175880" y="48570"/>
                </a:lnTo>
                <a:lnTo>
                  <a:pt x="216884" y="27955"/>
                </a:lnTo>
                <a:lnTo>
                  <a:pt x="260702" y="12707"/>
                </a:lnTo>
                <a:lnTo>
                  <a:pt x="306913" y="3247"/>
                </a:lnTo>
                <a:lnTo>
                  <a:pt x="355092" y="0"/>
                </a:lnTo>
                <a:lnTo>
                  <a:pt x="403270" y="3247"/>
                </a:lnTo>
                <a:lnTo>
                  <a:pt x="449481" y="12707"/>
                </a:lnTo>
                <a:lnTo>
                  <a:pt x="493299" y="27955"/>
                </a:lnTo>
                <a:lnTo>
                  <a:pt x="534303" y="48570"/>
                </a:lnTo>
                <a:lnTo>
                  <a:pt x="572067" y="74127"/>
                </a:lnTo>
                <a:lnTo>
                  <a:pt x="606171" y="104203"/>
                </a:lnTo>
                <a:lnTo>
                  <a:pt x="636188" y="138375"/>
                </a:lnTo>
                <a:lnTo>
                  <a:pt x="661698" y="176219"/>
                </a:lnTo>
                <a:lnTo>
                  <a:pt x="682275" y="217312"/>
                </a:lnTo>
                <a:lnTo>
                  <a:pt x="697498" y="261231"/>
                </a:lnTo>
                <a:lnTo>
                  <a:pt x="706941" y="307553"/>
                </a:lnTo>
                <a:lnTo>
                  <a:pt x="710184" y="355854"/>
                </a:lnTo>
                <a:lnTo>
                  <a:pt x="706941" y="404141"/>
                </a:lnTo>
                <a:lnTo>
                  <a:pt x="697498" y="450454"/>
                </a:lnTo>
                <a:lnTo>
                  <a:pt x="682275" y="494368"/>
                </a:lnTo>
                <a:lnTo>
                  <a:pt x="661698" y="535460"/>
                </a:lnTo>
                <a:lnTo>
                  <a:pt x="636188" y="573305"/>
                </a:lnTo>
                <a:lnTo>
                  <a:pt x="606171" y="607480"/>
                </a:lnTo>
                <a:lnTo>
                  <a:pt x="572067" y="637561"/>
                </a:lnTo>
                <a:lnTo>
                  <a:pt x="534303" y="663123"/>
                </a:lnTo>
                <a:lnTo>
                  <a:pt x="493299" y="683743"/>
                </a:lnTo>
                <a:lnTo>
                  <a:pt x="449481" y="698996"/>
                </a:lnTo>
                <a:lnTo>
                  <a:pt x="403270" y="708459"/>
                </a:lnTo>
                <a:lnTo>
                  <a:pt x="355092" y="711708"/>
                </a:lnTo>
                <a:lnTo>
                  <a:pt x="306913" y="708459"/>
                </a:lnTo>
                <a:lnTo>
                  <a:pt x="260702" y="698996"/>
                </a:lnTo>
                <a:lnTo>
                  <a:pt x="216884" y="683743"/>
                </a:lnTo>
                <a:lnTo>
                  <a:pt x="175880" y="663123"/>
                </a:lnTo>
                <a:lnTo>
                  <a:pt x="138116" y="637561"/>
                </a:lnTo>
                <a:lnTo>
                  <a:pt x="104013" y="607480"/>
                </a:lnTo>
                <a:lnTo>
                  <a:pt x="73995" y="573305"/>
                </a:lnTo>
                <a:lnTo>
                  <a:pt x="48485" y="535460"/>
                </a:lnTo>
                <a:lnTo>
                  <a:pt x="27908" y="494368"/>
                </a:lnTo>
                <a:lnTo>
                  <a:pt x="12685" y="450454"/>
                </a:lnTo>
                <a:lnTo>
                  <a:pt x="3242" y="404141"/>
                </a:lnTo>
                <a:lnTo>
                  <a:pt x="0" y="355854"/>
                </a:lnTo>
                <a:close/>
              </a:path>
            </a:pathLst>
          </a:custGeom>
          <a:ln w="28956">
            <a:solidFill>
              <a:srgbClr val="0079CC"/>
            </a:solidFill>
          </a:ln>
        </p:spPr>
        <p:txBody>
          <a:bodyPr wrap="square" lIns="0" tIns="0" rIns="0" bIns="0" rtlCol="0"/>
          <a:lstStyle/>
          <a:p>
            <a:endParaRPr/>
          </a:p>
        </p:txBody>
      </p:sp>
      <p:sp>
        <p:nvSpPr>
          <p:cNvPr id="14" name="object 14"/>
          <p:cNvSpPr txBox="1"/>
          <p:nvPr/>
        </p:nvSpPr>
        <p:spPr>
          <a:xfrm>
            <a:off x="8874379" y="5349646"/>
            <a:ext cx="2712085" cy="1055370"/>
          </a:xfrm>
          <a:prstGeom prst="rect">
            <a:avLst/>
          </a:prstGeom>
        </p:spPr>
        <p:txBody>
          <a:bodyPr vert="horz" wrap="square" lIns="0" tIns="12700" rIns="0" bIns="0" rtlCol="0">
            <a:spAutoFit/>
          </a:bodyPr>
          <a:lstStyle/>
          <a:p>
            <a:pPr marL="123189">
              <a:lnSpc>
                <a:spcPct val="100000"/>
              </a:lnSpc>
              <a:spcBef>
                <a:spcPts val="100"/>
              </a:spcBef>
            </a:pPr>
            <a:r>
              <a:rPr sz="3600" dirty="0">
                <a:solidFill>
                  <a:srgbClr val="0078D6"/>
                </a:solidFill>
                <a:latin typeface="Wingdings"/>
                <a:cs typeface="Wingdings"/>
              </a:rPr>
              <a:t></a:t>
            </a:r>
            <a:endParaRPr sz="3600">
              <a:latin typeface="Wingdings"/>
              <a:cs typeface="Wingdings"/>
            </a:endParaRPr>
          </a:p>
          <a:p>
            <a:pPr marL="12700">
              <a:lnSpc>
                <a:spcPct val="100000"/>
              </a:lnSpc>
              <a:spcBef>
                <a:spcPts val="1630"/>
              </a:spcBef>
            </a:pPr>
            <a:r>
              <a:rPr sz="1800" b="1" spc="-30" dirty="0">
                <a:solidFill>
                  <a:srgbClr val="0078D6"/>
                </a:solidFill>
                <a:latin typeface="Arial"/>
                <a:cs typeface="Arial"/>
              </a:rPr>
              <a:t>https://azure.com/devops</a:t>
            </a:r>
            <a:endParaRPr sz="1800">
              <a:latin typeface="Arial"/>
              <a:cs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58812" y="228724"/>
            <a:ext cx="7877027" cy="67664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22249" y="125169"/>
            <a:ext cx="4780915" cy="1402715"/>
          </a:xfrm>
          <a:prstGeom prst="rect">
            <a:avLst/>
          </a:prstGeom>
        </p:spPr>
        <p:txBody>
          <a:bodyPr vert="horz" wrap="square" lIns="0" tIns="199390" rIns="0" bIns="0" rtlCol="0">
            <a:spAutoFit/>
          </a:bodyPr>
          <a:lstStyle/>
          <a:p>
            <a:pPr marL="12700">
              <a:lnSpc>
                <a:spcPct val="100000"/>
              </a:lnSpc>
              <a:spcBef>
                <a:spcPts val="1570"/>
              </a:spcBef>
            </a:pPr>
            <a:r>
              <a:rPr sz="3600" spc="-250" dirty="0">
                <a:solidFill>
                  <a:srgbClr val="098B76"/>
                </a:solidFill>
              </a:rPr>
              <a:t>Azure</a:t>
            </a:r>
            <a:r>
              <a:rPr sz="3600" spc="-280" dirty="0">
                <a:solidFill>
                  <a:srgbClr val="098B76"/>
                </a:solidFill>
              </a:rPr>
              <a:t> </a:t>
            </a:r>
            <a:r>
              <a:rPr sz="3600" spc="-335" dirty="0">
                <a:solidFill>
                  <a:srgbClr val="098B76"/>
                </a:solidFill>
              </a:rPr>
              <a:t>Boards</a:t>
            </a:r>
            <a:endParaRPr sz="3600"/>
          </a:p>
          <a:p>
            <a:pPr marL="22860" marR="5080">
              <a:lnSpc>
                <a:spcPct val="100000"/>
              </a:lnSpc>
              <a:spcBef>
                <a:spcPts val="735"/>
              </a:spcBef>
            </a:pPr>
            <a:r>
              <a:rPr sz="1800" b="0" spc="-335" dirty="0">
                <a:solidFill>
                  <a:srgbClr val="585858"/>
                </a:solidFill>
                <a:latin typeface="Arial Black"/>
                <a:cs typeface="Arial Black"/>
              </a:rPr>
              <a:t>Track </a:t>
            </a:r>
            <a:r>
              <a:rPr sz="1800" b="0" spc="-260" dirty="0">
                <a:solidFill>
                  <a:srgbClr val="585858"/>
                </a:solidFill>
                <a:latin typeface="Arial Black"/>
                <a:cs typeface="Arial Black"/>
              </a:rPr>
              <a:t>work </a:t>
            </a:r>
            <a:r>
              <a:rPr sz="1800" b="0" spc="-240" dirty="0">
                <a:solidFill>
                  <a:srgbClr val="585858"/>
                </a:solidFill>
                <a:latin typeface="Arial Black"/>
                <a:cs typeface="Arial Black"/>
              </a:rPr>
              <a:t>with </a:t>
            </a:r>
            <a:r>
              <a:rPr sz="1800" b="0" spc="-265" dirty="0">
                <a:solidFill>
                  <a:srgbClr val="585858"/>
                </a:solidFill>
                <a:latin typeface="Arial Black"/>
                <a:cs typeface="Arial Black"/>
              </a:rPr>
              <a:t>Kanban </a:t>
            </a:r>
            <a:r>
              <a:rPr sz="1800" b="0" spc="-215" dirty="0">
                <a:solidFill>
                  <a:srgbClr val="585858"/>
                </a:solidFill>
                <a:latin typeface="Arial Black"/>
                <a:cs typeface="Arial Black"/>
              </a:rPr>
              <a:t>boards, </a:t>
            </a:r>
            <a:r>
              <a:rPr sz="1800" b="0" spc="-245" dirty="0">
                <a:solidFill>
                  <a:srgbClr val="585858"/>
                </a:solidFill>
                <a:latin typeface="Arial Black"/>
                <a:cs typeface="Arial Black"/>
              </a:rPr>
              <a:t>backlogs, </a:t>
            </a:r>
            <a:r>
              <a:rPr sz="1800" b="0" spc="-254" dirty="0">
                <a:solidFill>
                  <a:srgbClr val="585858"/>
                </a:solidFill>
                <a:latin typeface="Arial Black"/>
                <a:cs typeface="Arial Black"/>
              </a:rPr>
              <a:t>team  </a:t>
            </a:r>
            <a:r>
              <a:rPr sz="1800" b="0" spc="-225" dirty="0">
                <a:solidFill>
                  <a:srgbClr val="585858"/>
                </a:solidFill>
                <a:latin typeface="Arial Black"/>
                <a:cs typeface="Arial Black"/>
              </a:rPr>
              <a:t>dashboards, </a:t>
            </a:r>
            <a:r>
              <a:rPr sz="1800" b="0" spc="-204" dirty="0">
                <a:solidFill>
                  <a:srgbClr val="585858"/>
                </a:solidFill>
                <a:latin typeface="Arial Black"/>
                <a:cs typeface="Arial Black"/>
              </a:rPr>
              <a:t>and </a:t>
            </a:r>
            <a:r>
              <a:rPr sz="1800" b="0" spc="-250" dirty="0">
                <a:solidFill>
                  <a:srgbClr val="585858"/>
                </a:solidFill>
                <a:latin typeface="Arial Black"/>
                <a:cs typeface="Arial Black"/>
              </a:rPr>
              <a:t>custom</a:t>
            </a:r>
            <a:r>
              <a:rPr sz="1800" b="0" spc="45" dirty="0">
                <a:solidFill>
                  <a:srgbClr val="585858"/>
                </a:solidFill>
                <a:latin typeface="Arial Black"/>
                <a:cs typeface="Arial Black"/>
              </a:rPr>
              <a:t> </a:t>
            </a:r>
            <a:r>
              <a:rPr sz="1800" b="0" spc="-175" dirty="0">
                <a:solidFill>
                  <a:srgbClr val="585858"/>
                </a:solidFill>
                <a:latin typeface="Arial Black"/>
                <a:cs typeface="Arial Black"/>
              </a:rPr>
              <a:t>reporting</a:t>
            </a:r>
            <a:endParaRPr sz="1800">
              <a:latin typeface="Arial Black"/>
              <a:cs typeface="Arial Black"/>
            </a:endParaRPr>
          </a:p>
        </p:txBody>
      </p:sp>
      <p:sp>
        <p:nvSpPr>
          <p:cNvPr id="4" name="object 4"/>
          <p:cNvSpPr/>
          <p:nvPr/>
        </p:nvSpPr>
        <p:spPr>
          <a:xfrm>
            <a:off x="409194" y="5941313"/>
            <a:ext cx="428625" cy="429895"/>
          </a:xfrm>
          <a:custGeom>
            <a:avLst/>
            <a:gdLst/>
            <a:ahLst/>
            <a:cxnLst/>
            <a:rect l="l" t="t" r="r" b="b"/>
            <a:pathLst>
              <a:path w="428625" h="429895">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ln w="28956">
            <a:solidFill>
              <a:srgbClr val="098B76"/>
            </a:solidFill>
          </a:ln>
        </p:spPr>
        <p:txBody>
          <a:bodyPr wrap="square" lIns="0" tIns="0" rIns="0" bIns="0" rtlCol="0"/>
          <a:lstStyle/>
          <a:p>
            <a:endParaRPr/>
          </a:p>
        </p:txBody>
      </p:sp>
      <p:sp>
        <p:nvSpPr>
          <p:cNvPr id="5" name="object 5"/>
          <p:cNvSpPr txBox="1"/>
          <p:nvPr/>
        </p:nvSpPr>
        <p:spPr>
          <a:xfrm>
            <a:off x="474065" y="5984239"/>
            <a:ext cx="3517265" cy="331470"/>
          </a:xfrm>
          <a:prstGeom prst="rect">
            <a:avLst/>
          </a:prstGeom>
        </p:spPr>
        <p:txBody>
          <a:bodyPr vert="horz" wrap="square" lIns="0" tIns="13335" rIns="0" bIns="0" rtlCol="0">
            <a:spAutoFit/>
          </a:bodyPr>
          <a:lstStyle/>
          <a:p>
            <a:pPr marL="12700">
              <a:lnSpc>
                <a:spcPct val="100000"/>
              </a:lnSpc>
              <a:spcBef>
                <a:spcPts val="105"/>
              </a:spcBef>
              <a:tabLst>
                <a:tab pos="515620" algn="l"/>
              </a:tabLst>
            </a:pPr>
            <a:r>
              <a:rPr sz="2000" spc="5" dirty="0">
                <a:solidFill>
                  <a:srgbClr val="098B76"/>
                </a:solidFill>
                <a:latin typeface="Wingdings"/>
                <a:cs typeface="Wingdings"/>
              </a:rPr>
              <a:t></a:t>
            </a:r>
            <a:r>
              <a:rPr sz="2000" spc="5" dirty="0">
                <a:solidFill>
                  <a:srgbClr val="098B76"/>
                </a:solidFill>
                <a:latin typeface="Times New Roman"/>
                <a:cs typeface="Times New Roman"/>
              </a:rPr>
              <a:t>	</a:t>
            </a:r>
            <a:r>
              <a:rPr sz="2000" b="1" spc="-30" dirty="0">
                <a:solidFill>
                  <a:srgbClr val="098B76"/>
                </a:solidFill>
                <a:latin typeface="Arial"/>
                <a:cs typeface="Arial"/>
              </a:rPr>
              <a:t>https://azure.com/devops</a:t>
            </a:r>
            <a:endParaRPr sz="2000">
              <a:latin typeface="Arial"/>
              <a:cs typeface="Arial"/>
            </a:endParaRPr>
          </a:p>
        </p:txBody>
      </p:sp>
      <p:grpSp>
        <p:nvGrpSpPr>
          <p:cNvPr id="6" name="object 6"/>
          <p:cNvGrpSpPr/>
          <p:nvPr/>
        </p:nvGrpSpPr>
        <p:grpSpPr>
          <a:xfrm>
            <a:off x="445008" y="3334511"/>
            <a:ext cx="554990" cy="554990"/>
            <a:chOff x="445008" y="3334511"/>
            <a:chExt cx="554990" cy="554990"/>
          </a:xfrm>
        </p:grpSpPr>
        <p:sp>
          <p:nvSpPr>
            <p:cNvPr id="7" name="object 7"/>
            <p:cNvSpPr/>
            <p:nvPr/>
          </p:nvSpPr>
          <p:spPr>
            <a:xfrm>
              <a:off x="445008" y="3334511"/>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8" name="object 8"/>
            <p:cNvSpPr/>
            <p:nvPr/>
          </p:nvSpPr>
          <p:spPr>
            <a:xfrm>
              <a:off x="547116" y="3396995"/>
              <a:ext cx="371856" cy="370331"/>
            </a:xfrm>
            <a:prstGeom prst="rect">
              <a:avLst/>
            </a:prstGeom>
            <a:blipFill>
              <a:blip r:embed="rId3" cstate="print"/>
              <a:stretch>
                <a:fillRect/>
              </a:stretch>
            </a:blipFill>
          </p:spPr>
          <p:txBody>
            <a:bodyPr wrap="square" lIns="0" tIns="0" rIns="0" bIns="0" rtlCol="0"/>
            <a:lstStyle/>
            <a:p>
              <a:endParaRPr/>
            </a:p>
          </p:txBody>
        </p:sp>
      </p:grpSp>
      <p:sp>
        <p:nvSpPr>
          <p:cNvPr id="9" name="object 9"/>
          <p:cNvSpPr txBox="1"/>
          <p:nvPr/>
        </p:nvSpPr>
        <p:spPr>
          <a:xfrm>
            <a:off x="1236065" y="2082545"/>
            <a:ext cx="3555365" cy="3394710"/>
          </a:xfrm>
          <a:prstGeom prst="rect">
            <a:avLst/>
          </a:prstGeom>
        </p:spPr>
        <p:txBody>
          <a:bodyPr vert="horz" wrap="square" lIns="0" tIns="93345" rIns="0" bIns="0" rtlCol="0">
            <a:spAutoFit/>
          </a:bodyPr>
          <a:lstStyle/>
          <a:p>
            <a:pPr marL="12700">
              <a:lnSpc>
                <a:spcPct val="100000"/>
              </a:lnSpc>
              <a:spcBef>
                <a:spcPts val="735"/>
              </a:spcBef>
            </a:pPr>
            <a:r>
              <a:rPr sz="1800" b="1" spc="-60" dirty="0">
                <a:solidFill>
                  <a:srgbClr val="585858"/>
                </a:solidFill>
                <a:latin typeface="Arial"/>
                <a:cs typeface="Arial"/>
              </a:rPr>
              <a:t>Connected </a:t>
            </a:r>
            <a:r>
              <a:rPr sz="1800" b="1" spc="-15" dirty="0">
                <a:solidFill>
                  <a:srgbClr val="585858"/>
                </a:solidFill>
                <a:latin typeface="Arial"/>
                <a:cs typeface="Arial"/>
              </a:rPr>
              <a:t>from </a:t>
            </a:r>
            <a:r>
              <a:rPr sz="1800" b="1" spc="-45" dirty="0">
                <a:solidFill>
                  <a:srgbClr val="585858"/>
                </a:solidFill>
                <a:latin typeface="Arial"/>
                <a:cs typeface="Arial"/>
              </a:rPr>
              <a:t>idea </a:t>
            </a:r>
            <a:r>
              <a:rPr sz="1800" b="1" spc="5" dirty="0">
                <a:solidFill>
                  <a:srgbClr val="585858"/>
                </a:solidFill>
                <a:latin typeface="Arial"/>
                <a:cs typeface="Arial"/>
              </a:rPr>
              <a:t>to</a:t>
            </a:r>
            <a:r>
              <a:rPr sz="1800" b="1" spc="80" dirty="0">
                <a:solidFill>
                  <a:srgbClr val="585858"/>
                </a:solidFill>
                <a:latin typeface="Arial"/>
                <a:cs typeface="Arial"/>
              </a:rPr>
              <a:t> </a:t>
            </a:r>
            <a:r>
              <a:rPr sz="1800" b="1" spc="-75" dirty="0">
                <a:solidFill>
                  <a:srgbClr val="585858"/>
                </a:solidFill>
                <a:latin typeface="Arial"/>
                <a:cs typeface="Arial"/>
              </a:rPr>
              <a:t>release</a:t>
            </a:r>
            <a:endParaRPr sz="1800">
              <a:latin typeface="Arial"/>
              <a:cs typeface="Arial"/>
            </a:endParaRPr>
          </a:p>
          <a:p>
            <a:pPr marL="12700" marR="27940" algn="just">
              <a:lnSpc>
                <a:spcPts val="1300"/>
              </a:lnSpc>
              <a:spcBef>
                <a:spcPts val="585"/>
              </a:spcBef>
            </a:pPr>
            <a:r>
              <a:rPr sz="1200" spc="-225" dirty="0">
                <a:solidFill>
                  <a:srgbClr val="585858"/>
                </a:solidFill>
                <a:latin typeface="Arial Black"/>
                <a:cs typeface="Arial Black"/>
              </a:rPr>
              <a:t>Track </a:t>
            </a:r>
            <a:r>
              <a:rPr sz="1200" spc="-140" dirty="0">
                <a:solidFill>
                  <a:srgbClr val="585858"/>
                </a:solidFill>
                <a:latin typeface="Arial Black"/>
                <a:cs typeface="Arial Black"/>
              </a:rPr>
              <a:t>all </a:t>
            </a:r>
            <a:r>
              <a:rPr sz="1200" spc="-125" dirty="0">
                <a:solidFill>
                  <a:srgbClr val="585858"/>
                </a:solidFill>
                <a:latin typeface="Arial Black"/>
                <a:cs typeface="Arial Black"/>
              </a:rPr>
              <a:t>your </a:t>
            </a:r>
            <a:r>
              <a:rPr sz="1200" spc="-165" dirty="0">
                <a:solidFill>
                  <a:srgbClr val="585858"/>
                </a:solidFill>
                <a:latin typeface="Arial Black"/>
                <a:cs typeface="Arial Black"/>
              </a:rPr>
              <a:t>ideas </a:t>
            </a:r>
            <a:r>
              <a:rPr sz="1200" spc="-160" dirty="0">
                <a:solidFill>
                  <a:srgbClr val="585858"/>
                </a:solidFill>
                <a:latin typeface="Arial Black"/>
                <a:cs typeface="Arial Black"/>
              </a:rPr>
              <a:t>at </a:t>
            </a:r>
            <a:r>
              <a:rPr sz="1200" spc="-155" dirty="0">
                <a:solidFill>
                  <a:srgbClr val="585858"/>
                </a:solidFill>
                <a:latin typeface="Arial Black"/>
                <a:cs typeface="Arial Black"/>
              </a:rPr>
              <a:t>every </a:t>
            </a:r>
            <a:r>
              <a:rPr sz="1200" spc="-140" dirty="0">
                <a:solidFill>
                  <a:srgbClr val="585858"/>
                </a:solidFill>
                <a:latin typeface="Arial Black"/>
                <a:cs typeface="Arial Black"/>
              </a:rPr>
              <a:t>development </a:t>
            </a:r>
            <a:r>
              <a:rPr sz="1200" spc="-165" dirty="0">
                <a:solidFill>
                  <a:srgbClr val="585858"/>
                </a:solidFill>
                <a:latin typeface="Arial Black"/>
                <a:cs typeface="Arial Black"/>
              </a:rPr>
              <a:t>stage </a:t>
            </a:r>
            <a:r>
              <a:rPr sz="1200" spc="-135" dirty="0">
                <a:solidFill>
                  <a:srgbClr val="585858"/>
                </a:solidFill>
                <a:latin typeface="Arial Black"/>
                <a:cs typeface="Arial Black"/>
              </a:rPr>
              <a:t>and  </a:t>
            </a:r>
            <a:r>
              <a:rPr sz="1200" spc="-170" dirty="0">
                <a:solidFill>
                  <a:srgbClr val="585858"/>
                </a:solidFill>
                <a:latin typeface="Arial Black"/>
                <a:cs typeface="Arial Black"/>
              </a:rPr>
              <a:t>keep </a:t>
            </a:r>
            <a:r>
              <a:rPr sz="1200" spc="-125" dirty="0">
                <a:solidFill>
                  <a:srgbClr val="585858"/>
                </a:solidFill>
                <a:latin typeface="Arial Black"/>
                <a:cs typeface="Arial Black"/>
              </a:rPr>
              <a:t>your </a:t>
            </a:r>
            <a:r>
              <a:rPr sz="1200" spc="-170" dirty="0">
                <a:solidFill>
                  <a:srgbClr val="585858"/>
                </a:solidFill>
                <a:latin typeface="Arial Black"/>
                <a:cs typeface="Arial Black"/>
              </a:rPr>
              <a:t>team </a:t>
            </a:r>
            <a:r>
              <a:rPr sz="1200" spc="-130" dirty="0">
                <a:solidFill>
                  <a:srgbClr val="585858"/>
                </a:solidFill>
                <a:latin typeface="Arial Black"/>
                <a:cs typeface="Arial Black"/>
              </a:rPr>
              <a:t>aligned </a:t>
            </a:r>
            <a:r>
              <a:rPr sz="1200" spc="-160" dirty="0">
                <a:solidFill>
                  <a:srgbClr val="585858"/>
                </a:solidFill>
                <a:latin typeface="Arial Black"/>
                <a:cs typeface="Arial Black"/>
              </a:rPr>
              <a:t>with </a:t>
            </a:r>
            <a:r>
              <a:rPr sz="1200" spc="-140" dirty="0">
                <a:solidFill>
                  <a:srgbClr val="585858"/>
                </a:solidFill>
                <a:latin typeface="Arial Black"/>
                <a:cs typeface="Arial Black"/>
              </a:rPr>
              <a:t>all </a:t>
            </a:r>
            <a:r>
              <a:rPr sz="1200" spc="-155" dirty="0">
                <a:solidFill>
                  <a:srgbClr val="585858"/>
                </a:solidFill>
                <a:latin typeface="Arial Black"/>
                <a:cs typeface="Arial Black"/>
              </a:rPr>
              <a:t>code </a:t>
            </a:r>
            <a:r>
              <a:rPr sz="1200" spc="-170" dirty="0">
                <a:solidFill>
                  <a:srgbClr val="585858"/>
                </a:solidFill>
                <a:latin typeface="Arial Black"/>
                <a:cs typeface="Arial Black"/>
              </a:rPr>
              <a:t>changes </a:t>
            </a:r>
            <a:r>
              <a:rPr sz="1200" spc="-145" dirty="0">
                <a:solidFill>
                  <a:srgbClr val="585858"/>
                </a:solidFill>
                <a:latin typeface="Arial Black"/>
                <a:cs typeface="Arial Black"/>
              </a:rPr>
              <a:t>linked  directly </a:t>
            </a:r>
            <a:r>
              <a:rPr sz="1200" spc="-120" dirty="0">
                <a:solidFill>
                  <a:srgbClr val="585858"/>
                </a:solidFill>
                <a:latin typeface="Arial Black"/>
                <a:cs typeface="Arial Black"/>
              </a:rPr>
              <a:t>to </a:t>
            </a:r>
            <a:r>
              <a:rPr sz="1200" spc="-175" dirty="0">
                <a:solidFill>
                  <a:srgbClr val="585858"/>
                </a:solidFill>
                <a:latin typeface="Arial Black"/>
                <a:cs typeface="Arial Black"/>
              </a:rPr>
              <a:t>work</a:t>
            </a:r>
            <a:r>
              <a:rPr sz="1200" spc="5" dirty="0">
                <a:solidFill>
                  <a:srgbClr val="585858"/>
                </a:solidFill>
                <a:latin typeface="Arial Black"/>
                <a:cs typeface="Arial Black"/>
              </a:rPr>
              <a:t> </a:t>
            </a:r>
            <a:r>
              <a:rPr sz="1200" spc="-165" dirty="0">
                <a:solidFill>
                  <a:srgbClr val="585858"/>
                </a:solidFill>
                <a:latin typeface="Arial Black"/>
                <a:cs typeface="Arial Black"/>
              </a:rPr>
              <a:t>items.</a:t>
            </a:r>
            <a:endParaRPr sz="1200">
              <a:latin typeface="Arial Black"/>
              <a:cs typeface="Arial Black"/>
            </a:endParaRPr>
          </a:p>
          <a:p>
            <a:pPr>
              <a:lnSpc>
                <a:spcPct val="100000"/>
              </a:lnSpc>
              <a:spcBef>
                <a:spcPts val="30"/>
              </a:spcBef>
            </a:pPr>
            <a:endParaRPr sz="2350">
              <a:latin typeface="Arial Black"/>
              <a:cs typeface="Arial Black"/>
            </a:endParaRPr>
          </a:p>
          <a:p>
            <a:pPr marL="12700">
              <a:lnSpc>
                <a:spcPct val="100000"/>
              </a:lnSpc>
            </a:pPr>
            <a:r>
              <a:rPr sz="1800" b="1" spc="-95" dirty="0">
                <a:solidFill>
                  <a:srgbClr val="585858"/>
                </a:solidFill>
                <a:latin typeface="Arial"/>
                <a:cs typeface="Arial"/>
              </a:rPr>
              <a:t>Scrum</a:t>
            </a:r>
            <a:r>
              <a:rPr sz="1800" b="1" spc="-25" dirty="0">
                <a:solidFill>
                  <a:srgbClr val="585858"/>
                </a:solidFill>
                <a:latin typeface="Arial"/>
                <a:cs typeface="Arial"/>
              </a:rPr>
              <a:t> </a:t>
            </a:r>
            <a:r>
              <a:rPr sz="1800" b="1" spc="-55" dirty="0">
                <a:solidFill>
                  <a:srgbClr val="585858"/>
                </a:solidFill>
                <a:latin typeface="Arial"/>
                <a:cs typeface="Arial"/>
              </a:rPr>
              <a:t>ready</a:t>
            </a:r>
            <a:endParaRPr sz="1800">
              <a:latin typeface="Arial"/>
              <a:cs typeface="Arial"/>
            </a:endParaRPr>
          </a:p>
          <a:p>
            <a:pPr marL="12700" marR="5080">
              <a:lnSpc>
                <a:spcPts val="1300"/>
              </a:lnSpc>
              <a:spcBef>
                <a:spcPts val="585"/>
              </a:spcBef>
            </a:pPr>
            <a:r>
              <a:rPr sz="1200" spc="-195" dirty="0">
                <a:solidFill>
                  <a:srgbClr val="585858"/>
                </a:solidFill>
                <a:latin typeface="Arial Black"/>
                <a:cs typeface="Arial Black"/>
              </a:rPr>
              <a:t>Use </a:t>
            </a:r>
            <a:r>
              <a:rPr sz="1200" spc="-90" dirty="0">
                <a:solidFill>
                  <a:srgbClr val="585858"/>
                </a:solidFill>
                <a:latin typeface="Arial Black"/>
                <a:cs typeface="Arial Black"/>
              </a:rPr>
              <a:t>built-in </a:t>
            </a:r>
            <a:r>
              <a:rPr sz="1200" spc="-180" dirty="0">
                <a:solidFill>
                  <a:srgbClr val="585858"/>
                </a:solidFill>
                <a:latin typeface="Arial Black"/>
                <a:cs typeface="Arial Black"/>
              </a:rPr>
              <a:t>scrum </a:t>
            </a:r>
            <a:r>
              <a:rPr sz="1200" spc="-140" dirty="0">
                <a:solidFill>
                  <a:srgbClr val="585858"/>
                </a:solidFill>
                <a:latin typeface="Arial Black"/>
                <a:cs typeface="Arial Black"/>
              </a:rPr>
              <a:t>boards </a:t>
            </a:r>
            <a:r>
              <a:rPr sz="1200" spc="-135" dirty="0">
                <a:solidFill>
                  <a:srgbClr val="585858"/>
                </a:solidFill>
                <a:latin typeface="Arial Black"/>
                <a:cs typeface="Arial Black"/>
              </a:rPr>
              <a:t>and </a:t>
            </a:r>
            <a:r>
              <a:rPr sz="1200" spc="-125" dirty="0">
                <a:solidFill>
                  <a:srgbClr val="585858"/>
                </a:solidFill>
                <a:latin typeface="Arial Black"/>
                <a:cs typeface="Arial Black"/>
              </a:rPr>
              <a:t>planning </a:t>
            </a:r>
            <a:r>
              <a:rPr sz="1200" spc="-135" dirty="0">
                <a:solidFill>
                  <a:srgbClr val="585858"/>
                </a:solidFill>
                <a:latin typeface="Arial Black"/>
                <a:cs typeface="Arial Black"/>
              </a:rPr>
              <a:t>tools </a:t>
            </a:r>
            <a:r>
              <a:rPr sz="1200" spc="-120" dirty="0">
                <a:solidFill>
                  <a:srgbClr val="585858"/>
                </a:solidFill>
                <a:latin typeface="Arial Black"/>
                <a:cs typeface="Arial Black"/>
              </a:rPr>
              <a:t>to </a:t>
            </a:r>
            <a:r>
              <a:rPr sz="1200" spc="-130" dirty="0">
                <a:solidFill>
                  <a:srgbClr val="585858"/>
                </a:solidFill>
                <a:latin typeface="Arial Black"/>
                <a:cs typeface="Arial Black"/>
              </a:rPr>
              <a:t>help  </a:t>
            </a:r>
            <a:r>
              <a:rPr sz="1200" spc="-125" dirty="0">
                <a:solidFill>
                  <a:srgbClr val="585858"/>
                </a:solidFill>
                <a:latin typeface="Arial Black"/>
                <a:cs typeface="Arial Black"/>
              </a:rPr>
              <a:t>your </a:t>
            </a:r>
            <a:r>
              <a:rPr sz="1200" spc="-180" dirty="0">
                <a:solidFill>
                  <a:srgbClr val="585858"/>
                </a:solidFill>
                <a:latin typeface="Arial Black"/>
                <a:cs typeface="Arial Black"/>
              </a:rPr>
              <a:t>teams </a:t>
            </a:r>
            <a:r>
              <a:rPr sz="1200" spc="-120" dirty="0">
                <a:solidFill>
                  <a:srgbClr val="585858"/>
                </a:solidFill>
                <a:latin typeface="Arial Black"/>
                <a:cs typeface="Arial Black"/>
              </a:rPr>
              <a:t>run </a:t>
            </a:r>
            <a:r>
              <a:rPr sz="1200" spc="-150" dirty="0">
                <a:solidFill>
                  <a:srgbClr val="585858"/>
                </a:solidFill>
                <a:latin typeface="Arial Black"/>
                <a:cs typeface="Arial Black"/>
              </a:rPr>
              <a:t>sprints, </a:t>
            </a:r>
            <a:r>
              <a:rPr sz="1200" spc="-125" dirty="0">
                <a:solidFill>
                  <a:srgbClr val="585858"/>
                </a:solidFill>
                <a:latin typeface="Arial Black"/>
                <a:cs typeface="Arial Black"/>
              </a:rPr>
              <a:t>stand-ups, </a:t>
            </a:r>
            <a:r>
              <a:rPr sz="1200" spc="-135" dirty="0">
                <a:solidFill>
                  <a:srgbClr val="585858"/>
                </a:solidFill>
                <a:latin typeface="Arial Black"/>
                <a:cs typeface="Arial Black"/>
              </a:rPr>
              <a:t>and </a:t>
            </a:r>
            <a:r>
              <a:rPr sz="1200" spc="-125" dirty="0">
                <a:solidFill>
                  <a:srgbClr val="585858"/>
                </a:solidFill>
                <a:latin typeface="Arial Black"/>
                <a:cs typeface="Arial Black"/>
              </a:rPr>
              <a:t>planning  </a:t>
            </a:r>
            <a:r>
              <a:rPr sz="1200" spc="-150" dirty="0">
                <a:solidFill>
                  <a:srgbClr val="585858"/>
                </a:solidFill>
                <a:latin typeface="Arial Black"/>
                <a:cs typeface="Arial Black"/>
              </a:rPr>
              <a:t>meetings.</a:t>
            </a:r>
            <a:endParaRPr sz="1200">
              <a:latin typeface="Arial Black"/>
              <a:cs typeface="Arial Black"/>
            </a:endParaRPr>
          </a:p>
          <a:p>
            <a:pPr>
              <a:lnSpc>
                <a:spcPct val="100000"/>
              </a:lnSpc>
              <a:spcBef>
                <a:spcPts val="30"/>
              </a:spcBef>
            </a:pPr>
            <a:endParaRPr sz="1850">
              <a:latin typeface="Arial Black"/>
              <a:cs typeface="Arial Black"/>
            </a:endParaRPr>
          </a:p>
          <a:p>
            <a:pPr marL="12700">
              <a:lnSpc>
                <a:spcPct val="100000"/>
              </a:lnSpc>
              <a:spcBef>
                <a:spcPts val="5"/>
              </a:spcBef>
            </a:pPr>
            <a:r>
              <a:rPr sz="1800" b="1" spc="-60" dirty="0">
                <a:solidFill>
                  <a:srgbClr val="585858"/>
                </a:solidFill>
                <a:latin typeface="Arial"/>
                <a:cs typeface="Arial"/>
              </a:rPr>
              <a:t>Project</a:t>
            </a:r>
            <a:r>
              <a:rPr sz="1800" b="1" spc="-30" dirty="0">
                <a:solidFill>
                  <a:srgbClr val="585858"/>
                </a:solidFill>
                <a:latin typeface="Arial"/>
                <a:cs typeface="Arial"/>
              </a:rPr>
              <a:t> </a:t>
            </a:r>
            <a:r>
              <a:rPr sz="1800" b="1" spc="-80" dirty="0">
                <a:solidFill>
                  <a:srgbClr val="585858"/>
                </a:solidFill>
                <a:latin typeface="Arial"/>
                <a:cs typeface="Arial"/>
              </a:rPr>
              <a:t>insights</a:t>
            </a:r>
            <a:endParaRPr sz="1800">
              <a:latin typeface="Arial"/>
              <a:cs typeface="Arial"/>
            </a:endParaRPr>
          </a:p>
          <a:p>
            <a:pPr marL="12700" marR="70485" algn="just">
              <a:lnSpc>
                <a:spcPts val="1300"/>
              </a:lnSpc>
              <a:spcBef>
                <a:spcPts val="585"/>
              </a:spcBef>
            </a:pPr>
            <a:r>
              <a:rPr sz="1200" spc="-150" dirty="0">
                <a:solidFill>
                  <a:srgbClr val="585858"/>
                </a:solidFill>
                <a:latin typeface="Arial Black"/>
                <a:cs typeface="Arial Black"/>
              </a:rPr>
              <a:t>Gain </a:t>
            </a:r>
            <a:r>
              <a:rPr sz="1200" spc="-190" dirty="0">
                <a:solidFill>
                  <a:srgbClr val="585858"/>
                </a:solidFill>
                <a:latin typeface="Arial Black"/>
                <a:cs typeface="Arial Black"/>
              </a:rPr>
              <a:t>new </a:t>
            </a:r>
            <a:r>
              <a:rPr sz="1200" spc="-145" dirty="0">
                <a:solidFill>
                  <a:srgbClr val="585858"/>
                </a:solidFill>
                <a:latin typeface="Arial Black"/>
                <a:cs typeface="Arial Black"/>
              </a:rPr>
              <a:t>insights </a:t>
            </a:r>
            <a:r>
              <a:rPr sz="1200" spc="-120" dirty="0">
                <a:solidFill>
                  <a:srgbClr val="585858"/>
                </a:solidFill>
                <a:latin typeface="Arial Black"/>
                <a:cs typeface="Arial Black"/>
              </a:rPr>
              <a:t>into </a:t>
            </a:r>
            <a:r>
              <a:rPr sz="1200" spc="-140" dirty="0">
                <a:solidFill>
                  <a:srgbClr val="585858"/>
                </a:solidFill>
                <a:latin typeface="Arial Black"/>
                <a:cs typeface="Arial Black"/>
              </a:rPr>
              <a:t>the </a:t>
            </a:r>
            <a:r>
              <a:rPr sz="1200" spc="-145" dirty="0">
                <a:solidFill>
                  <a:srgbClr val="585858"/>
                </a:solidFill>
                <a:latin typeface="Arial Black"/>
                <a:cs typeface="Arial Black"/>
              </a:rPr>
              <a:t>health </a:t>
            </a:r>
            <a:r>
              <a:rPr sz="1200" spc="-135" dirty="0">
                <a:solidFill>
                  <a:srgbClr val="585858"/>
                </a:solidFill>
                <a:latin typeface="Arial Black"/>
                <a:cs typeface="Arial Black"/>
              </a:rPr>
              <a:t>and </a:t>
            </a:r>
            <a:r>
              <a:rPr sz="1200" spc="-175" dirty="0">
                <a:solidFill>
                  <a:srgbClr val="585858"/>
                </a:solidFill>
                <a:latin typeface="Arial Black"/>
                <a:cs typeface="Arial Black"/>
              </a:rPr>
              <a:t>status </a:t>
            </a:r>
            <a:r>
              <a:rPr sz="1200" spc="-105" dirty="0">
                <a:solidFill>
                  <a:srgbClr val="585858"/>
                </a:solidFill>
                <a:latin typeface="Arial Black"/>
                <a:cs typeface="Arial Black"/>
              </a:rPr>
              <a:t>of </a:t>
            </a:r>
            <a:r>
              <a:rPr sz="1200" spc="-125" dirty="0">
                <a:solidFill>
                  <a:srgbClr val="585858"/>
                </a:solidFill>
                <a:latin typeface="Arial Black"/>
                <a:cs typeface="Arial Black"/>
              </a:rPr>
              <a:t>your  </a:t>
            </a:r>
            <a:r>
              <a:rPr sz="1200" spc="-145" dirty="0">
                <a:solidFill>
                  <a:srgbClr val="585858"/>
                </a:solidFill>
                <a:latin typeface="Arial Black"/>
                <a:cs typeface="Arial Black"/>
              </a:rPr>
              <a:t>project </a:t>
            </a:r>
            <a:r>
              <a:rPr sz="1200" spc="-160" dirty="0">
                <a:solidFill>
                  <a:srgbClr val="585858"/>
                </a:solidFill>
                <a:latin typeface="Arial Black"/>
                <a:cs typeface="Arial Black"/>
              </a:rPr>
              <a:t>with </a:t>
            </a:r>
            <a:r>
              <a:rPr sz="1200" spc="-135" dirty="0">
                <a:solidFill>
                  <a:srgbClr val="585858"/>
                </a:solidFill>
                <a:latin typeface="Arial Black"/>
                <a:cs typeface="Arial Black"/>
              </a:rPr>
              <a:t>powerful </a:t>
            </a:r>
            <a:r>
              <a:rPr sz="1200" spc="-165" dirty="0">
                <a:solidFill>
                  <a:srgbClr val="585858"/>
                </a:solidFill>
                <a:latin typeface="Arial Black"/>
                <a:cs typeface="Arial Black"/>
              </a:rPr>
              <a:t>analytics </a:t>
            </a:r>
            <a:r>
              <a:rPr sz="1200" spc="-135" dirty="0">
                <a:solidFill>
                  <a:srgbClr val="585858"/>
                </a:solidFill>
                <a:latin typeface="Arial Black"/>
                <a:cs typeface="Arial Black"/>
              </a:rPr>
              <a:t>tools and </a:t>
            </a:r>
            <a:r>
              <a:rPr sz="1200" spc="-140" dirty="0">
                <a:solidFill>
                  <a:srgbClr val="585858"/>
                </a:solidFill>
                <a:latin typeface="Arial Black"/>
                <a:cs typeface="Arial Black"/>
              </a:rPr>
              <a:t>dashboard  </a:t>
            </a:r>
            <a:r>
              <a:rPr sz="1200" spc="-160" dirty="0">
                <a:solidFill>
                  <a:srgbClr val="585858"/>
                </a:solidFill>
                <a:latin typeface="Arial Black"/>
                <a:cs typeface="Arial Black"/>
              </a:rPr>
              <a:t>widgets.</a:t>
            </a:r>
            <a:endParaRPr sz="1200">
              <a:latin typeface="Arial Black"/>
              <a:cs typeface="Arial Black"/>
            </a:endParaRPr>
          </a:p>
        </p:txBody>
      </p:sp>
      <p:grpSp>
        <p:nvGrpSpPr>
          <p:cNvPr id="10" name="object 10"/>
          <p:cNvGrpSpPr/>
          <p:nvPr/>
        </p:nvGrpSpPr>
        <p:grpSpPr>
          <a:xfrm>
            <a:off x="445008" y="4514088"/>
            <a:ext cx="554990" cy="554990"/>
            <a:chOff x="445008" y="4514088"/>
            <a:chExt cx="554990" cy="554990"/>
          </a:xfrm>
        </p:grpSpPr>
        <p:sp>
          <p:nvSpPr>
            <p:cNvPr id="11" name="object 11"/>
            <p:cNvSpPr/>
            <p:nvPr/>
          </p:nvSpPr>
          <p:spPr>
            <a:xfrm>
              <a:off x="445008" y="4514088"/>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2" name="object 12"/>
            <p:cNvSpPr/>
            <p:nvPr/>
          </p:nvSpPr>
          <p:spPr>
            <a:xfrm>
              <a:off x="576072" y="4629912"/>
              <a:ext cx="304800" cy="304800"/>
            </a:xfrm>
            <a:prstGeom prst="rect">
              <a:avLst/>
            </a:prstGeom>
            <a:blipFill>
              <a:blip r:embed="rId4" cstate="print"/>
              <a:stretch>
                <a:fillRect/>
              </a:stretch>
            </a:blipFill>
          </p:spPr>
          <p:txBody>
            <a:bodyPr wrap="square" lIns="0" tIns="0" rIns="0" bIns="0" rtlCol="0"/>
            <a:lstStyle/>
            <a:p>
              <a:endParaRPr/>
            </a:p>
          </p:txBody>
        </p:sp>
      </p:grpSp>
      <p:grpSp>
        <p:nvGrpSpPr>
          <p:cNvPr id="13" name="object 13"/>
          <p:cNvGrpSpPr/>
          <p:nvPr/>
        </p:nvGrpSpPr>
        <p:grpSpPr>
          <a:xfrm>
            <a:off x="445008" y="2072639"/>
            <a:ext cx="554990" cy="554990"/>
            <a:chOff x="445008" y="2072639"/>
            <a:chExt cx="554990" cy="554990"/>
          </a:xfrm>
        </p:grpSpPr>
        <p:sp>
          <p:nvSpPr>
            <p:cNvPr id="14" name="object 14"/>
            <p:cNvSpPr/>
            <p:nvPr/>
          </p:nvSpPr>
          <p:spPr>
            <a:xfrm>
              <a:off x="445008" y="2072639"/>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5" name="object 15"/>
            <p:cNvSpPr/>
            <p:nvPr/>
          </p:nvSpPr>
          <p:spPr>
            <a:xfrm>
              <a:off x="629412" y="2182367"/>
              <a:ext cx="257556" cy="342900"/>
            </a:xfrm>
            <a:prstGeom prst="rect">
              <a:avLst/>
            </a:prstGeom>
            <a:blipFill>
              <a:blip r:embed="rId5" cstate="print"/>
              <a:stretch>
                <a:fillRect/>
              </a:stretch>
            </a:blipFill>
          </p:spPr>
          <p:txBody>
            <a:bodyPr wrap="square" lIns="0" tIns="0" rIns="0" bIns="0" rtlCol="0"/>
            <a:lstStyle/>
            <a:p>
              <a:endParaRPr/>
            </a:p>
          </p:txBody>
        </p:sp>
      </p:grpSp>
      <p:sp>
        <p:nvSpPr>
          <p:cNvPr id="16" name="object 16"/>
          <p:cNvSpPr/>
          <p:nvPr/>
        </p:nvSpPr>
        <p:spPr>
          <a:xfrm>
            <a:off x="6275832" y="1539239"/>
            <a:ext cx="6160008" cy="443941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58812" y="228724"/>
            <a:ext cx="7877027" cy="6766432"/>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32612" y="953769"/>
            <a:ext cx="5090160" cy="1910714"/>
          </a:xfrm>
          <a:prstGeom prst="rect">
            <a:avLst/>
          </a:prstGeom>
        </p:spPr>
        <p:txBody>
          <a:bodyPr vert="horz" wrap="square" lIns="0" tIns="12700" rIns="0" bIns="0" rtlCol="0">
            <a:spAutoFit/>
          </a:bodyPr>
          <a:lstStyle/>
          <a:p>
            <a:pPr marL="12700" marR="5080">
              <a:lnSpc>
                <a:spcPct val="100000"/>
              </a:lnSpc>
              <a:spcBef>
                <a:spcPts val="100"/>
              </a:spcBef>
            </a:pPr>
            <a:r>
              <a:rPr sz="1800" spc="-204" dirty="0">
                <a:solidFill>
                  <a:srgbClr val="585858"/>
                </a:solidFill>
                <a:latin typeface="Arial Black"/>
                <a:cs typeface="Arial Black"/>
              </a:rPr>
              <a:t>Unlimited </a:t>
            </a:r>
            <a:r>
              <a:rPr sz="1800" spc="-220" dirty="0">
                <a:solidFill>
                  <a:srgbClr val="585858"/>
                </a:solidFill>
                <a:latin typeface="Arial Black"/>
                <a:cs typeface="Arial Black"/>
              </a:rPr>
              <a:t>private </a:t>
            </a:r>
            <a:r>
              <a:rPr sz="1800" spc="-210" dirty="0">
                <a:solidFill>
                  <a:srgbClr val="585858"/>
                </a:solidFill>
                <a:latin typeface="Arial Black"/>
                <a:cs typeface="Arial Black"/>
              </a:rPr>
              <a:t>Git </a:t>
            </a:r>
            <a:r>
              <a:rPr sz="1800" spc="-195" dirty="0">
                <a:solidFill>
                  <a:srgbClr val="585858"/>
                </a:solidFill>
                <a:latin typeface="Arial Black"/>
                <a:cs typeface="Arial Black"/>
              </a:rPr>
              <a:t>repo hosting </a:t>
            </a:r>
            <a:r>
              <a:rPr sz="1800" spc="-204" dirty="0">
                <a:solidFill>
                  <a:srgbClr val="585858"/>
                </a:solidFill>
                <a:latin typeface="Arial Black"/>
                <a:cs typeface="Arial Black"/>
              </a:rPr>
              <a:t>and </a:t>
            </a:r>
            <a:r>
              <a:rPr sz="1800" spc="-185" dirty="0">
                <a:solidFill>
                  <a:srgbClr val="585858"/>
                </a:solidFill>
                <a:latin typeface="Arial Black"/>
                <a:cs typeface="Arial Black"/>
              </a:rPr>
              <a:t>support </a:t>
            </a:r>
            <a:r>
              <a:rPr sz="1800" spc="-155" dirty="0">
                <a:solidFill>
                  <a:srgbClr val="585858"/>
                </a:solidFill>
                <a:latin typeface="Arial Black"/>
                <a:cs typeface="Arial Black"/>
              </a:rPr>
              <a:t>for  </a:t>
            </a:r>
            <a:r>
              <a:rPr sz="1800" spc="-325" dirty="0">
                <a:solidFill>
                  <a:srgbClr val="585858"/>
                </a:solidFill>
                <a:latin typeface="Arial Black"/>
                <a:cs typeface="Arial Black"/>
              </a:rPr>
              <a:t>TFVC </a:t>
            </a:r>
            <a:r>
              <a:rPr sz="1800" spc="-215" dirty="0">
                <a:solidFill>
                  <a:srgbClr val="585858"/>
                </a:solidFill>
                <a:latin typeface="Arial Black"/>
                <a:cs typeface="Arial Black"/>
              </a:rPr>
              <a:t>that </a:t>
            </a:r>
            <a:r>
              <a:rPr sz="1800" spc="-300" dirty="0">
                <a:solidFill>
                  <a:srgbClr val="585858"/>
                </a:solidFill>
                <a:latin typeface="Arial Black"/>
                <a:cs typeface="Arial Black"/>
              </a:rPr>
              <a:t>scales </a:t>
            </a:r>
            <a:r>
              <a:rPr sz="1800" spc="-185" dirty="0">
                <a:solidFill>
                  <a:srgbClr val="585858"/>
                </a:solidFill>
                <a:latin typeface="Arial Black"/>
                <a:cs typeface="Arial Black"/>
              </a:rPr>
              <a:t>from </a:t>
            </a:r>
            <a:r>
              <a:rPr sz="1800" spc="-285" dirty="0">
                <a:solidFill>
                  <a:srgbClr val="585858"/>
                </a:solidFill>
                <a:latin typeface="Arial Black"/>
                <a:cs typeface="Arial Black"/>
              </a:rPr>
              <a:t>a </a:t>
            </a:r>
            <a:r>
              <a:rPr sz="1800" spc="-170" dirty="0">
                <a:solidFill>
                  <a:srgbClr val="585858"/>
                </a:solidFill>
                <a:latin typeface="Arial Black"/>
                <a:cs typeface="Arial Black"/>
              </a:rPr>
              <a:t>hobby </a:t>
            </a:r>
            <a:r>
              <a:rPr sz="1800" spc="-215" dirty="0">
                <a:solidFill>
                  <a:srgbClr val="585858"/>
                </a:solidFill>
                <a:latin typeface="Arial Black"/>
                <a:cs typeface="Arial Black"/>
              </a:rPr>
              <a:t>project </a:t>
            </a:r>
            <a:r>
              <a:rPr sz="1800" spc="-175" dirty="0">
                <a:solidFill>
                  <a:srgbClr val="585858"/>
                </a:solidFill>
                <a:latin typeface="Arial Black"/>
                <a:cs typeface="Arial Black"/>
              </a:rPr>
              <a:t>to</a:t>
            </a:r>
            <a:r>
              <a:rPr sz="1800" spc="-130" dirty="0">
                <a:solidFill>
                  <a:srgbClr val="585858"/>
                </a:solidFill>
                <a:latin typeface="Arial Black"/>
                <a:cs typeface="Arial Black"/>
              </a:rPr>
              <a:t> </a:t>
            </a:r>
            <a:r>
              <a:rPr sz="1800" spc="-215" dirty="0">
                <a:solidFill>
                  <a:srgbClr val="585858"/>
                </a:solidFill>
                <a:latin typeface="Arial Black"/>
                <a:cs typeface="Arial Black"/>
              </a:rPr>
              <a:t>the</a:t>
            </a:r>
            <a:endParaRPr sz="1800">
              <a:latin typeface="Arial Black"/>
              <a:cs typeface="Arial Black"/>
            </a:endParaRPr>
          </a:p>
          <a:p>
            <a:pPr marL="12700">
              <a:lnSpc>
                <a:spcPct val="100000"/>
              </a:lnSpc>
            </a:pPr>
            <a:r>
              <a:rPr sz="1800" spc="-229" dirty="0">
                <a:solidFill>
                  <a:srgbClr val="585858"/>
                </a:solidFill>
                <a:latin typeface="Arial Black"/>
                <a:cs typeface="Arial Black"/>
              </a:rPr>
              <a:t>world’s largest </a:t>
            </a:r>
            <a:r>
              <a:rPr sz="1800" spc="-210" dirty="0">
                <a:solidFill>
                  <a:srgbClr val="585858"/>
                </a:solidFill>
                <a:latin typeface="Arial Black"/>
                <a:cs typeface="Arial Black"/>
              </a:rPr>
              <a:t>Git</a:t>
            </a:r>
            <a:r>
              <a:rPr sz="1800" spc="-229" dirty="0">
                <a:solidFill>
                  <a:srgbClr val="585858"/>
                </a:solidFill>
                <a:latin typeface="Arial Black"/>
                <a:cs typeface="Arial Black"/>
              </a:rPr>
              <a:t> </a:t>
            </a:r>
            <a:r>
              <a:rPr sz="1800" spc="-215" dirty="0">
                <a:solidFill>
                  <a:srgbClr val="585858"/>
                </a:solidFill>
                <a:latin typeface="Arial Black"/>
                <a:cs typeface="Arial Black"/>
              </a:rPr>
              <a:t>repositories</a:t>
            </a:r>
            <a:endParaRPr sz="1800">
              <a:latin typeface="Arial Black"/>
              <a:cs typeface="Arial Black"/>
            </a:endParaRPr>
          </a:p>
          <a:p>
            <a:pPr>
              <a:lnSpc>
                <a:spcPct val="100000"/>
              </a:lnSpc>
              <a:spcBef>
                <a:spcPts val="10"/>
              </a:spcBef>
            </a:pPr>
            <a:endParaRPr sz="2150">
              <a:latin typeface="Arial Black"/>
              <a:cs typeface="Arial Black"/>
            </a:endParaRPr>
          </a:p>
          <a:p>
            <a:pPr marL="815975">
              <a:lnSpc>
                <a:spcPct val="100000"/>
              </a:lnSpc>
            </a:pPr>
            <a:r>
              <a:rPr sz="1800" b="1" spc="-75" dirty="0">
                <a:solidFill>
                  <a:srgbClr val="585858"/>
                </a:solidFill>
                <a:latin typeface="Arial"/>
                <a:cs typeface="Arial"/>
              </a:rPr>
              <a:t>Works </a:t>
            </a:r>
            <a:r>
              <a:rPr sz="1800" b="1" spc="-25" dirty="0">
                <a:solidFill>
                  <a:srgbClr val="585858"/>
                </a:solidFill>
                <a:latin typeface="Arial"/>
                <a:cs typeface="Arial"/>
              </a:rPr>
              <a:t>with </a:t>
            </a:r>
            <a:r>
              <a:rPr sz="1800" b="1" spc="-55" dirty="0">
                <a:solidFill>
                  <a:srgbClr val="585858"/>
                </a:solidFill>
                <a:latin typeface="Arial"/>
                <a:cs typeface="Arial"/>
              </a:rPr>
              <a:t>your </a:t>
            </a:r>
            <a:r>
              <a:rPr sz="1800" b="1" spc="-45" dirty="0">
                <a:solidFill>
                  <a:srgbClr val="585858"/>
                </a:solidFill>
                <a:latin typeface="Arial"/>
                <a:cs typeface="Arial"/>
              </a:rPr>
              <a:t>Git</a:t>
            </a:r>
            <a:r>
              <a:rPr sz="1800" b="1" spc="120" dirty="0">
                <a:solidFill>
                  <a:srgbClr val="585858"/>
                </a:solidFill>
                <a:latin typeface="Arial"/>
                <a:cs typeface="Arial"/>
              </a:rPr>
              <a:t> </a:t>
            </a:r>
            <a:r>
              <a:rPr sz="1800" b="1" spc="-50" dirty="0">
                <a:solidFill>
                  <a:srgbClr val="585858"/>
                </a:solidFill>
                <a:latin typeface="Arial"/>
                <a:cs typeface="Arial"/>
              </a:rPr>
              <a:t>client</a:t>
            </a:r>
            <a:endParaRPr sz="1800">
              <a:latin typeface="Arial"/>
              <a:cs typeface="Arial"/>
            </a:endParaRPr>
          </a:p>
          <a:p>
            <a:pPr marL="815975" marR="902335">
              <a:lnSpc>
                <a:spcPts val="1300"/>
              </a:lnSpc>
              <a:spcBef>
                <a:spcPts val="585"/>
              </a:spcBef>
            </a:pPr>
            <a:r>
              <a:rPr sz="1200" spc="-170" dirty="0">
                <a:solidFill>
                  <a:srgbClr val="585858"/>
                </a:solidFill>
                <a:latin typeface="Arial Black"/>
                <a:cs typeface="Arial Black"/>
              </a:rPr>
              <a:t>Securely </a:t>
            </a:r>
            <a:r>
              <a:rPr sz="1200" spc="-165" dirty="0">
                <a:solidFill>
                  <a:srgbClr val="585858"/>
                </a:solidFill>
                <a:latin typeface="Arial Black"/>
                <a:cs typeface="Arial Black"/>
              </a:rPr>
              <a:t>connect </a:t>
            </a:r>
            <a:r>
              <a:rPr sz="1200" spc="-160" dirty="0">
                <a:solidFill>
                  <a:srgbClr val="585858"/>
                </a:solidFill>
                <a:latin typeface="Arial Black"/>
                <a:cs typeface="Arial Black"/>
              </a:rPr>
              <a:t>with </a:t>
            </a:r>
            <a:r>
              <a:rPr sz="1200" spc="-135" dirty="0">
                <a:solidFill>
                  <a:srgbClr val="585858"/>
                </a:solidFill>
                <a:latin typeface="Arial Black"/>
                <a:cs typeface="Arial Black"/>
              </a:rPr>
              <a:t>and </a:t>
            </a:r>
            <a:r>
              <a:rPr sz="1200" spc="-145" dirty="0">
                <a:solidFill>
                  <a:srgbClr val="585858"/>
                </a:solidFill>
                <a:latin typeface="Arial Black"/>
                <a:cs typeface="Arial Black"/>
              </a:rPr>
              <a:t>push </a:t>
            </a:r>
            <a:r>
              <a:rPr sz="1200" spc="-155" dirty="0">
                <a:solidFill>
                  <a:srgbClr val="585858"/>
                </a:solidFill>
                <a:latin typeface="Arial Black"/>
                <a:cs typeface="Arial Black"/>
              </a:rPr>
              <a:t>code </a:t>
            </a:r>
            <a:r>
              <a:rPr sz="1200" spc="-120" dirty="0">
                <a:solidFill>
                  <a:srgbClr val="585858"/>
                </a:solidFill>
                <a:latin typeface="Arial Black"/>
                <a:cs typeface="Arial Black"/>
              </a:rPr>
              <a:t>into </a:t>
            </a:r>
            <a:r>
              <a:rPr sz="1200" spc="-125" dirty="0">
                <a:solidFill>
                  <a:srgbClr val="585858"/>
                </a:solidFill>
                <a:latin typeface="Arial Black"/>
                <a:cs typeface="Arial Black"/>
              </a:rPr>
              <a:t>your </a:t>
            </a:r>
            <a:r>
              <a:rPr sz="1200" spc="-145" dirty="0">
                <a:solidFill>
                  <a:srgbClr val="585858"/>
                </a:solidFill>
                <a:latin typeface="Arial Black"/>
                <a:cs typeface="Arial Black"/>
              </a:rPr>
              <a:t>Git  repos </a:t>
            </a:r>
            <a:r>
              <a:rPr sz="1200" spc="-125" dirty="0">
                <a:solidFill>
                  <a:srgbClr val="585858"/>
                </a:solidFill>
                <a:latin typeface="Arial Black"/>
                <a:cs typeface="Arial Black"/>
              </a:rPr>
              <a:t>from </a:t>
            </a:r>
            <a:r>
              <a:rPr sz="1200" spc="-155" dirty="0">
                <a:solidFill>
                  <a:srgbClr val="585858"/>
                </a:solidFill>
                <a:latin typeface="Arial Black"/>
                <a:cs typeface="Arial Black"/>
              </a:rPr>
              <a:t>any </a:t>
            </a:r>
            <a:r>
              <a:rPr sz="1200" spc="-165" dirty="0">
                <a:solidFill>
                  <a:srgbClr val="585858"/>
                </a:solidFill>
                <a:latin typeface="Arial Black"/>
                <a:cs typeface="Arial Black"/>
              </a:rPr>
              <a:t>IDE, </a:t>
            </a:r>
            <a:r>
              <a:rPr sz="1200" spc="-140" dirty="0">
                <a:solidFill>
                  <a:srgbClr val="585858"/>
                </a:solidFill>
                <a:latin typeface="Arial Black"/>
                <a:cs typeface="Arial Black"/>
              </a:rPr>
              <a:t>editor, </a:t>
            </a:r>
            <a:r>
              <a:rPr sz="1200" spc="-110" dirty="0">
                <a:solidFill>
                  <a:srgbClr val="585858"/>
                </a:solidFill>
                <a:latin typeface="Arial Black"/>
                <a:cs typeface="Arial Black"/>
              </a:rPr>
              <a:t>or </a:t>
            </a:r>
            <a:r>
              <a:rPr sz="1200" spc="-140" dirty="0">
                <a:solidFill>
                  <a:srgbClr val="585858"/>
                </a:solidFill>
                <a:latin typeface="Arial Black"/>
                <a:cs typeface="Arial Black"/>
              </a:rPr>
              <a:t>Git</a:t>
            </a:r>
            <a:r>
              <a:rPr sz="1200" spc="-5" dirty="0">
                <a:solidFill>
                  <a:srgbClr val="585858"/>
                </a:solidFill>
                <a:latin typeface="Arial Black"/>
                <a:cs typeface="Arial Black"/>
              </a:rPr>
              <a:t> </a:t>
            </a:r>
            <a:r>
              <a:rPr sz="1200" spc="-150" dirty="0">
                <a:solidFill>
                  <a:srgbClr val="585858"/>
                </a:solidFill>
                <a:latin typeface="Arial Black"/>
                <a:cs typeface="Arial Black"/>
              </a:rPr>
              <a:t>client.</a:t>
            </a:r>
            <a:endParaRPr sz="1200">
              <a:latin typeface="Arial Black"/>
              <a:cs typeface="Arial Black"/>
            </a:endParaRPr>
          </a:p>
        </p:txBody>
      </p:sp>
      <p:sp>
        <p:nvSpPr>
          <p:cNvPr id="4" name="object 4"/>
          <p:cNvSpPr txBox="1">
            <a:spLocks noGrp="1"/>
          </p:cNvSpPr>
          <p:nvPr>
            <p:ph type="title" idx="4294967295"/>
          </p:nvPr>
        </p:nvSpPr>
        <p:spPr>
          <a:xfrm>
            <a:off x="422249" y="311607"/>
            <a:ext cx="2413000" cy="574675"/>
          </a:xfrm>
          <a:prstGeom prst="rect">
            <a:avLst/>
          </a:prstGeom>
        </p:spPr>
        <p:txBody>
          <a:bodyPr vert="horz" wrap="square" lIns="0" tIns="12700" rIns="0" bIns="0" rtlCol="0">
            <a:spAutoFit/>
          </a:bodyPr>
          <a:lstStyle/>
          <a:p>
            <a:pPr marL="12700">
              <a:lnSpc>
                <a:spcPct val="100000"/>
              </a:lnSpc>
              <a:spcBef>
                <a:spcPts val="100"/>
              </a:spcBef>
            </a:pPr>
            <a:r>
              <a:rPr sz="3600" spc="-250" dirty="0">
                <a:solidFill>
                  <a:srgbClr val="D73B01"/>
                </a:solidFill>
              </a:rPr>
              <a:t>Azure</a:t>
            </a:r>
            <a:r>
              <a:rPr sz="3600" spc="-340" dirty="0">
                <a:solidFill>
                  <a:srgbClr val="D73B01"/>
                </a:solidFill>
              </a:rPr>
              <a:t> </a:t>
            </a:r>
            <a:r>
              <a:rPr sz="3600" spc="-345" dirty="0">
                <a:solidFill>
                  <a:srgbClr val="D73B01"/>
                </a:solidFill>
              </a:rPr>
              <a:t>Repos</a:t>
            </a:r>
            <a:endParaRPr sz="3600"/>
          </a:p>
        </p:txBody>
      </p:sp>
      <p:sp>
        <p:nvSpPr>
          <p:cNvPr id="5" name="object 5"/>
          <p:cNvSpPr/>
          <p:nvPr/>
        </p:nvSpPr>
        <p:spPr>
          <a:xfrm>
            <a:off x="409194" y="5941313"/>
            <a:ext cx="428625" cy="429895"/>
          </a:xfrm>
          <a:custGeom>
            <a:avLst/>
            <a:gdLst/>
            <a:ahLst/>
            <a:cxnLst/>
            <a:rect l="l" t="t" r="r" b="b"/>
            <a:pathLst>
              <a:path w="428625" h="429895">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ln w="28956">
            <a:solidFill>
              <a:srgbClr val="D73B01"/>
            </a:solidFill>
          </a:ln>
        </p:spPr>
        <p:txBody>
          <a:bodyPr wrap="square" lIns="0" tIns="0" rIns="0" bIns="0" rtlCol="0"/>
          <a:lstStyle/>
          <a:p>
            <a:endParaRPr/>
          </a:p>
        </p:txBody>
      </p:sp>
      <p:sp>
        <p:nvSpPr>
          <p:cNvPr id="6" name="object 6"/>
          <p:cNvSpPr txBox="1"/>
          <p:nvPr/>
        </p:nvSpPr>
        <p:spPr>
          <a:xfrm>
            <a:off x="474065" y="5984239"/>
            <a:ext cx="3517265" cy="331470"/>
          </a:xfrm>
          <a:prstGeom prst="rect">
            <a:avLst/>
          </a:prstGeom>
        </p:spPr>
        <p:txBody>
          <a:bodyPr vert="horz" wrap="square" lIns="0" tIns="13335" rIns="0" bIns="0" rtlCol="0">
            <a:spAutoFit/>
          </a:bodyPr>
          <a:lstStyle/>
          <a:p>
            <a:pPr marL="12700">
              <a:lnSpc>
                <a:spcPct val="100000"/>
              </a:lnSpc>
              <a:spcBef>
                <a:spcPts val="105"/>
              </a:spcBef>
              <a:tabLst>
                <a:tab pos="515620" algn="l"/>
              </a:tabLst>
            </a:pPr>
            <a:r>
              <a:rPr sz="2000" spc="5" dirty="0">
                <a:solidFill>
                  <a:srgbClr val="D73B01"/>
                </a:solidFill>
                <a:latin typeface="Wingdings"/>
                <a:cs typeface="Wingdings"/>
              </a:rPr>
              <a:t></a:t>
            </a:r>
            <a:r>
              <a:rPr sz="2000" spc="5" dirty="0">
                <a:solidFill>
                  <a:srgbClr val="D73B01"/>
                </a:solidFill>
                <a:latin typeface="Times New Roman"/>
                <a:cs typeface="Times New Roman"/>
              </a:rPr>
              <a:t>	</a:t>
            </a:r>
            <a:r>
              <a:rPr sz="2000" b="1" spc="-30" dirty="0">
                <a:solidFill>
                  <a:srgbClr val="D73B01"/>
                </a:solidFill>
                <a:latin typeface="Arial"/>
                <a:cs typeface="Arial"/>
              </a:rPr>
              <a:t>https://azure.com/devops</a:t>
            </a:r>
            <a:endParaRPr sz="2000">
              <a:latin typeface="Arial"/>
              <a:cs typeface="Arial"/>
            </a:endParaRPr>
          </a:p>
        </p:txBody>
      </p:sp>
      <p:grpSp>
        <p:nvGrpSpPr>
          <p:cNvPr id="7" name="object 7"/>
          <p:cNvGrpSpPr/>
          <p:nvPr/>
        </p:nvGrpSpPr>
        <p:grpSpPr>
          <a:xfrm>
            <a:off x="445008" y="3334511"/>
            <a:ext cx="554990" cy="554990"/>
            <a:chOff x="445008" y="3334511"/>
            <a:chExt cx="554990" cy="554990"/>
          </a:xfrm>
        </p:grpSpPr>
        <p:sp>
          <p:nvSpPr>
            <p:cNvPr id="8" name="object 8"/>
            <p:cNvSpPr/>
            <p:nvPr/>
          </p:nvSpPr>
          <p:spPr>
            <a:xfrm>
              <a:off x="445008" y="3334511"/>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9" name="object 9"/>
            <p:cNvSpPr/>
            <p:nvPr/>
          </p:nvSpPr>
          <p:spPr>
            <a:xfrm>
              <a:off x="595884" y="3474719"/>
              <a:ext cx="284988" cy="275844"/>
            </a:xfrm>
            <a:prstGeom prst="rect">
              <a:avLst/>
            </a:prstGeom>
            <a:blipFill>
              <a:blip r:embed="rId3" cstate="print"/>
              <a:stretch>
                <a:fillRect/>
              </a:stretch>
            </a:blipFill>
          </p:spPr>
          <p:txBody>
            <a:bodyPr wrap="square" lIns="0" tIns="0" rIns="0" bIns="0" rtlCol="0"/>
            <a:lstStyle/>
            <a:p>
              <a:endParaRPr/>
            </a:p>
          </p:txBody>
        </p:sp>
      </p:grpSp>
      <p:sp>
        <p:nvSpPr>
          <p:cNvPr id="10" name="object 10"/>
          <p:cNvSpPr txBox="1"/>
          <p:nvPr/>
        </p:nvSpPr>
        <p:spPr>
          <a:xfrm>
            <a:off x="1236065" y="3350831"/>
            <a:ext cx="3586479" cy="1962150"/>
          </a:xfrm>
          <a:prstGeom prst="rect">
            <a:avLst/>
          </a:prstGeom>
        </p:spPr>
        <p:txBody>
          <a:bodyPr vert="horz" wrap="square" lIns="0" tIns="93345" rIns="0" bIns="0" rtlCol="0">
            <a:spAutoFit/>
          </a:bodyPr>
          <a:lstStyle/>
          <a:p>
            <a:pPr marL="12700">
              <a:lnSpc>
                <a:spcPct val="100000"/>
              </a:lnSpc>
              <a:spcBef>
                <a:spcPts val="735"/>
              </a:spcBef>
            </a:pPr>
            <a:r>
              <a:rPr sz="1800" b="1" spc="-30" dirty="0">
                <a:solidFill>
                  <a:srgbClr val="585858"/>
                </a:solidFill>
                <a:latin typeface="Arial"/>
                <a:cs typeface="Arial"/>
              </a:rPr>
              <a:t>Web </a:t>
            </a:r>
            <a:r>
              <a:rPr sz="1800" b="1" spc="-80" dirty="0">
                <a:solidFill>
                  <a:srgbClr val="585858"/>
                </a:solidFill>
                <a:latin typeface="Arial"/>
                <a:cs typeface="Arial"/>
              </a:rPr>
              <a:t>hooks </a:t>
            </a:r>
            <a:r>
              <a:rPr sz="1800" b="1" spc="-45" dirty="0">
                <a:solidFill>
                  <a:srgbClr val="585858"/>
                </a:solidFill>
                <a:latin typeface="Arial"/>
                <a:cs typeface="Arial"/>
              </a:rPr>
              <a:t>and </a:t>
            </a:r>
            <a:r>
              <a:rPr sz="1800" b="1" spc="-75" dirty="0">
                <a:solidFill>
                  <a:srgbClr val="585858"/>
                </a:solidFill>
                <a:latin typeface="Arial"/>
                <a:cs typeface="Arial"/>
              </a:rPr>
              <a:t>API</a:t>
            </a:r>
            <a:r>
              <a:rPr sz="1800" b="1" spc="125" dirty="0">
                <a:solidFill>
                  <a:srgbClr val="585858"/>
                </a:solidFill>
                <a:latin typeface="Arial"/>
                <a:cs typeface="Arial"/>
              </a:rPr>
              <a:t> </a:t>
            </a:r>
            <a:r>
              <a:rPr sz="1800" b="1" spc="-30" dirty="0">
                <a:solidFill>
                  <a:srgbClr val="585858"/>
                </a:solidFill>
                <a:latin typeface="Arial"/>
                <a:cs typeface="Arial"/>
              </a:rPr>
              <a:t>integration</a:t>
            </a:r>
            <a:endParaRPr sz="1800">
              <a:latin typeface="Arial"/>
              <a:cs typeface="Arial"/>
            </a:endParaRPr>
          </a:p>
          <a:p>
            <a:pPr marL="12700" marR="5080">
              <a:lnSpc>
                <a:spcPts val="1300"/>
              </a:lnSpc>
              <a:spcBef>
                <a:spcPts val="585"/>
              </a:spcBef>
            </a:pPr>
            <a:r>
              <a:rPr sz="1200" spc="-120" dirty="0">
                <a:solidFill>
                  <a:srgbClr val="585858"/>
                </a:solidFill>
                <a:latin typeface="Arial Black"/>
                <a:cs typeface="Arial Black"/>
              </a:rPr>
              <a:t>Add </a:t>
            </a:r>
            <a:r>
              <a:rPr sz="1200" spc="-145" dirty="0">
                <a:solidFill>
                  <a:srgbClr val="585858"/>
                </a:solidFill>
                <a:latin typeface="Arial Black"/>
                <a:cs typeface="Arial Black"/>
              </a:rPr>
              <a:t>validations </a:t>
            </a:r>
            <a:r>
              <a:rPr sz="1200" spc="-135" dirty="0">
                <a:solidFill>
                  <a:srgbClr val="585858"/>
                </a:solidFill>
                <a:latin typeface="Arial Black"/>
                <a:cs typeface="Arial Black"/>
              </a:rPr>
              <a:t>and </a:t>
            </a:r>
            <a:r>
              <a:rPr sz="1200" spc="-170" dirty="0">
                <a:solidFill>
                  <a:srgbClr val="585858"/>
                </a:solidFill>
                <a:latin typeface="Arial Black"/>
                <a:cs typeface="Arial Black"/>
              </a:rPr>
              <a:t>extensions </a:t>
            </a:r>
            <a:r>
              <a:rPr sz="1200" spc="-125" dirty="0">
                <a:solidFill>
                  <a:srgbClr val="585858"/>
                </a:solidFill>
                <a:latin typeface="Arial Black"/>
                <a:cs typeface="Arial Black"/>
              </a:rPr>
              <a:t>from </a:t>
            </a:r>
            <a:r>
              <a:rPr sz="1200" spc="-140" dirty="0">
                <a:solidFill>
                  <a:srgbClr val="585858"/>
                </a:solidFill>
                <a:latin typeface="Arial Black"/>
                <a:cs typeface="Arial Black"/>
              </a:rPr>
              <a:t>the </a:t>
            </a:r>
            <a:r>
              <a:rPr sz="1200" spc="-170" dirty="0">
                <a:solidFill>
                  <a:srgbClr val="585858"/>
                </a:solidFill>
                <a:latin typeface="Arial Black"/>
                <a:cs typeface="Arial Black"/>
              </a:rPr>
              <a:t>marketplace  </a:t>
            </a:r>
            <a:r>
              <a:rPr sz="1200" spc="-110" dirty="0">
                <a:solidFill>
                  <a:srgbClr val="585858"/>
                </a:solidFill>
                <a:latin typeface="Arial Black"/>
                <a:cs typeface="Arial Black"/>
              </a:rPr>
              <a:t>or build </a:t>
            </a:r>
            <a:r>
              <a:rPr sz="1200" spc="-125" dirty="0">
                <a:solidFill>
                  <a:srgbClr val="585858"/>
                </a:solidFill>
                <a:latin typeface="Arial Black"/>
                <a:cs typeface="Arial Black"/>
              </a:rPr>
              <a:t>your </a:t>
            </a:r>
            <a:r>
              <a:rPr sz="1200" spc="-165" dirty="0">
                <a:solidFill>
                  <a:srgbClr val="585858"/>
                </a:solidFill>
                <a:latin typeface="Arial Black"/>
                <a:cs typeface="Arial Black"/>
              </a:rPr>
              <a:t>own </a:t>
            </a:r>
            <a:r>
              <a:rPr sz="1200" spc="-140" dirty="0">
                <a:solidFill>
                  <a:srgbClr val="585858"/>
                </a:solidFill>
                <a:latin typeface="Arial Black"/>
                <a:cs typeface="Arial Black"/>
              </a:rPr>
              <a:t>using </a:t>
            </a:r>
            <a:r>
              <a:rPr sz="1200" spc="-185" dirty="0">
                <a:solidFill>
                  <a:srgbClr val="585858"/>
                </a:solidFill>
                <a:latin typeface="Arial Black"/>
                <a:cs typeface="Arial Black"/>
              </a:rPr>
              <a:t>web </a:t>
            </a:r>
            <a:r>
              <a:rPr sz="1200" spc="-150" dirty="0">
                <a:solidFill>
                  <a:srgbClr val="585858"/>
                </a:solidFill>
                <a:latin typeface="Arial Black"/>
                <a:cs typeface="Arial Black"/>
              </a:rPr>
              <a:t>hooks </a:t>
            </a:r>
            <a:r>
              <a:rPr sz="1200" spc="-135" dirty="0">
                <a:solidFill>
                  <a:srgbClr val="585858"/>
                </a:solidFill>
                <a:latin typeface="Arial Black"/>
                <a:cs typeface="Arial Black"/>
              </a:rPr>
              <a:t>and </a:t>
            </a:r>
            <a:r>
              <a:rPr sz="1200" spc="-240" dirty="0">
                <a:solidFill>
                  <a:srgbClr val="585858"/>
                </a:solidFill>
                <a:latin typeface="Arial Black"/>
                <a:cs typeface="Arial Black"/>
              </a:rPr>
              <a:t>REST</a:t>
            </a:r>
            <a:r>
              <a:rPr sz="1200" spc="-229" dirty="0">
                <a:solidFill>
                  <a:srgbClr val="585858"/>
                </a:solidFill>
                <a:latin typeface="Arial Black"/>
                <a:cs typeface="Arial Black"/>
              </a:rPr>
              <a:t> </a:t>
            </a:r>
            <a:r>
              <a:rPr sz="1200" spc="-180" dirty="0">
                <a:solidFill>
                  <a:srgbClr val="585858"/>
                </a:solidFill>
                <a:latin typeface="Arial Black"/>
                <a:cs typeface="Arial Black"/>
              </a:rPr>
              <a:t>APIs.</a:t>
            </a:r>
            <a:endParaRPr sz="1200">
              <a:latin typeface="Arial Black"/>
              <a:cs typeface="Arial Black"/>
            </a:endParaRPr>
          </a:p>
          <a:p>
            <a:pPr>
              <a:lnSpc>
                <a:spcPct val="100000"/>
              </a:lnSpc>
            </a:pPr>
            <a:endParaRPr sz="1600">
              <a:latin typeface="Arial Black"/>
              <a:cs typeface="Arial Black"/>
            </a:endParaRPr>
          </a:p>
          <a:p>
            <a:pPr>
              <a:lnSpc>
                <a:spcPct val="100000"/>
              </a:lnSpc>
              <a:spcBef>
                <a:spcPts val="65"/>
              </a:spcBef>
            </a:pPr>
            <a:endParaRPr sz="1150">
              <a:latin typeface="Arial Black"/>
              <a:cs typeface="Arial Black"/>
            </a:endParaRPr>
          </a:p>
          <a:p>
            <a:pPr marL="12700">
              <a:lnSpc>
                <a:spcPct val="100000"/>
              </a:lnSpc>
            </a:pPr>
            <a:r>
              <a:rPr sz="1800" b="1" spc="-65" dirty="0">
                <a:solidFill>
                  <a:srgbClr val="585858"/>
                </a:solidFill>
                <a:latin typeface="Arial"/>
                <a:cs typeface="Arial"/>
              </a:rPr>
              <a:t>Semantic </a:t>
            </a:r>
            <a:r>
              <a:rPr sz="1800" b="1" spc="-60" dirty="0">
                <a:solidFill>
                  <a:srgbClr val="585858"/>
                </a:solidFill>
                <a:latin typeface="Arial"/>
                <a:cs typeface="Arial"/>
              </a:rPr>
              <a:t>code</a:t>
            </a:r>
            <a:r>
              <a:rPr sz="1800" b="1" spc="60" dirty="0">
                <a:solidFill>
                  <a:srgbClr val="585858"/>
                </a:solidFill>
                <a:latin typeface="Arial"/>
                <a:cs typeface="Arial"/>
              </a:rPr>
              <a:t> </a:t>
            </a:r>
            <a:r>
              <a:rPr sz="1800" b="1" spc="-100" dirty="0">
                <a:solidFill>
                  <a:srgbClr val="585858"/>
                </a:solidFill>
                <a:latin typeface="Arial"/>
                <a:cs typeface="Arial"/>
              </a:rPr>
              <a:t>search</a:t>
            </a:r>
            <a:endParaRPr sz="1800">
              <a:latin typeface="Arial"/>
              <a:cs typeface="Arial"/>
            </a:endParaRPr>
          </a:p>
          <a:p>
            <a:pPr marL="12700" marR="22860">
              <a:lnSpc>
                <a:spcPts val="1300"/>
              </a:lnSpc>
              <a:spcBef>
                <a:spcPts val="585"/>
              </a:spcBef>
            </a:pPr>
            <a:r>
              <a:rPr sz="1200" spc="-155" dirty="0">
                <a:solidFill>
                  <a:srgbClr val="585858"/>
                </a:solidFill>
                <a:latin typeface="Arial Black"/>
                <a:cs typeface="Arial Black"/>
              </a:rPr>
              <a:t>Quickly </a:t>
            </a:r>
            <a:r>
              <a:rPr sz="1200" spc="-110" dirty="0">
                <a:solidFill>
                  <a:srgbClr val="585858"/>
                </a:solidFill>
                <a:latin typeface="Arial Black"/>
                <a:cs typeface="Arial Black"/>
              </a:rPr>
              <a:t>find </a:t>
            </a:r>
            <a:r>
              <a:rPr sz="1200" spc="-180" dirty="0">
                <a:solidFill>
                  <a:srgbClr val="585858"/>
                </a:solidFill>
                <a:latin typeface="Arial Black"/>
                <a:cs typeface="Arial Black"/>
              </a:rPr>
              <a:t>what </a:t>
            </a:r>
            <a:r>
              <a:rPr sz="1200" spc="-130" dirty="0">
                <a:solidFill>
                  <a:srgbClr val="585858"/>
                </a:solidFill>
                <a:latin typeface="Arial Black"/>
                <a:cs typeface="Arial Black"/>
              </a:rPr>
              <a:t>you’re </a:t>
            </a:r>
            <a:r>
              <a:rPr sz="1200" spc="-125" dirty="0">
                <a:solidFill>
                  <a:srgbClr val="585858"/>
                </a:solidFill>
                <a:latin typeface="Arial Black"/>
                <a:cs typeface="Arial Black"/>
              </a:rPr>
              <a:t>looking </a:t>
            </a:r>
            <a:r>
              <a:rPr sz="1200" spc="-105" dirty="0">
                <a:solidFill>
                  <a:srgbClr val="585858"/>
                </a:solidFill>
                <a:latin typeface="Arial Black"/>
                <a:cs typeface="Arial Black"/>
              </a:rPr>
              <a:t>for </a:t>
            </a:r>
            <a:r>
              <a:rPr sz="1200" spc="-160" dirty="0">
                <a:solidFill>
                  <a:srgbClr val="585858"/>
                </a:solidFill>
                <a:latin typeface="Arial Black"/>
                <a:cs typeface="Arial Black"/>
              </a:rPr>
              <a:t>with </a:t>
            </a:r>
            <a:r>
              <a:rPr sz="1200" spc="-150" dirty="0">
                <a:solidFill>
                  <a:srgbClr val="585858"/>
                </a:solidFill>
                <a:latin typeface="Arial Black"/>
                <a:cs typeface="Arial Black"/>
              </a:rPr>
              <a:t>code-aware  </a:t>
            </a:r>
            <a:r>
              <a:rPr sz="1200" spc="-185" dirty="0">
                <a:solidFill>
                  <a:srgbClr val="585858"/>
                </a:solidFill>
                <a:latin typeface="Arial Black"/>
                <a:cs typeface="Arial Black"/>
              </a:rPr>
              <a:t>search </a:t>
            </a:r>
            <a:r>
              <a:rPr sz="1200" spc="-140" dirty="0">
                <a:solidFill>
                  <a:srgbClr val="585858"/>
                </a:solidFill>
                <a:latin typeface="Arial Black"/>
                <a:cs typeface="Arial Black"/>
              </a:rPr>
              <a:t>that </a:t>
            </a:r>
            <a:r>
              <a:rPr sz="1200" spc="-145" dirty="0">
                <a:solidFill>
                  <a:srgbClr val="585858"/>
                </a:solidFill>
                <a:latin typeface="Arial Black"/>
                <a:cs typeface="Arial Black"/>
              </a:rPr>
              <a:t>understands </a:t>
            </a:r>
            <a:r>
              <a:rPr sz="1200" spc="-204" dirty="0">
                <a:solidFill>
                  <a:srgbClr val="585858"/>
                </a:solidFill>
                <a:latin typeface="Arial Black"/>
                <a:cs typeface="Arial Black"/>
              </a:rPr>
              <a:t>classes </a:t>
            </a:r>
            <a:r>
              <a:rPr sz="1200" spc="-135" dirty="0">
                <a:solidFill>
                  <a:srgbClr val="585858"/>
                </a:solidFill>
                <a:latin typeface="Arial Black"/>
                <a:cs typeface="Arial Black"/>
              </a:rPr>
              <a:t>and</a:t>
            </a:r>
            <a:r>
              <a:rPr sz="1200" spc="-125" dirty="0">
                <a:solidFill>
                  <a:srgbClr val="585858"/>
                </a:solidFill>
                <a:latin typeface="Arial Black"/>
                <a:cs typeface="Arial Black"/>
              </a:rPr>
              <a:t> </a:t>
            </a:r>
            <a:r>
              <a:rPr sz="1200" spc="-160" dirty="0">
                <a:solidFill>
                  <a:srgbClr val="585858"/>
                </a:solidFill>
                <a:latin typeface="Arial Black"/>
                <a:cs typeface="Arial Black"/>
              </a:rPr>
              <a:t>variables.</a:t>
            </a:r>
            <a:endParaRPr sz="1200">
              <a:latin typeface="Arial Black"/>
              <a:cs typeface="Arial Black"/>
            </a:endParaRPr>
          </a:p>
        </p:txBody>
      </p:sp>
      <p:grpSp>
        <p:nvGrpSpPr>
          <p:cNvPr id="11" name="object 11"/>
          <p:cNvGrpSpPr/>
          <p:nvPr/>
        </p:nvGrpSpPr>
        <p:grpSpPr>
          <a:xfrm>
            <a:off x="445008" y="4514088"/>
            <a:ext cx="554990" cy="554990"/>
            <a:chOff x="445008" y="4514088"/>
            <a:chExt cx="554990" cy="554990"/>
          </a:xfrm>
        </p:grpSpPr>
        <p:sp>
          <p:nvSpPr>
            <p:cNvPr id="12" name="object 12"/>
            <p:cNvSpPr/>
            <p:nvPr/>
          </p:nvSpPr>
          <p:spPr>
            <a:xfrm>
              <a:off x="445008" y="4514088"/>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3" name="object 13"/>
            <p:cNvSpPr/>
            <p:nvPr/>
          </p:nvSpPr>
          <p:spPr>
            <a:xfrm>
              <a:off x="580644" y="4648200"/>
              <a:ext cx="284988" cy="286512"/>
            </a:xfrm>
            <a:prstGeom prst="rect">
              <a:avLst/>
            </a:prstGeom>
            <a:blipFill>
              <a:blip r:embed="rId4" cstate="print"/>
              <a:stretch>
                <a:fillRect/>
              </a:stretch>
            </a:blipFill>
          </p:spPr>
          <p:txBody>
            <a:bodyPr wrap="square" lIns="0" tIns="0" rIns="0" bIns="0" rtlCol="0"/>
            <a:lstStyle/>
            <a:p>
              <a:endParaRPr/>
            </a:p>
          </p:txBody>
        </p:sp>
      </p:grpSp>
      <p:grpSp>
        <p:nvGrpSpPr>
          <p:cNvPr id="14" name="object 14"/>
          <p:cNvGrpSpPr/>
          <p:nvPr/>
        </p:nvGrpSpPr>
        <p:grpSpPr>
          <a:xfrm>
            <a:off x="445008" y="2072639"/>
            <a:ext cx="554990" cy="554990"/>
            <a:chOff x="445008" y="2072639"/>
            <a:chExt cx="554990" cy="554990"/>
          </a:xfrm>
        </p:grpSpPr>
        <p:sp>
          <p:nvSpPr>
            <p:cNvPr id="15" name="object 15"/>
            <p:cNvSpPr/>
            <p:nvPr/>
          </p:nvSpPr>
          <p:spPr>
            <a:xfrm>
              <a:off x="445008" y="2072639"/>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6" name="object 16"/>
            <p:cNvSpPr/>
            <p:nvPr/>
          </p:nvSpPr>
          <p:spPr>
            <a:xfrm>
              <a:off x="556260" y="2193035"/>
              <a:ext cx="362712" cy="284988"/>
            </a:xfrm>
            <a:prstGeom prst="rect">
              <a:avLst/>
            </a:prstGeom>
            <a:blipFill>
              <a:blip r:embed="rId5" cstate="print"/>
              <a:stretch>
                <a:fillRect/>
              </a:stretch>
            </a:blipFill>
          </p:spPr>
          <p:txBody>
            <a:bodyPr wrap="square" lIns="0" tIns="0" rIns="0" bIns="0" rtlCol="0"/>
            <a:lstStyle/>
            <a:p>
              <a:endParaRPr/>
            </a:p>
          </p:txBody>
        </p:sp>
      </p:grpSp>
      <p:sp>
        <p:nvSpPr>
          <p:cNvPr id="17" name="object 17"/>
          <p:cNvSpPr/>
          <p:nvPr/>
        </p:nvSpPr>
        <p:spPr>
          <a:xfrm>
            <a:off x="6275832" y="1534667"/>
            <a:ext cx="6160008" cy="444703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58812" y="228724"/>
            <a:ext cx="7877027" cy="67664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22249" y="125169"/>
            <a:ext cx="5153025" cy="1677035"/>
          </a:xfrm>
          <a:prstGeom prst="rect">
            <a:avLst/>
          </a:prstGeom>
        </p:spPr>
        <p:txBody>
          <a:bodyPr vert="horz" wrap="square" lIns="0" tIns="199390" rIns="0" bIns="0" rtlCol="0">
            <a:spAutoFit/>
          </a:bodyPr>
          <a:lstStyle/>
          <a:p>
            <a:pPr marL="12700">
              <a:lnSpc>
                <a:spcPct val="100000"/>
              </a:lnSpc>
              <a:spcBef>
                <a:spcPts val="1570"/>
              </a:spcBef>
            </a:pPr>
            <a:r>
              <a:rPr sz="3600" spc="-250" dirty="0">
                <a:solidFill>
                  <a:srgbClr val="544BC6"/>
                </a:solidFill>
              </a:rPr>
              <a:t>Azure </a:t>
            </a:r>
            <a:r>
              <a:rPr sz="3600" spc="-370" dirty="0">
                <a:solidFill>
                  <a:srgbClr val="544BC6"/>
                </a:solidFill>
              </a:rPr>
              <a:t>Test</a:t>
            </a:r>
            <a:r>
              <a:rPr sz="3600" spc="-335" dirty="0">
                <a:solidFill>
                  <a:srgbClr val="544BC6"/>
                </a:solidFill>
              </a:rPr>
              <a:t> Plans</a:t>
            </a:r>
            <a:endParaRPr sz="3600"/>
          </a:p>
          <a:p>
            <a:pPr marL="22860" marR="5080">
              <a:lnSpc>
                <a:spcPct val="100000"/>
              </a:lnSpc>
              <a:spcBef>
                <a:spcPts val="735"/>
              </a:spcBef>
            </a:pPr>
            <a:r>
              <a:rPr sz="1800" b="0" spc="-245" dirty="0">
                <a:solidFill>
                  <a:srgbClr val="585858"/>
                </a:solidFill>
                <a:latin typeface="Arial Black"/>
                <a:cs typeface="Arial Black"/>
              </a:rPr>
              <a:t>Get </a:t>
            </a:r>
            <a:r>
              <a:rPr sz="1800" b="0" spc="-130" dirty="0">
                <a:solidFill>
                  <a:srgbClr val="585858"/>
                </a:solidFill>
                <a:latin typeface="Arial Black"/>
                <a:cs typeface="Arial Black"/>
              </a:rPr>
              <a:t>end-to-end </a:t>
            </a:r>
            <a:r>
              <a:rPr sz="1800" b="0" spc="-229" dirty="0">
                <a:solidFill>
                  <a:srgbClr val="585858"/>
                </a:solidFill>
                <a:latin typeface="Arial Black"/>
                <a:cs typeface="Arial Black"/>
              </a:rPr>
              <a:t>traceability. </a:t>
            </a:r>
            <a:r>
              <a:rPr sz="1800" b="0" spc="-235" dirty="0">
                <a:solidFill>
                  <a:srgbClr val="585858"/>
                </a:solidFill>
                <a:latin typeface="Arial Black"/>
                <a:cs typeface="Arial Black"/>
              </a:rPr>
              <a:t>Run </a:t>
            </a:r>
            <a:r>
              <a:rPr sz="1800" b="0" spc="-270" dirty="0">
                <a:solidFill>
                  <a:srgbClr val="585858"/>
                </a:solidFill>
                <a:latin typeface="Arial Black"/>
                <a:cs typeface="Arial Black"/>
              </a:rPr>
              <a:t>tests </a:t>
            </a:r>
            <a:r>
              <a:rPr sz="1800" b="0" spc="-204" dirty="0">
                <a:solidFill>
                  <a:srgbClr val="585858"/>
                </a:solidFill>
                <a:latin typeface="Arial Black"/>
                <a:cs typeface="Arial Black"/>
              </a:rPr>
              <a:t>and </a:t>
            </a:r>
            <a:r>
              <a:rPr sz="1800" b="0" spc="-155" dirty="0">
                <a:solidFill>
                  <a:srgbClr val="585858"/>
                </a:solidFill>
                <a:latin typeface="Arial Black"/>
                <a:cs typeface="Arial Black"/>
              </a:rPr>
              <a:t>log  </a:t>
            </a:r>
            <a:r>
              <a:rPr sz="1800" b="0" spc="-245" dirty="0">
                <a:solidFill>
                  <a:srgbClr val="585858"/>
                </a:solidFill>
                <a:latin typeface="Arial Black"/>
                <a:cs typeface="Arial Black"/>
              </a:rPr>
              <a:t>defects </a:t>
            </a:r>
            <a:r>
              <a:rPr sz="1800" b="0" spc="-185" dirty="0">
                <a:solidFill>
                  <a:srgbClr val="585858"/>
                </a:solidFill>
                <a:latin typeface="Arial Black"/>
                <a:cs typeface="Arial Black"/>
              </a:rPr>
              <a:t>from your </a:t>
            </a:r>
            <a:r>
              <a:rPr sz="1800" b="0" spc="-254" dirty="0">
                <a:solidFill>
                  <a:srgbClr val="585858"/>
                </a:solidFill>
                <a:latin typeface="Arial Black"/>
                <a:cs typeface="Arial Black"/>
              </a:rPr>
              <a:t>browser. </a:t>
            </a:r>
            <a:r>
              <a:rPr sz="1800" b="0" spc="-335" dirty="0">
                <a:solidFill>
                  <a:srgbClr val="585858"/>
                </a:solidFill>
                <a:latin typeface="Arial Black"/>
                <a:cs typeface="Arial Black"/>
              </a:rPr>
              <a:t>Track </a:t>
            </a:r>
            <a:r>
              <a:rPr sz="1800" b="0" spc="-204" dirty="0">
                <a:solidFill>
                  <a:srgbClr val="585858"/>
                </a:solidFill>
                <a:latin typeface="Arial Black"/>
                <a:cs typeface="Arial Black"/>
              </a:rPr>
              <a:t>and </a:t>
            </a:r>
            <a:r>
              <a:rPr sz="1800" b="0" spc="-320" dirty="0">
                <a:solidFill>
                  <a:srgbClr val="585858"/>
                </a:solidFill>
                <a:latin typeface="Arial Black"/>
                <a:cs typeface="Arial Black"/>
              </a:rPr>
              <a:t>assess </a:t>
            </a:r>
            <a:r>
              <a:rPr sz="1800" b="0" spc="-200" dirty="0">
                <a:solidFill>
                  <a:srgbClr val="585858"/>
                </a:solidFill>
                <a:latin typeface="Arial Black"/>
                <a:cs typeface="Arial Black"/>
              </a:rPr>
              <a:t>quality  </a:t>
            </a:r>
            <a:r>
              <a:rPr sz="1800" b="0" spc="-175" dirty="0">
                <a:solidFill>
                  <a:srgbClr val="585858"/>
                </a:solidFill>
                <a:latin typeface="Arial Black"/>
                <a:cs typeface="Arial Black"/>
              </a:rPr>
              <a:t>throughout </a:t>
            </a:r>
            <a:r>
              <a:rPr sz="1800" b="0" spc="-185" dirty="0">
                <a:solidFill>
                  <a:srgbClr val="585858"/>
                </a:solidFill>
                <a:latin typeface="Arial Black"/>
                <a:cs typeface="Arial Black"/>
              </a:rPr>
              <a:t>your </a:t>
            </a:r>
            <a:r>
              <a:rPr sz="1800" b="0" spc="-215" dirty="0">
                <a:solidFill>
                  <a:srgbClr val="585858"/>
                </a:solidFill>
                <a:latin typeface="Arial Black"/>
                <a:cs typeface="Arial Black"/>
              </a:rPr>
              <a:t>testing</a:t>
            </a:r>
            <a:r>
              <a:rPr sz="1800" b="0" spc="-45" dirty="0">
                <a:solidFill>
                  <a:srgbClr val="585858"/>
                </a:solidFill>
                <a:latin typeface="Arial Black"/>
                <a:cs typeface="Arial Black"/>
              </a:rPr>
              <a:t> </a:t>
            </a:r>
            <a:r>
              <a:rPr sz="1800" b="0" spc="-240" dirty="0">
                <a:solidFill>
                  <a:srgbClr val="585858"/>
                </a:solidFill>
                <a:latin typeface="Arial Black"/>
                <a:cs typeface="Arial Black"/>
              </a:rPr>
              <a:t>lifecycle.</a:t>
            </a:r>
            <a:endParaRPr sz="1800">
              <a:latin typeface="Arial Black"/>
              <a:cs typeface="Arial Black"/>
            </a:endParaRPr>
          </a:p>
        </p:txBody>
      </p:sp>
      <p:grpSp>
        <p:nvGrpSpPr>
          <p:cNvPr id="4" name="object 4"/>
          <p:cNvGrpSpPr/>
          <p:nvPr/>
        </p:nvGrpSpPr>
        <p:grpSpPr>
          <a:xfrm>
            <a:off x="445008" y="3334511"/>
            <a:ext cx="554990" cy="554990"/>
            <a:chOff x="445008" y="3334511"/>
            <a:chExt cx="554990" cy="554990"/>
          </a:xfrm>
        </p:grpSpPr>
        <p:sp>
          <p:nvSpPr>
            <p:cNvPr id="5" name="object 5"/>
            <p:cNvSpPr/>
            <p:nvPr/>
          </p:nvSpPr>
          <p:spPr>
            <a:xfrm>
              <a:off x="445008" y="3334511"/>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6" name="object 6"/>
            <p:cNvSpPr/>
            <p:nvPr/>
          </p:nvSpPr>
          <p:spPr>
            <a:xfrm>
              <a:off x="606552" y="3480815"/>
              <a:ext cx="275843" cy="284988"/>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236065" y="2082545"/>
            <a:ext cx="3620770" cy="3394710"/>
          </a:xfrm>
          <a:prstGeom prst="rect">
            <a:avLst/>
          </a:prstGeom>
        </p:spPr>
        <p:txBody>
          <a:bodyPr vert="horz" wrap="square" lIns="0" tIns="93345" rIns="0" bIns="0" rtlCol="0">
            <a:spAutoFit/>
          </a:bodyPr>
          <a:lstStyle/>
          <a:p>
            <a:pPr marL="12700">
              <a:lnSpc>
                <a:spcPct val="100000"/>
              </a:lnSpc>
              <a:spcBef>
                <a:spcPts val="735"/>
              </a:spcBef>
            </a:pPr>
            <a:r>
              <a:rPr sz="1800" b="1" spc="-55" dirty="0">
                <a:solidFill>
                  <a:srgbClr val="585858"/>
                </a:solidFill>
                <a:latin typeface="Arial"/>
                <a:cs typeface="Arial"/>
              </a:rPr>
              <a:t>Capture </a:t>
            </a:r>
            <a:r>
              <a:rPr sz="1800" b="1" spc="-70" dirty="0">
                <a:solidFill>
                  <a:srgbClr val="585858"/>
                </a:solidFill>
                <a:latin typeface="Arial"/>
                <a:cs typeface="Arial"/>
              </a:rPr>
              <a:t>rich</a:t>
            </a:r>
            <a:r>
              <a:rPr sz="1800" b="1" spc="40" dirty="0">
                <a:solidFill>
                  <a:srgbClr val="585858"/>
                </a:solidFill>
                <a:latin typeface="Arial"/>
                <a:cs typeface="Arial"/>
              </a:rPr>
              <a:t> </a:t>
            </a:r>
            <a:r>
              <a:rPr sz="1800" b="1" spc="-30" dirty="0">
                <a:solidFill>
                  <a:srgbClr val="585858"/>
                </a:solidFill>
                <a:latin typeface="Arial"/>
                <a:cs typeface="Arial"/>
              </a:rPr>
              <a:t>data</a:t>
            </a:r>
            <a:endParaRPr sz="1800">
              <a:latin typeface="Arial"/>
              <a:cs typeface="Arial"/>
            </a:endParaRPr>
          </a:p>
          <a:p>
            <a:pPr marL="12700" marR="5080">
              <a:lnSpc>
                <a:spcPts val="1300"/>
              </a:lnSpc>
              <a:spcBef>
                <a:spcPts val="585"/>
              </a:spcBef>
            </a:pPr>
            <a:r>
              <a:rPr sz="1200" spc="-150" dirty="0">
                <a:solidFill>
                  <a:srgbClr val="585858"/>
                </a:solidFill>
                <a:latin typeface="Arial Black"/>
                <a:cs typeface="Arial Black"/>
              </a:rPr>
              <a:t>Capture rich </a:t>
            </a:r>
            <a:r>
              <a:rPr sz="1200" spc="-165" dirty="0">
                <a:solidFill>
                  <a:srgbClr val="585858"/>
                </a:solidFill>
                <a:latin typeface="Arial Black"/>
                <a:cs typeface="Arial Black"/>
              </a:rPr>
              <a:t>scenario </a:t>
            </a:r>
            <a:r>
              <a:rPr sz="1200" spc="-150" dirty="0">
                <a:solidFill>
                  <a:srgbClr val="585858"/>
                </a:solidFill>
                <a:latin typeface="Arial Black"/>
                <a:cs typeface="Arial Black"/>
              </a:rPr>
              <a:t>data </a:t>
            </a:r>
            <a:r>
              <a:rPr sz="1200" spc="-210" dirty="0">
                <a:solidFill>
                  <a:srgbClr val="585858"/>
                </a:solidFill>
                <a:latin typeface="Arial Black"/>
                <a:cs typeface="Arial Black"/>
              </a:rPr>
              <a:t>as </a:t>
            </a:r>
            <a:r>
              <a:rPr sz="1200" spc="-130" dirty="0">
                <a:solidFill>
                  <a:srgbClr val="585858"/>
                </a:solidFill>
                <a:latin typeface="Arial Black"/>
                <a:cs typeface="Arial Black"/>
              </a:rPr>
              <a:t>you </a:t>
            </a:r>
            <a:r>
              <a:rPr sz="1200" spc="-190" dirty="0">
                <a:solidFill>
                  <a:srgbClr val="585858"/>
                </a:solidFill>
                <a:latin typeface="Arial Black"/>
                <a:cs typeface="Arial Black"/>
              </a:rPr>
              <a:t>execute </a:t>
            </a:r>
            <a:r>
              <a:rPr sz="1200" spc="-185" dirty="0">
                <a:solidFill>
                  <a:srgbClr val="585858"/>
                </a:solidFill>
                <a:latin typeface="Arial Black"/>
                <a:cs typeface="Arial Black"/>
              </a:rPr>
              <a:t>tests </a:t>
            </a:r>
            <a:r>
              <a:rPr sz="1200" spc="-120" dirty="0">
                <a:solidFill>
                  <a:srgbClr val="585858"/>
                </a:solidFill>
                <a:latin typeface="Arial Black"/>
                <a:cs typeface="Arial Black"/>
              </a:rPr>
              <a:t>to  </a:t>
            </a:r>
            <a:r>
              <a:rPr sz="1200" spc="-195" dirty="0">
                <a:solidFill>
                  <a:srgbClr val="585858"/>
                </a:solidFill>
                <a:latin typeface="Arial Black"/>
                <a:cs typeface="Arial Black"/>
              </a:rPr>
              <a:t>make </a:t>
            </a:r>
            <a:r>
              <a:rPr sz="1200" spc="-155" dirty="0">
                <a:solidFill>
                  <a:srgbClr val="585858"/>
                </a:solidFill>
                <a:latin typeface="Arial Black"/>
                <a:cs typeface="Arial Black"/>
              </a:rPr>
              <a:t>discovered </a:t>
            </a:r>
            <a:r>
              <a:rPr sz="1200" spc="-165" dirty="0">
                <a:solidFill>
                  <a:srgbClr val="585858"/>
                </a:solidFill>
                <a:latin typeface="Arial Black"/>
                <a:cs typeface="Arial Black"/>
              </a:rPr>
              <a:t>defects </a:t>
            </a:r>
            <a:r>
              <a:rPr sz="1200" spc="-150" dirty="0">
                <a:solidFill>
                  <a:srgbClr val="585858"/>
                </a:solidFill>
                <a:latin typeface="Arial Black"/>
                <a:cs typeface="Arial Black"/>
              </a:rPr>
              <a:t>actionable. </a:t>
            </a:r>
            <a:r>
              <a:rPr sz="1200" spc="-160" dirty="0">
                <a:solidFill>
                  <a:srgbClr val="585858"/>
                </a:solidFill>
                <a:latin typeface="Arial Black"/>
                <a:cs typeface="Arial Black"/>
              </a:rPr>
              <a:t>Explore </a:t>
            </a:r>
            <a:r>
              <a:rPr sz="1200" spc="-165" dirty="0">
                <a:solidFill>
                  <a:srgbClr val="585858"/>
                </a:solidFill>
                <a:latin typeface="Arial Black"/>
                <a:cs typeface="Arial Black"/>
              </a:rPr>
              <a:t>user  </a:t>
            </a:r>
            <a:r>
              <a:rPr sz="1200" spc="-160" dirty="0">
                <a:solidFill>
                  <a:srgbClr val="585858"/>
                </a:solidFill>
                <a:latin typeface="Arial Black"/>
                <a:cs typeface="Arial Black"/>
              </a:rPr>
              <a:t>stories </a:t>
            </a:r>
            <a:r>
              <a:rPr sz="1200" spc="-145" dirty="0">
                <a:solidFill>
                  <a:srgbClr val="585858"/>
                </a:solidFill>
                <a:latin typeface="Arial Black"/>
                <a:cs typeface="Arial Black"/>
              </a:rPr>
              <a:t>without </a:t>
            </a:r>
            <a:r>
              <a:rPr sz="1200" spc="-170" dirty="0">
                <a:solidFill>
                  <a:srgbClr val="585858"/>
                </a:solidFill>
                <a:latin typeface="Arial Black"/>
                <a:cs typeface="Arial Black"/>
              </a:rPr>
              <a:t>test </a:t>
            </a:r>
            <a:r>
              <a:rPr sz="1200" spc="-215" dirty="0">
                <a:solidFill>
                  <a:srgbClr val="585858"/>
                </a:solidFill>
                <a:latin typeface="Arial Black"/>
                <a:cs typeface="Arial Black"/>
              </a:rPr>
              <a:t>cases </a:t>
            </a:r>
            <a:r>
              <a:rPr sz="1200" spc="-110" dirty="0">
                <a:solidFill>
                  <a:srgbClr val="585858"/>
                </a:solidFill>
                <a:latin typeface="Arial Black"/>
                <a:cs typeface="Arial Black"/>
              </a:rPr>
              <a:t>or </a:t>
            </a:r>
            <a:r>
              <a:rPr sz="1200" spc="-170" dirty="0">
                <a:solidFill>
                  <a:srgbClr val="585858"/>
                </a:solidFill>
                <a:latin typeface="Arial Black"/>
                <a:cs typeface="Arial Black"/>
              </a:rPr>
              <a:t>test steps. </a:t>
            </a:r>
            <a:r>
              <a:rPr sz="1200" spc="-204" dirty="0">
                <a:solidFill>
                  <a:srgbClr val="585858"/>
                </a:solidFill>
                <a:latin typeface="Arial Black"/>
                <a:cs typeface="Arial Black"/>
              </a:rPr>
              <a:t>You </a:t>
            </a:r>
            <a:r>
              <a:rPr sz="1200" spc="-190" dirty="0">
                <a:solidFill>
                  <a:srgbClr val="585858"/>
                </a:solidFill>
                <a:latin typeface="Arial Black"/>
                <a:cs typeface="Arial Black"/>
              </a:rPr>
              <a:t>can </a:t>
            </a:r>
            <a:r>
              <a:rPr sz="1200" spc="-180" dirty="0">
                <a:solidFill>
                  <a:srgbClr val="585858"/>
                </a:solidFill>
                <a:latin typeface="Arial Black"/>
                <a:cs typeface="Arial Black"/>
              </a:rPr>
              <a:t>create  </a:t>
            </a:r>
            <a:r>
              <a:rPr sz="1200" spc="-170" dirty="0">
                <a:solidFill>
                  <a:srgbClr val="585858"/>
                </a:solidFill>
                <a:latin typeface="Arial Black"/>
                <a:cs typeface="Arial Black"/>
              </a:rPr>
              <a:t>test </a:t>
            </a:r>
            <a:r>
              <a:rPr sz="1200" spc="-215" dirty="0">
                <a:solidFill>
                  <a:srgbClr val="585858"/>
                </a:solidFill>
                <a:latin typeface="Arial Black"/>
                <a:cs typeface="Arial Black"/>
              </a:rPr>
              <a:t>cases </a:t>
            </a:r>
            <a:r>
              <a:rPr sz="1200" spc="-145" dirty="0">
                <a:solidFill>
                  <a:srgbClr val="585858"/>
                </a:solidFill>
                <a:latin typeface="Arial Black"/>
                <a:cs typeface="Arial Black"/>
              </a:rPr>
              <a:t>directly </a:t>
            </a:r>
            <a:r>
              <a:rPr sz="1200" spc="-125" dirty="0">
                <a:solidFill>
                  <a:srgbClr val="585858"/>
                </a:solidFill>
                <a:latin typeface="Arial Black"/>
                <a:cs typeface="Arial Black"/>
              </a:rPr>
              <a:t>from your </a:t>
            </a:r>
            <a:r>
              <a:rPr sz="1200" spc="-135" dirty="0">
                <a:solidFill>
                  <a:srgbClr val="585858"/>
                </a:solidFill>
                <a:latin typeface="Arial Black"/>
                <a:cs typeface="Arial Black"/>
              </a:rPr>
              <a:t>exploratory </a:t>
            </a:r>
            <a:r>
              <a:rPr sz="1200" spc="-170" dirty="0">
                <a:solidFill>
                  <a:srgbClr val="585858"/>
                </a:solidFill>
                <a:latin typeface="Arial Black"/>
                <a:cs typeface="Arial Black"/>
              </a:rPr>
              <a:t>test</a:t>
            </a:r>
            <a:r>
              <a:rPr sz="1200" spc="-70" dirty="0">
                <a:solidFill>
                  <a:srgbClr val="585858"/>
                </a:solidFill>
                <a:latin typeface="Arial Black"/>
                <a:cs typeface="Arial Black"/>
              </a:rPr>
              <a:t> </a:t>
            </a:r>
            <a:r>
              <a:rPr sz="1200" spc="-180" dirty="0">
                <a:solidFill>
                  <a:srgbClr val="585858"/>
                </a:solidFill>
                <a:latin typeface="Arial Black"/>
                <a:cs typeface="Arial Black"/>
              </a:rPr>
              <a:t>sessions.</a:t>
            </a:r>
            <a:endParaRPr sz="1200">
              <a:latin typeface="Arial Black"/>
              <a:cs typeface="Arial Black"/>
            </a:endParaRPr>
          </a:p>
          <a:p>
            <a:pPr>
              <a:lnSpc>
                <a:spcPct val="100000"/>
              </a:lnSpc>
              <a:spcBef>
                <a:spcPts val="65"/>
              </a:spcBef>
            </a:pPr>
            <a:endParaRPr sz="1400">
              <a:latin typeface="Arial Black"/>
              <a:cs typeface="Arial Black"/>
            </a:endParaRPr>
          </a:p>
          <a:p>
            <a:pPr marL="12700">
              <a:lnSpc>
                <a:spcPct val="100000"/>
              </a:lnSpc>
              <a:spcBef>
                <a:spcPts val="5"/>
              </a:spcBef>
            </a:pPr>
            <a:r>
              <a:rPr sz="1800" b="1" spc="-130" dirty="0">
                <a:solidFill>
                  <a:srgbClr val="585858"/>
                </a:solidFill>
                <a:latin typeface="Arial"/>
                <a:cs typeface="Arial"/>
              </a:rPr>
              <a:t>Test </a:t>
            </a:r>
            <a:r>
              <a:rPr sz="1800" b="1" spc="-125" dirty="0">
                <a:solidFill>
                  <a:srgbClr val="585858"/>
                </a:solidFill>
                <a:latin typeface="Arial"/>
                <a:cs typeface="Arial"/>
              </a:rPr>
              <a:t>across </a:t>
            </a:r>
            <a:r>
              <a:rPr sz="1800" b="1" spc="-45" dirty="0">
                <a:solidFill>
                  <a:srgbClr val="585858"/>
                </a:solidFill>
                <a:latin typeface="Arial"/>
                <a:cs typeface="Arial"/>
              </a:rPr>
              <a:t>web and</a:t>
            </a:r>
            <a:r>
              <a:rPr sz="1800" b="1" spc="265" dirty="0">
                <a:solidFill>
                  <a:srgbClr val="585858"/>
                </a:solidFill>
                <a:latin typeface="Arial"/>
                <a:cs typeface="Arial"/>
              </a:rPr>
              <a:t> </a:t>
            </a:r>
            <a:r>
              <a:rPr sz="1800" b="1" spc="-50" dirty="0">
                <a:solidFill>
                  <a:srgbClr val="585858"/>
                </a:solidFill>
                <a:latin typeface="Arial"/>
                <a:cs typeface="Arial"/>
              </a:rPr>
              <a:t>desktop</a:t>
            </a:r>
            <a:endParaRPr sz="1800">
              <a:latin typeface="Arial"/>
              <a:cs typeface="Arial"/>
            </a:endParaRPr>
          </a:p>
          <a:p>
            <a:pPr marL="12700" marR="13970">
              <a:lnSpc>
                <a:spcPts val="1300"/>
              </a:lnSpc>
              <a:spcBef>
                <a:spcPts val="585"/>
              </a:spcBef>
            </a:pPr>
            <a:r>
              <a:rPr sz="1200" spc="-229" dirty="0">
                <a:solidFill>
                  <a:srgbClr val="585858"/>
                </a:solidFill>
                <a:latin typeface="Arial Black"/>
                <a:cs typeface="Arial Black"/>
              </a:rPr>
              <a:t>Test </a:t>
            </a:r>
            <a:r>
              <a:rPr sz="1200" spc="-125" dirty="0">
                <a:solidFill>
                  <a:srgbClr val="585858"/>
                </a:solidFill>
                <a:latin typeface="Arial Black"/>
                <a:cs typeface="Arial Black"/>
              </a:rPr>
              <a:t>your </a:t>
            </a:r>
            <a:r>
              <a:rPr sz="1200" spc="-140" dirty="0">
                <a:solidFill>
                  <a:srgbClr val="585858"/>
                </a:solidFill>
                <a:latin typeface="Arial Black"/>
                <a:cs typeface="Arial Black"/>
              </a:rPr>
              <a:t>application </a:t>
            </a:r>
            <a:r>
              <a:rPr sz="1200" spc="-175" dirty="0">
                <a:solidFill>
                  <a:srgbClr val="585858"/>
                </a:solidFill>
                <a:latin typeface="Arial Black"/>
                <a:cs typeface="Arial Black"/>
              </a:rPr>
              <a:t>where </a:t>
            </a:r>
            <a:r>
              <a:rPr sz="1200" spc="-120" dirty="0">
                <a:solidFill>
                  <a:srgbClr val="585858"/>
                </a:solidFill>
                <a:latin typeface="Arial Black"/>
                <a:cs typeface="Arial Black"/>
              </a:rPr>
              <a:t>it </a:t>
            </a:r>
            <a:r>
              <a:rPr sz="1200" spc="-160" dirty="0">
                <a:solidFill>
                  <a:srgbClr val="585858"/>
                </a:solidFill>
                <a:latin typeface="Arial Black"/>
                <a:cs typeface="Arial Black"/>
              </a:rPr>
              <a:t>lives. </a:t>
            </a:r>
            <a:r>
              <a:rPr sz="1200" spc="-150" dirty="0">
                <a:solidFill>
                  <a:srgbClr val="585858"/>
                </a:solidFill>
                <a:latin typeface="Arial Black"/>
                <a:cs typeface="Arial Black"/>
              </a:rPr>
              <a:t>Complete </a:t>
            </a:r>
            <a:r>
              <a:rPr sz="1200" spc="-155" dirty="0">
                <a:solidFill>
                  <a:srgbClr val="585858"/>
                </a:solidFill>
                <a:latin typeface="Arial Black"/>
                <a:cs typeface="Arial Black"/>
              </a:rPr>
              <a:t>scripted  </a:t>
            </a:r>
            <a:r>
              <a:rPr sz="1200" spc="-185" dirty="0">
                <a:solidFill>
                  <a:srgbClr val="585858"/>
                </a:solidFill>
                <a:latin typeface="Arial Black"/>
                <a:cs typeface="Arial Black"/>
              </a:rPr>
              <a:t>tests </a:t>
            </a:r>
            <a:r>
              <a:rPr sz="1200" spc="-190" dirty="0">
                <a:solidFill>
                  <a:srgbClr val="585858"/>
                </a:solidFill>
                <a:latin typeface="Arial Black"/>
                <a:cs typeface="Arial Black"/>
              </a:rPr>
              <a:t>across </a:t>
            </a:r>
            <a:r>
              <a:rPr sz="1200" spc="-150" dirty="0">
                <a:solidFill>
                  <a:srgbClr val="585858"/>
                </a:solidFill>
                <a:latin typeface="Arial Black"/>
                <a:cs typeface="Arial Black"/>
              </a:rPr>
              <a:t>desktop </a:t>
            </a:r>
            <a:r>
              <a:rPr sz="1200" spc="-110" dirty="0">
                <a:solidFill>
                  <a:srgbClr val="585858"/>
                </a:solidFill>
                <a:latin typeface="Arial Black"/>
                <a:cs typeface="Arial Black"/>
              </a:rPr>
              <a:t>or </a:t>
            </a:r>
            <a:r>
              <a:rPr sz="1200" spc="-185" dirty="0">
                <a:solidFill>
                  <a:srgbClr val="585858"/>
                </a:solidFill>
                <a:latin typeface="Arial Black"/>
                <a:cs typeface="Arial Black"/>
              </a:rPr>
              <a:t>web </a:t>
            </a:r>
            <a:r>
              <a:rPr sz="1200" spc="-170" dirty="0">
                <a:solidFill>
                  <a:srgbClr val="585858"/>
                </a:solidFill>
                <a:latin typeface="Arial Black"/>
                <a:cs typeface="Arial Black"/>
              </a:rPr>
              <a:t>scenarios. </a:t>
            </a:r>
            <a:r>
              <a:rPr sz="1200" spc="-229" dirty="0">
                <a:solidFill>
                  <a:srgbClr val="585858"/>
                </a:solidFill>
                <a:latin typeface="Arial Black"/>
                <a:cs typeface="Arial Black"/>
              </a:rPr>
              <a:t>Test </a:t>
            </a:r>
            <a:r>
              <a:rPr sz="1200" spc="-45" dirty="0">
                <a:solidFill>
                  <a:srgbClr val="585858"/>
                </a:solidFill>
                <a:latin typeface="Arial Black"/>
                <a:cs typeface="Arial Black"/>
              </a:rPr>
              <a:t>on-  </a:t>
            </a:r>
            <a:r>
              <a:rPr sz="1200" spc="-165" dirty="0">
                <a:solidFill>
                  <a:srgbClr val="585858"/>
                </a:solidFill>
                <a:latin typeface="Arial Black"/>
                <a:cs typeface="Arial Black"/>
              </a:rPr>
              <a:t>premises </a:t>
            </a:r>
            <a:r>
              <a:rPr sz="1200" spc="-140" dirty="0">
                <a:solidFill>
                  <a:srgbClr val="585858"/>
                </a:solidFill>
                <a:latin typeface="Arial Black"/>
                <a:cs typeface="Arial Black"/>
              </a:rPr>
              <a:t>application </a:t>
            </a:r>
            <a:r>
              <a:rPr sz="1200" spc="-125" dirty="0">
                <a:solidFill>
                  <a:srgbClr val="585858"/>
                </a:solidFill>
                <a:latin typeface="Arial Black"/>
                <a:cs typeface="Arial Black"/>
              </a:rPr>
              <a:t>from </a:t>
            </a:r>
            <a:r>
              <a:rPr sz="1200" spc="-140" dirty="0">
                <a:solidFill>
                  <a:srgbClr val="585858"/>
                </a:solidFill>
                <a:latin typeface="Arial Black"/>
                <a:cs typeface="Arial Black"/>
              </a:rPr>
              <a:t>the </a:t>
            </a:r>
            <a:r>
              <a:rPr sz="1200" spc="-135" dirty="0">
                <a:solidFill>
                  <a:srgbClr val="585858"/>
                </a:solidFill>
                <a:latin typeface="Arial Black"/>
                <a:cs typeface="Arial Black"/>
              </a:rPr>
              <a:t>cloud and</a:t>
            </a:r>
            <a:r>
              <a:rPr sz="1200" spc="-90" dirty="0">
                <a:solidFill>
                  <a:srgbClr val="585858"/>
                </a:solidFill>
                <a:latin typeface="Arial Black"/>
                <a:cs typeface="Arial Black"/>
              </a:rPr>
              <a:t> </a:t>
            </a:r>
            <a:r>
              <a:rPr sz="1200" spc="-150" dirty="0">
                <a:solidFill>
                  <a:srgbClr val="585858"/>
                </a:solidFill>
                <a:latin typeface="Arial Black"/>
                <a:cs typeface="Arial Black"/>
              </a:rPr>
              <a:t>vice-versa.</a:t>
            </a:r>
            <a:endParaRPr sz="1200">
              <a:latin typeface="Arial Black"/>
              <a:cs typeface="Arial Black"/>
            </a:endParaRPr>
          </a:p>
          <a:p>
            <a:pPr>
              <a:lnSpc>
                <a:spcPct val="100000"/>
              </a:lnSpc>
              <a:spcBef>
                <a:spcPts val="30"/>
              </a:spcBef>
            </a:pPr>
            <a:endParaRPr sz="1850">
              <a:latin typeface="Arial Black"/>
              <a:cs typeface="Arial Black"/>
            </a:endParaRPr>
          </a:p>
          <a:p>
            <a:pPr marL="12700">
              <a:lnSpc>
                <a:spcPct val="100000"/>
              </a:lnSpc>
            </a:pPr>
            <a:r>
              <a:rPr sz="1800" b="1" spc="-50" dirty="0">
                <a:solidFill>
                  <a:srgbClr val="585858"/>
                </a:solidFill>
                <a:latin typeface="Arial"/>
                <a:cs typeface="Arial"/>
              </a:rPr>
              <a:t>Get </a:t>
            </a:r>
            <a:r>
              <a:rPr sz="1800" b="1" dirty="0">
                <a:solidFill>
                  <a:srgbClr val="585858"/>
                </a:solidFill>
                <a:latin typeface="Arial"/>
                <a:cs typeface="Arial"/>
              </a:rPr>
              <a:t>end-to-end</a:t>
            </a:r>
            <a:r>
              <a:rPr sz="1800" b="1" spc="45" dirty="0">
                <a:solidFill>
                  <a:srgbClr val="585858"/>
                </a:solidFill>
                <a:latin typeface="Arial"/>
                <a:cs typeface="Arial"/>
              </a:rPr>
              <a:t> </a:t>
            </a:r>
            <a:r>
              <a:rPr sz="1800" b="1" spc="-45" dirty="0">
                <a:solidFill>
                  <a:srgbClr val="585858"/>
                </a:solidFill>
                <a:latin typeface="Arial"/>
                <a:cs typeface="Arial"/>
              </a:rPr>
              <a:t>traceability</a:t>
            </a:r>
            <a:endParaRPr sz="1800">
              <a:latin typeface="Arial"/>
              <a:cs typeface="Arial"/>
            </a:endParaRPr>
          </a:p>
          <a:p>
            <a:pPr marL="12700" marR="43815">
              <a:lnSpc>
                <a:spcPts val="1300"/>
              </a:lnSpc>
              <a:spcBef>
                <a:spcPts val="585"/>
              </a:spcBef>
            </a:pPr>
            <a:r>
              <a:rPr sz="1200" spc="-170" dirty="0">
                <a:solidFill>
                  <a:srgbClr val="585858"/>
                </a:solidFill>
                <a:latin typeface="Arial Black"/>
                <a:cs typeface="Arial Black"/>
              </a:rPr>
              <a:t>Leverage </a:t>
            </a:r>
            <a:r>
              <a:rPr sz="1200" spc="-140" dirty="0">
                <a:solidFill>
                  <a:srgbClr val="585858"/>
                </a:solidFill>
                <a:latin typeface="Arial Black"/>
                <a:cs typeface="Arial Black"/>
              </a:rPr>
              <a:t>the </a:t>
            </a:r>
            <a:r>
              <a:rPr sz="1200" spc="-195" dirty="0">
                <a:solidFill>
                  <a:srgbClr val="585858"/>
                </a:solidFill>
                <a:latin typeface="Arial Black"/>
                <a:cs typeface="Arial Black"/>
              </a:rPr>
              <a:t>same </a:t>
            </a:r>
            <a:r>
              <a:rPr sz="1200" spc="-170" dirty="0">
                <a:solidFill>
                  <a:srgbClr val="585858"/>
                </a:solidFill>
                <a:latin typeface="Arial Black"/>
                <a:cs typeface="Arial Black"/>
              </a:rPr>
              <a:t>test </a:t>
            </a:r>
            <a:r>
              <a:rPr sz="1200" spc="-135" dirty="0">
                <a:solidFill>
                  <a:srgbClr val="585858"/>
                </a:solidFill>
                <a:latin typeface="Arial Black"/>
                <a:cs typeface="Arial Black"/>
              </a:rPr>
              <a:t>tools </a:t>
            </a:r>
            <a:r>
              <a:rPr sz="1200" spc="-190" dirty="0">
                <a:solidFill>
                  <a:srgbClr val="585858"/>
                </a:solidFill>
                <a:latin typeface="Arial Black"/>
                <a:cs typeface="Arial Black"/>
              </a:rPr>
              <a:t>across </a:t>
            </a:r>
            <a:r>
              <a:rPr sz="1200" spc="-125" dirty="0">
                <a:solidFill>
                  <a:srgbClr val="585858"/>
                </a:solidFill>
                <a:latin typeface="Arial Black"/>
                <a:cs typeface="Arial Black"/>
              </a:rPr>
              <a:t>your </a:t>
            </a:r>
            <a:r>
              <a:rPr sz="1200" spc="-150" dirty="0">
                <a:solidFill>
                  <a:srgbClr val="585858"/>
                </a:solidFill>
                <a:latin typeface="Arial Black"/>
                <a:cs typeface="Arial Black"/>
              </a:rPr>
              <a:t>engineers  </a:t>
            </a:r>
            <a:r>
              <a:rPr sz="1200" spc="-135" dirty="0">
                <a:solidFill>
                  <a:srgbClr val="585858"/>
                </a:solidFill>
                <a:latin typeface="Arial Black"/>
                <a:cs typeface="Arial Black"/>
              </a:rPr>
              <a:t>and </a:t>
            </a:r>
            <a:r>
              <a:rPr sz="1200" spc="-165" dirty="0">
                <a:solidFill>
                  <a:srgbClr val="585858"/>
                </a:solidFill>
                <a:latin typeface="Arial Black"/>
                <a:cs typeface="Arial Black"/>
              </a:rPr>
              <a:t>user </a:t>
            </a:r>
            <a:r>
              <a:rPr sz="1200" spc="-185" dirty="0">
                <a:solidFill>
                  <a:srgbClr val="585858"/>
                </a:solidFill>
                <a:latin typeface="Arial Black"/>
                <a:cs typeface="Arial Black"/>
              </a:rPr>
              <a:t>acceptance </a:t>
            </a:r>
            <a:r>
              <a:rPr sz="1200" spc="-145" dirty="0">
                <a:solidFill>
                  <a:srgbClr val="585858"/>
                </a:solidFill>
                <a:latin typeface="Arial Black"/>
                <a:cs typeface="Arial Black"/>
              </a:rPr>
              <a:t>testing </a:t>
            </a:r>
            <a:r>
              <a:rPr sz="1200" spc="-160" dirty="0">
                <a:solidFill>
                  <a:srgbClr val="585858"/>
                </a:solidFill>
                <a:latin typeface="Arial Black"/>
                <a:cs typeface="Arial Black"/>
              </a:rPr>
              <a:t>stakeholders. </a:t>
            </a:r>
            <a:r>
              <a:rPr sz="1200" spc="-195" dirty="0">
                <a:solidFill>
                  <a:srgbClr val="585858"/>
                </a:solidFill>
                <a:latin typeface="Arial Black"/>
                <a:cs typeface="Arial Black"/>
              </a:rPr>
              <a:t>Pay </a:t>
            </a:r>
            <a:r>
              <a:rPr sz="1200" spc="-105" dirty="0">
                <a:solidFill>
                  <a:srgbClr val="585858"/>
                </a:solidFill>
                <a:latin typeface="Arial Black"/>
                <a:cs typeface="Arial Black"/>
              </a:rPr>
              <a:t>for </a:t>
            </a:r>
            <a:r>
              <a:rPr sz="1200" spc="-140" dirty="0">
                <a:solidFill>
                  <a:srgbClr val="585858"/>
                </a:solidFill>
                <a:latin typeface="Arial Black"/>
                <a:cs typeface="Arial Black"/>
              </a:rPr>
              <a:t>the  </a:t>
            </a:r>
            <a:r>
              <a:rPr sz="1200" spc="-135" dirty="0">
                <a:solidFill>
                  <a:srgbClr val="585858"/>
                </a:solidFill>
                <a:latin typeface="Arial Black"/>
                <a:cs typeface="Arial Black"/>
              </a:rPr>
              <a:t>tools </a:t>
            </a:r>
            <a:r>
              <a:rPr sz="1200" spc="-125" dirty="0">
                <a:solidFill>
                  <a:srgbClr val="585858"/>
                </a:solidFill>
                <a:latin typeface="Arial Black"/>
                <a:cs typeface="Arial Black"/>
              </a:rPr>
              <a:t>only </a:t>
            </a:r>
            <a:r>
              <a:rPr sz="1200" spc="-175" dirty="0">
                <a:solidFill>
                  <a:srgbClr val="585858"/>
                </a:solidFill>
                <a:latin typeface="Arial Black"/>
                <a:cs typeface="Arial Black"/>
              </a:rPr>
              <a:t>when </a:t>
            </a:r>
            <a:r>
              <a:rPr sz="1200" spc="-130" dirty="0">
                <a:solidFill>
                  <a:srgbClr val="585858"/>
                </a:solidFill>
                <a:latin typeface="Arial Black"/>
                <a:cs typeface="Arial Black"/>
              </a:rPr>
              <a:t>you </a:t>
            </a:r>
            <a:r>
              <a:rPr sz="1200" spc="-145" dirty="0">
                <a:solidFill>
                  <a:srgbClr val="585858"/>
                </a:solidFill>
                <a:latin typeface="Arial Black"/>
                <a:cs typeface="Arial Black"/>
              </a:rPr>
              <a:t>need</a:t>
            </a:r>
            <a:r>
              <a:rPr sz="1200" spc="100" dirty="0">
                <a:solidFill>
                  <a:srgbClr val="585858"/>
                </a:solidFill>
                <a:latin typeface="Arial Black"/>
                <a:cs typeface="Arial Black"/>
              </a:rPr>
              <a:t> </a:t>
            </a:r>
            <a:r>
              <a:rPr sz="1200" spc="-150" dirty="0">
                <a:solidFill>
                  <a:srgbClr val="585858"/>
                </a:solidFill>
                <a:latin typeface="Arial Black"/>
                <a:cs typeface="Arial Black"/>
              </a:rPr>
              <a:t>them.</a:t>
            </a:r>
            <a:endParaRPr sz="1200">
              <a:latin typeface="Arial Black"/>
              <a:cs typeface="Arial Black"/>
            </a:endParaRPr>
          </a:p>
        </p:txBody>
      </p:sp>
      <p:grpSp>
        <p:nvGrpSpPr>
          <p:cNvPr id="8" name="object 8"/>
          <p:cNvGrpSpPr/>
          <p:nvPr/>
        </p:nvGrpSpPr>
        <p:grpSpPr>
          <a:xfrm>
            <a:off x="445008" y="4514088"/>
            <a:ext cx="554990" cy="554990"/>
            <a:chOff x="445008" y="4514088"/>
            <a:chExt cx="554990" cy="554990"/>
          </a:xfrm>
        </p:grpSpPr>
        <p:sp>
          <p:nvSpPr>
            <p:cNvPr id="9" name="object 9"/>
            <p:cNvSpPr/>
            <p:nvPr/>
          </p:nvSpPr>
          <p:spPr>
            <a:xfrm>
              <a:off x="445008" y="4514088"/>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0" name="object 10"/>
            <p:cNvSpPr/>
            <p:nvPr/>
          </p:nvSpPr>
          <p:spPr>
            <a:xfrm>
              <a:off x="562356" y="4648200"/>
              <a:ext cx="275844" cy="266700"/>
            </a:xfrm>
            <a:prstGeom prst="rect">
              <a:avLst/>
            </a:prstGeom>
            <a:blipFill>
              <a:blip r:embed="rId4" cstate="print"/>
              <a:stretch>
                <a:fillRect/>
              </a:stretch>
            </a:blipFill>
          </p:spPr>
          <p:txBody>
            <a:bodyPr wrap="square" lIns="0" tIns="0" rIns="0" bIns="0" rtlCol="0"/>
            <a:lstStyle/>
            <a:p>
              <a:endParaRPr/>
            </a:p>
          </p:txBody>
        </p:sp>
      </p:grpSp>
      <p:sp>
        <p:nvSpPr>
          <p:cNvPr id="11" name="object 11"/>
          <p:cNvSpPr/>
          <p:nvPr/>
        </p:nvSpPr>
        <p:spPr>
          <a:xfrm>
            <a:off x="409194" y="5941313"/>
            <a:ext cx="428625" cy="429895"/>
          </a:xfrm>
          <a:custGeom>
            <a:avLst/>
            <a:gdLst/>
            <a:ahLst/>
            <a:cxnLst/>
            <a:rect l="l" t="t" r="r" b="b"/>
            <a:pathLst>
              <a:path w="428625" h="429895">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ln w="28956">
            <a:solidFill>
              <a:srgbClr val="544BC6"/>
            </a:solidFill>
          </a:ln>
        </p:spPr>
        <p:txBody>
          <a:bodyPr wrap="square" lIns="0" tIns="0" rIns="0" bIns="0" rtlCol="0"/>
          <a:lstStyle/>
          <a:p>
            <a:endParaRPr/>
          </a:p>
        </p:txBody>
      </p:sp>
      <p:sp>
        <p:nvSpPr>
          <p:cNvPr id="12" name="object 12"/>
          <p:cNvSpPr txBox="1"/>
          <p:nvPr/>
        </p:nvSpPr>
        <p:spPr>
          <a:xfrm>
            <a:off x="474065" y="5984239"/>
            <a:ext cx="3517265" cy="331470"/>
          </a:xfrm>
          <a:prstGeom prst="rect">
            <a:avLst/>
          </a:prstGeom>
        </p:spPr>
        <p:txBody>
          <a:bodyPr vert="horz" wrap="square" lIns="0" tIns="13335" rIns="0" bIns="0" rtlCol="0">
            <a:spAutoFit/>
          </a:bodyPr>
          <a:lstStyle/>
          <a:p>
            <a:pPr marL="12700">
              <a:lnSpc>
                <a:spcPct val="100000"/>
              </a:lnSpc>
              <a:spcBef>
                <a:spcPts val="105"/>
              </a:spcBef>
              <a:tabLst>
                <a:tab pos="515620" algn="l"/>
              </a:tabLst>
            </a:pPr>
            <a:r>
              <a:rPr sz="2000" spc="5" dirty="0">
                <a:solidFill>
                  <a:srgbClr val="544BC6"/>
                </a:solidFill>
                <a:latin typeface="Wingdings"/>
                <a:cs typeface="Wingdings"/>
              </a:rPr>
              <a:t></a:t>
            </a:r>
            <a:r>
              <a:rPr sz="2000" spc="5" dirty="0">
                <a:solidFill>
                  <a:srgbClr val="544BC6"/>
                </a:solidFill>
                <a:latin typeface="Times New Roman"/>
                <a:cs typeface="Times New Roman"/>
              </a:rPr>
              <a:t>	</a:t>
            </a:r>
            <a:r>
              <a:rPr sz="2000" b="1" spc="-30" dirty="0">
                <a:solidFill>
                  <a:srgbClr val="544BC6"/>
                </a:solidFill>
                <a:latin typeface="Arial"/>
                <a:cs typeface="Arial"/>
              </a:rPr>
              <a:t>https://azure.com/devops</a:t>
            </a:r>
            <a:endParaRPr sz="2000">
              <a:latin typeface="Arial"/>
              <a:cs typeface="Arial"/>
            </a:endParaRPr>
          </a:p>
        </p:txBody>
      </p:sp>
      <p:grpSp>
        <p:nvGrpSpPr>
          <p:cNvPr id="13" name="object 13"/>
          <p:cNvGrpSpPr/>
          <p:nvPr/>
        </p:nvGrpSpPr>
        <p:grpSpPr>
          <a:xfrm>
            <a:off x="445008" y="2072639"/>
            <a:ext cx="554990" cy="554990"/>
            <a:chOff x="445008" y="2072639"/>
            <a:chExt cx="554990" cy="554990"/>
          </a:xfrm>
        </p:grpSpPr>
        <p:sp>
          <p:nvSpPr>
            <p:cNvPr id="14" name="object 14"/>
            <p:cNvSpPr/>
            <p:nvPr/>
          </p:nvSpPr>
          <p:spPr>
            <a:xfrm>
              <a:off x="445008" y="2072639"/>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5" name="object 15"/>
            <p:cNvSpPr/>
            <p:nvPr/>
          </p:nvSpPr>
          <p:spPr>
            <a:xfrm>
              <a:off x="597408" y="2182367"/>
              <a:ext cx="284988" cy="304800"/>
            </a:xfrm>
            <a:prstGeom prst="rect">
              <a:avLst/>
            </a:prstGeom>
            <a:blipFill>
              <a:blip r:embed="rId5" cstate="print"/>
              <a:stretch>
                <a:fillRect/>
              </a:stretch>
            </a:blipFill>
          </p:spPr>
          <p:txBody>
            <a:bodyPr wrap="square" lIns="0" tIns="0" rIns="0" bIns="0" rtlCol="0"/>
            <a:lstStyle/>
            <a:p>
              <a:endParaRPr/>
            </a:p>
          </p:txBody>
        </p:sp>
      </p:grpSp>
      <p:sp>
        <p:nvSpPr>
          <p:cNvPr id="16" name="object 16"/>
          <p:cNvSpPr/>
          <p:nvPr/>
        </p:nvSpPr>
        <p:spPr>
          <a:xfrm>
            <a:off x="6275832" y="1539239"/>
            <a:ext cx="6160008" cy="444703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558812" y="228724"/>
            <a:ext cx="7877027" cy="676643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422249" y="125169"/>
            <a:ext cx="5138420" cy="1677035"/>
          </a:xfrm>
          <a:prstGeom prst="rect">
            <a:avLst/>
          </a:prstGeom>
        </p:spPr>
        <p:txBody>
          <a:bodyPr vert="horz" wrap="square" lIns="0" tIns="199390" rIns="0" bIns="0" rtlCol="0">
            <a:spAutoFit/>
          </a:bodyPr>
          <a:lstStyle/>
          <a:p>
            <a:pPr marL="12700">
              <a:lnSpc>
                <a:spcPct val="100000"/>
              </a:lnSpc>
              <a:spcBef>
                <a:spcPts val="1570"/>
              </a:spcBef>
            </a:pPr>
            <a:r>
              <a:rPr sz="3600" spc="-250" dirty="0">
                <a:solidFill>
                  <a:srgbClr val="CA2D6C"/>
                </a:solidFill>
              </a:rPr>
              <a:t>Azure</a:t>
            </a:r>
            <a:r>
              <a:rPr sz="3600" spc="-280" dirty="0">
                <a:solidFill>
                  <a:srgbClr val="CA2D6C"/>
                </a:solidFill>
              </a:rPr>
              <a:t> </a:t>
            </a:r>
            <a:r>
              <a:rPr sz="3600" spc="-240" dirty="0">
                <a:solidFill>
                  <a:srgbClr val="CA2D6C"/>
                </a:solidFill>
              </a:rPr>
              <a:t>Artifacts</a:t>
            </a:r>
            <a:endParaRPr sz="3600"/>
          </a:p>
          <a:p>
            <a:pPr marL="22860" marR="5080">
              <a:lnSpc>
                <a:spcPct val="100000"/>
              </a:lnSpc>
              <a:spcBef>
                <a:spcPts val="735"/>
              </a:spcBef>
            </a:pPr>
            <a:r>
              <a:rPr sz="1800" b="0" spc="-254" dirty="0">
                <a:solidFill>
                  <a:srgbClr val="585858"/>
                </a:solidFill>
                <a:latin typeface="Arial Black"/>
                <a:cs typeface="Arial Black"/>
              </a:rPr>
              <a:t>Create </a:t>
            </a:r>
            <a:r>
              <a:rPr sz="1800" b="0" spc="-204" dirty="0">
                <a:solidFill>
                  <a:srgbClr val="585858"/>
                </a:solidFill>
                <a:latin typeface="Arial Black"/>
                <a:cs typeface="Arial Black"/>
              </a:rPr>
              <a:t>and </a:t>
            </a:r>
            <a:r>
              <a:rPr sz="1800" b="0" spc="-254" dirty="0">
                <a:solidFill>
                  <a:srgbClr val="585858"/>
                </a:solidFill>
                <a:latin typeface="Arial Black"/>
                <a:cs typeface="Arial Black"/>
              </a:rPr>
              <a:t>share </a:t>
            </a:r>
            <a:r>
              <a:rPr sz="1800" b="0" spc="-215" dirty="0">
                <a:solidFill>
                  <a:srgbClr val="585858"/>
                </a:solidFill>
                <a:latin typeface="Arial Black"/>
                <a:cs typeface="Arial Black"/>
              </a:rPr>
              <a:t>Maven, </a:t>
            </a:r>
            <a:r>
              <a:rPr sz="1800" b="0" spc="-200" dirty="0">
                <a:solidFill>
                  <a:srgbClr val="585858"/>
                </a:solidFill>
                <a:latin typeface="Arial Black"/>
                <a:cs typeface="Arial Black"/>
              </a:rPr>
              <a:t>npm, </a:t>
            </a:r>
            <a:r>
              <a:rPr sz="1800" b="0" spc="-204" dirty="0">
                <a:solidFill>
                  <a:srgbClr val="585858"/>
                </a:solidFill>
                <a:latin typeface="Arial Black"/>
                <a:cs typeface="Arial Black"/>
              </a:rPr>
              <a:t>and </a:t>
            </a:r>
            <a:r>
              <a:rPr sz="1800" b="0" spc="-215" dirty="0">
                <a:solidFill>
                  <a:srgbClr val="585858"/>
                </a:solidFill>
                <a:latin typeface="Arial Black"/>
                <a:cs typeface="Arial Black"/>
              </a:rPr>
              <a:t>NuGet </a:t>
            </a:r>
            <a:r>
              <a:rPr sz="1800" b="0" spc="-265" dirty="0">
                <a:solidFill>
                  <a:srgbClr val="585858"/>
                </a:solidFill>
                <a:latin typeface="Arial Black"/>
                <a:cs typeface="Arial Black"/>
              </a:rPr>
              <a:t>package  </a:t>
            </a:r>
            <a:r>
              <a:rPr sz="1800" b="0" spc="-229" dirty="0">
                <a:solidFill>
                  <a:srgbClr val="585858"/>
                </a:solidFill>
                <a:latin typeface="Arial Black"/>
                <a:cs typeface="Arial Black"/>
              </a:rPr>
              <a:t>feeds </a:t>
            </a:r>
            <a:r>
              <a:rPr sz="1800" b="0" spc="-185" dirty="0">
                <a:solidFill>
                  <a:srgbClr val="585858"/>
                </a:solidFill>
                <a:latin typeface="Arial Black"/>
                <a:cs typeface="Arial Black"/>
              </a:rPr>
              <a:t>from </a:t>
            </a:r>
            <a:r>
              <a:rPr sz="1800" b="0" spc="-200" dirty="0">
                <a:solidFill>
                  <a:srgbClr val="585858"/>
                </a:solidFill>
                <a:latin typeface="Arial Black"/>
                <a:cs typeface="Arial Black"/>
              </a:rPr>
              <a:t>public </a:t>
            </a:r>
            <a:r>
              <a:rPr sz="1800" b="0" spc="-204" dirty="0">
                <a:solidFill>
                  <a:srgbClr val="585858"/>
                </a:solidFill>
                <a:latin typeface="Arial Black"/>
                <a:cs typeface="Arial Black"/>
              </a:rPr>
              <a:t>and </a:t>
            </a:r>
            <a:r>
              <a:rPr sz="1800" b="0" spc="-220" dirty="0">
                <a:solidFill>
                  <a:srgbClr val="585858"/>
                </a:solidFill>
                <a:latin typeface="Arial Black"/>
                <a:cs typeface="Arial Black"/>
              </a:rPr>
              <a:t>private </a:t>
            </a:r>
            <a:r>
              <a:rPr sz="1800" b="0" spc="-265" dirty="0">
                <a:solidFill>
                  <a:srgbClr val="585858"/>
                </a:solidFill>
                <a:latin typeface="Arial Black"/>
                <a:cs typeface="Arial Black"/>
              </a:rPr>
              <a:t>sources </a:t>
            </a:r>
            <a:r>
              <a:rPr sz="1800" b="0" dirty="0">
                <a:solidFill>
                  <a:srgbClr val="585858"/>
                </a:solidFill>
                <a:latin typeface="Arial Black"/>
                <a:cs typeface="Arial Black"/>
              </a:rPr>
              <a:t>– </a:t>
            </a:r>
            <a:r>
              <a:rPr sz="1800" b="0" spc="-175" dirty="0">
                <a:solidFill>
                  <a:srgbClr val="585858"/>
                </a:solidFill>
                <a:latin typeface="Arial Black"/>
                <a:cs typeface="Arial Black"/>
              </a:rPr>
              <a:t>fully  </a:t>
            </a:r>
            <a:r>
              <a:rPr sz="1800" b="0" spc="-210" dirty="0">
                <a:solidFill>
                  <a:srgbClr val="585858"/>
                </a:solidFill>
                <a:latin typeface="Arial Black"/>
                <a:cs typeface="Arial Black"/>
              </a:rPr>
              <a:t>integrated </a:t>
            </a:r>
            <a:r>
              <a:rPr sz="1800" b="0" spc="-180" dirty="0">
                <a:solidFill>
                  <a:srgbClr val="585858"/>
                </a:solidFill>
                <a:latin typeface="Arial Black"/>
                <a:cs typeface="Arial Black"/>
              </a:rPr>
              <a:t>into </a:t>
            </a:r>
            <a:r>
              <a:rPr sz="1800" b="0" spc="-150" dirty="0">
                <a:solidFill>
                  <a:srgbClr val="585858"/>
                </a:solidFill>
                <a:latin typeface="Arial Black"/>
                <a:cs typeface="Arial Black"/>
              </a:rPr>
              <a:t>CI/CD</a:t>
            </a:r>
            <a:r>
              <a:rPr sz="1800" b="0" spc="35" dirty="0">
                <a:solidFill>
                  <a:srgbClr val="585858"/>
                </a:solidFill>
                <a:latin typeface="Arial Black"/>
                <a:cs typeface="Arial Black"/>
              </a:rPr>
              <a:t> </a:t>
            </a:r>
            <a:r>
              <a:rPr sz="1800" b="0" spc="-210" dirty="0">
                <a:solidFill>
                  <a:srgbClr val="585858"/>
                </a:solidFill>
                <a:latin typeface="Arial Black"/>
                <a:cs typeface="Arial Black"/>
              </a:rPr>
              <a:t>pipelines</a:t>
            </a:r>
            <a:endParaRPr sz="1800">
              <a:latin typeface="Arial Black"/>
              <a:cs typeface="Arial Black"/>
            </a:endParaRPr>
          </a:p>
        </p:txBody>
      </p:sp>
      <p:grpSp>
        <p:nvGrpSpPr>
          <p:cNvPr id="4" name="object 4"/>
          <p:cNvGrpSpPr/>
          <p:nvPr/>
        </p:nvGrpSpPr>
        <p:grpSpPr>
          <a:xfrm>
            <a:off x="445008" y="3334511"/>
            <a:ext cx="554990" cy="554990"/>
            <a:chOff x="445008" y="3334511"/>
            <a:chExt cx="554990" cy="554990"/>
          </a:xfrm>
        </p:grpSpPr>
        <p:sp>
          <p:nvSpPr>
            <p:cNvPr id="5" name="object 5"/>
            <p:cNvSpPr/>
            <p:nvPr/>
          </p:nvSpPr>
          <p:spPr>
            <a:xfrm>
              <a:off x="445008" y="3334511"/>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6" name="object 6"/>
            <p:cNvSpPr/>
            <p:nvPr/>
          </p:nvSpPr>
          <p:spPr>
            <a:xfrm>
              <a:off x="589788" y="3483863"/>
              <a:ext cx="284988" cy="284988"/>
            </a:xfrm>
            <a:prstGeom prst="rect">
              <a:avLst/>
            </a:prstGeom>
            <a:blipFill>
              <a:blip r:embed="rId3" cstate="print"/>
              <a:stretch>
                <a:fillRect/>
              </a:stretch>
            </a:blipFill>
          </p:spPr>
          <p:txBody>
            <a:bodyPr wrap="square" lIns="0" tIns="0" rIns="0" bIns="0" rtlCol="0"/>
            <a:lstStyle/>
            <a:p>
              <a:endParaRPr/>
            </a:p>
          </p:txBody>
        </p:sp>
      </p:grpSp>
      <p:sp>
        <p:nvSpPr>
          <p:cNvPr id="7" name="object 7"/>
          <p:cNvSpPr txBox="1"/>
          <p:nvPr/>
        </p:nvSpPr>
        <p:spPr>
          <a:xfrm>
            <a:off x="1236065" y="2082545"/>
            <a:ext cx="3480435" cy="3230245"/>
          </a:xfrm>
          <a:prstGeom prst="rect">
            <a:avLst/>
          </a:prstGeom>
        </p:spPr>
        <p:txBody>
          <a:bodyPr vert="horz" wrap="square" lIns="0" tIns="93345" rIns="0" bIns="0" rtlCol="0">
            <a:spAutoFit/>
          </a:bodyPr>
          <a:lstStyle/>
          <a:p>
            <a:pPr marL="12700">
              <a:lnSpc>
                <a:spcPct val="100000"/>
              </a:lnSpc>
              <a:spcBef>
                <a:spcPts val="735"/>
              </a:spcBef>
            </a:pPr>
            <a:r>
              <a:rPr sz="1800" b="1" spc="-15" dirty="0">
                <a:solidFill>
                  <a:srgbClr val="585858"/>
                </a:solidFill>
                <a:latin typeface="Arial"/>
                <a:cs typeface="Arial"/>
              </a:rPr>
              <a:t>Manage </a:t>
            </a:r>
            <a:r>
              <a:rPr sz="1800" b="1" spc="-45" dirty="0">
                <a:solidFill>
                  <a:srgbClr val="585858"/>
                </a:solidFill>
                <a:latin typeface="Arial"/>
                <a:cs typeface="Arial"/>
              </a:rPr>
              <a:t>all </a:t>
            </a:r>
            <a:r>
              <a:rPr sz="1800" b="1" spc="-65" dirty="0">
                <a:solidFill>
                  <a:srgbClr val="585858"/>
                </a:solidFill>
                <a:latin typeface="Arial"/>
                <a:cs typeface="Arial"/>
              </a:rPr>
              <a:t>package</a:t>
            </a:r>
            <a:r>
              <a:rPr sz="1800" b="1" spc="65" dirty="0">
                <a:solidFill>
                  <a:srgbClr val="585858"/>
                </a:solidFill>
                <a:latin typeface="Arial"/>
                <a:cs typeface="Arial"/>
              </a:rPr>
              <a:t> </a:t>
            </a:r>
            <a:r>
              <a:rPr sz="1800" b="1" spc="-70" dirty="0">
                <a:solidFill>
                  <a:srgbClr val="585858"/>
                </a:solidFill>
                <a:latin typeface="Arial"/>
                <a:cs typeface="Arial"/>
              </a:rPr>
              <a:t>types</a:t>
            </a:r>
            <a:endParaRPr sz="1800">
              <a:latin typeface="Arial"/>
              <a:cs typeface="Arial"/>
            </a:endParaRPr>
          </a:p>
          <a:p>
            <a:pPr marL="12700" marR="5080">
              <a:lnSpc>
                <a:spcPts val="1300"/>
              </a:lnSpc>
              <a:spcBef>
                <a:spcPts val="585"/>
              </a:spcBef>
            </a:pPr>
            <a:r>
              <a:rPr sz="1200" spc="-165" dirty="0">
                <a:solidFill>
                  <a:srgbClr val="585858"/>
                </a:solidFill>
                <a:latin typeface="Arial Black"/>
                <a:cs typeface="Arial Black"/>
              </a:rPr>
              <a:t>Get </a:t>
            </a:r>
            <a:r>
              <a:rPr sz="1200" spc="-150" dirty="0">
                <a:solidFill>
                  <a:srgbClr val="585858"/>
                </a:solidFill>
                <a:latin typeface="Arial Black"/>
                <a:cs typeface="Arial Black"/>
              </a:rPr>
              <a:t>universal artifact </a:t>
            </a:r>
            <a:r>
              <a:rPr sz="1200" spc="-155" dirty="0">
                <a:solidFill>
                  <a:srgbClr val="585858"/>
                </a:solidFill>
                <a:latin typeface="Arial Black"/>
                <a:cs typeface="Arial Black"/>
              </a:rPr>
              <a:t>management </a:t>
            </a:r>
            <a:r>
              <a:rPr sz="1200" spc="-105" dirty="0">
                <a:solidFill>
                  <a:srgbClr val="585858"/>
                </a:solidFill>
                <a:latin typeface="Arial Black"/>
                <a:cs typeface="Arial Black"/>
              </a:rPr>
              <a:t>for </a:t>
            </a:r>
            <a:r>
              <a:rPr sz="1200" spc="-145" dirty="0">
                <a:solidFill>
                  <a:srgbClr val="585858"/>
                </a:solidFill>
                <a:latin typeface="Arial Black"/>
                <a:cs typeface="Arial Black"/>
              </a:rPr>
              <a:t>Maven, </a:t>
            </a:r>
            <a:r>
              <a:rPr sz="1200" spc="-135" dirty="0">
                <a:solidFill>
                  <a:srgbClr val="585858"/>
                </a:solidFill>
                <a:latin typeface="Arial Black"/>
                <a:cs typeface="Arial Black"/>
              </a:rPr>
              <a:t>npm,  and</a:t>
            </a:r>
            <a:r>
              <a:rPr sz="1200" spc="-80" dirty="0">
                <a:solidFill>
                  <a:srgbClr val="585858"/>
                </a:solidFill>
                <a:latin typeface="Arial Black"/>
                <a:cs typeface="Arial Black"/>
              </a:rPr>
              <a:t> </a:t>
            </a:r>
            <a:r>
              <a:rPr sz="1200" spc="-145" dirty="0">
                <a:solidFill>
                  <a:srgbClr val="585858"/>
                </a:solidFill>
                <a:latin typeface="Arial Black"/>
                <a:cs typeface="Arial Black"/>
              </a:rPr>
              <a:t>NuGet.</a:t>
            </a:r>
            <a:endParaRPr sz="1200">
              <a:latin typeface="Arial Black"/>
              <a:cs typeface="Arial Black"/>
            </a:endParaRPr>
          </a:p>
          <a:p>
            <a:pPr>
              <a:lnSpc>
                <a:spcPct val="100000"/>
              </a:lnSpc>
            </a:pPr>
            <a:endParaRPr sz="1600">
              <a:latin typeface="Arial Black"/>
              <a:cs typeface="Arial Black"/>
            </a:endParaRPr>
          </a:p>
          <a:p>
            <a:pPr>
              <a:lnSpc>
                <a:spcPct val="100000"/>
              </a:lnSpc>
              <a:spcBef>
                <a:spcPts val="60"/>
              </a:spcBef>
            </a:pPr>
            <a:endParaRPr sz="1650">
              <a:latin typeface="Arial Black"/>
              <a:cs typeface="Arial Black"/>
            </a:endParaRPr>
          </a:p>
          <a:p>
            <a:pPr marL="12700">
              <a:lnSpc>
                <a:spcPct val="100000"/>
              </a:lnSpc>
            </a:pPr>
            <a:r>
              <a:rPr sz="1800" b="1" spc="-45" dirty="0">
                <a:solidFill>
                  <a:srgbClr val="585858"/>
                </a:solidFill>
                <a:latin typeface="Arial"/>
                <a:cs typeface="Arial"/>
              </a:rPr>
              <a:t>Add </a:t>
            </a:r>
            <a:r>
              <a:rPr sz="1800" b="1" spc="-85" dirty="0">
                <a:solidFill>
                  <a:srgbClr val="585858"/>
                </a:solidFill>
                <a:latin typeface="Arial"/>
                <a:cs typeface="Arial"/>
              </a:rPr>
              <a:t>packages </a:t>
            </a:r>
            <a:r>
              <a:rPr sz="1800" b="1" spc="5" dirty="0">
                <a:solidFill>
                  <a:srgbClr val="585858"/>
                </a:solidFill>
                <a:latin typeface="Arial"/>
                <a:cs typeface="Arial"/>
              </a:rPr>
              <a:t>to </a:t>
            </a:r>
            <a:r>
              <a:rPr sz="1800" b="1" spc="-70" dirty="0">
                <a:solidFill>
                  <a:srgbClr val="585858"/>
                </a:solidFill>
                <a:latin typeface="Arial"/>
                <a:cs typeface="Arial"/>
              </a:rPr>
              <a:t>any</a:t>
            </a:r>
            <a:r>
              <a:rPr sz="1800" b="1" spc="125" dirty="0">
                <a:solidFill>
                  <a:srgbClr val="585858"/>
                </a:solidFill>
                <a:latin typeface="Arial"/>
                <a:cs typeface="Arial"/>
              </a:rPr>
              <a:t> </a:t>
            </a:r>
            <a:r>
              <a:rPr sz="1800" b="1" spc="-40" dirty="0">
                <a:solidFill>
                  <a:srgbClr val="585858"/>
                </a:solidFill>
                <a:latin typeface="Arial"/>
                <a:cs typeface="Arial"/>
              </a:rPr>
              <a:t>pipeline</a:t>
            </a:r>
            <a:endParaRPr sz="1800">
              <a:latin typeface="Arial"/>
              <a:cs typeface="Arial"/>
            </a:endParaRPr>
          </a:p>
          <a:p>
            <a:pPr marL="12700" marR="67945">
              <a:lnSpc>
                <a:spcPts val="1300"/>
              </a:lnSpc>
              <a:spcBef>
                <a:spcPts val="585"/>
              </a:spcBef>
            </a:pPr>
            <a:r>
              <a:rPr sz="1200" spc="-170" dirty="0">
                <a:solidFill>
                  <a:srgbClr val="585858"/>
                </a:solidFill>
                <a:latin typeface="Arial Black"/>
                <a:cs typeface="Arial Black"/>
              </a:rPr>
              <a:t>Share </a:t>
            </a:r>
            <a:r>
              <a:rPr sz="1200" spc="-175" dirty="0">
                <a:solidFill>
                  <a:srgbClr val="585858"/>
                </a:solidFill>
                <a:latin typeface="Arial Black"/>
                <a:cs typeface="Arial Black"/>
              </a:rPr>
              <a:t>packages, </a:t>
            </a:r>
            <a:r>
              <a:rPr sz="1200" spc="-135" dirty="0">
                <a:solidFill>
                  <a:srgbClr val="585858"/>
                </a:solidFill>
                <a:latin typeface="Arial Black"/>
                <a:cs typeface="Arial Black"/>
              </a:rPr>
              <a:t>and </a:t>
            </a:r>
            <a:r>
              <a:rPr sz="1200" spc="-180" dirty="0">
                <a:solidFill>
                  <a:srgbClr val="585858"/>
                </a:solidFill>
                <a:latin typeface="Arial Black"/>
                <a:cs typeface="Arial Black"/>
              </a:rPr>
              <a:t>use </a:t>
            </a:r>
            <a:r>
              <a:rPr sz="1200" spc="-90" dirty="0">
                <a:solidFill>
                  <a:srgbClr val="585858"/>
                </a:solidFill>
                <a:latin typeface="Arial Black"/>
                <a:cs typeface="Arial Black"/>
              </a:rPr>
              <a:t>built-in </a:t>
            </a:r>
            <a:r>
              <a:rPr sz="1200" spc="-120" dirty="0">
                <a:solidFill>
                  <a:srgbClr val="585858"/>
                </a:solidFill>
                <a:latin typeface="Arial Black"/>
                <a:cs typeface="Arial Black"/>
              </a:rPr>
              <a:t>CI/CD, </a:t>
            </a:r>
            <a:r>
              <a:rPr sz="1200" spc="-140" dirty="0">
                <a:solidFill>
                  <a:srgbClr val="585858"/>
                </a:solidFill>
                <a:latin typeface="Arial Black"/>
                <a:cs typeface="Arial Black"/>
              </a:rPr>
              <a:t>versioning,  </a:t>
            </a:r>
            <a:r>
              <a:rPr sz="1200" spc="-135" dirty="0">
                <a:solidFill>
                  <a:srgbClr val="585858"/>
                </a:solidFill>
                <a:latin typeface="Arial Black"/>
                <a:cs typeface="Arial Black"/>
              </a:rPr>
              <a:t>and</a:t>
            </a:r>
            <a:r>
              <a:rPr sz="1200" spc="-80" dirty="0">
                <a:solidFill>
                  <a:srgbClr val="585858"/>
                </a:solidFill>
                <a:latin typeface="Arial Black"/>
                <a:cs typeface="Arial Black"/>
              </a:rPr>
              <a:t> </a:t>
            </a:r>
            <a:r>
              <a:rPr sz="1200" spc="-145" dirty="0">
                <a:solidFill>
                  <a:srgbClr val="585858"/>
                </a:solidFill>
                <a:latin typeface="Arial Black"/>
                <a:cs typeface="Arial Black"/>
              </a:rPr>
              <a:t>testing.</a:t>
            </a:r>
            <a:endParaRPr sz="1200">
              <a:latin typeface="Arial Black"/>
              <a:cs typeface="Arial Black"/>
            </a:endParaRPr>
          </a:p>
          <a:p>
            <a:pPr>
              <a:lnSpc>
                <a:spcPct val="100000"/>
              </a:lnSpc>
            </a:pPr>
            <a:endParaRPr sz="1600">
              <a:latin typeface="Arial Black"/>
              <a:cs typeface="Arial Black"/>
            </a:endParaRPr>
          </a:p>
          <a:p>
            <a:pPr>
              <a:lnSpc>
                <a:spcPct val="100000"/>
              </a:lnSpc>
              <a:spcBef>
                <a:spcPts val="65"/>
              </a:spcBef>
            </a:pPr>
            <a:endParaRPr sz="1150">
              <a:latin typeface="Arial Black"/>
              <a:cs typeface="Arial Black"/>
            </a:endParaRPr>
          </a:p>
          <a:p>
            <a:pPr marL="12700">
              <a:lnSpc>
                <a:spcPct val="100000"/>
              </a:lnSpc>
            </a:pPr>
            <a:r>
              <a:rPr sz="1800" b="1" spc="-90" dirty="0">
                <a:solidFill>
                  <a:srgbClr val="585858"/>
                </a:solidFill>
                <a:latin typeface="Arial"/>
                <a:cs typeface="Arial"/>
              </a:rPr>
              <a:t>Share </a:t>
            </a:r>
            <a:r>
              <a:rPr sz="1800" b="1" spc="-60" dirty="0">
                <a:solidFill>
                  <a:srgbClr val="585858"/>
                </a:solidFill>
                <a:latin typeface="Arial"/>
                <a:cs typeface="Arial"/>
              </a:rPr>
              <a:t>code</a:t>
            </a:r>
            <a:r>
              <a:rPr sz="1800" b="1" spc="75" dirty="0">
                <a:solidFill>
                  <a:srgbClr val="585858"/>
                </a:solidFill>
                <a:latin typeface="Arial"/>
                <a:cs typeface="Arial"/>
              </a:rPr>
              <a:t> </a:t>
            </a:r>
            <a:r>
              <a:rPr sz="1800" b="1" spc="-40" dirty="0">
                <a:solidFill>
                  <a:srgbClr val="585858"/>
                </a:solidFill>
                <a:latin typeface="Arial"/>
                <a:cs typeface="Arial"/>
              </a:rPr>
              <a:t>efficiently</a:t>
            </a:r>
            <a:endParaRPr sz="1800">
              <a:latin typeface="Arial"/>
              <a:cs typeface="Arial"/>
            </a:endParaRPr>
          </a:p>
          <a:p>
            <a:pPr marL="12700" marR="358775">
              <a:lnSpc>
                <a:spcPts val="1300"/>
              </a:lnSpc>
              <a:spcBef>
                <a:spcPts val="585"/>
              </a:spcBef>
            </a:pPr>
            <a:r>
              <a:rPr sz="1200" spc="-180" dirty="0">
                <a:solidFill>
                  <a:srgbClr val="585858"/>
                </a:solidFill>
                <a:latin typeface="Arial Black"/>
                <a:cs typeface="Arial Black"/>
              </a:rPr>
              <a:t>Easily </a:t>
            </a:r>
            <a:r>
              <a:rPr sz="1200" spc="-170" dirty="0">
                <a:solidFill>
                  <a:srgbClr val="585858"/>
                </a:solidFill>
                <a:latin typeface="Arial Black"/>
                <a:cs typeface="Arial Black"/>
              </a:rPr>
              <a:t>share </a:t>
            </a:r>
            <a:r>
              <a:rPr sz="1200" spc="-155" dirty="0">
                <a:solidFill>
                  <a:srgbClr val="585858"/>
                </a:solidFill>
                <a:latin typeface="Arial Black"/>
                <a:cs typeface="Arial Black"/>
              </a:rPr>
              <a:t>code </a:t>
            </a:r>
            <a:r>
              <a:rPr sz="1200" spc="-190" dirty="0">
                <a:solidFill>
                  <a:srgbClr val="585858"/>
                </a:solidFill>
                <a:latin typeface="Arial Black"/>
                <a:cs typeface="Arial Black"/>
              </a:rPr>
              <a:t>across </a:t>
            </a:r>
            <a:r>
              <a:rPr sz="1200" spc="-165" dirty="0">
                <a:solidFill>
                  <a:srgbClr val="585858"/>
                </a:solidFill>
                <a:latin typeface="Arial Black"/>
                <a:cs typeface="Arial Black"/>
              </a:rPr>
              <a:t>small </a:t>
            </a:r>
            <a:r>
              <a:rPr sz="1200" spc="-180" dirty="0">
                <a:solidFill>
                  <a:srgbClr val="585858"/>
                </a:solidFill>
                <a:latin typeface="Arial Black"/>
                <a:cs typeface="Arial Black"/>
              </a:rPr>
              <a:t>teams </a:t>
            </a:r>
            <a:r>
              <a:rPr sz="1200" spc="-135" dirty="0">
                <a:solidFill>
                  <a:srgbClr val="585858"/>
                </a:solidFill>
                <a:latin typeface="Arial Black"/>
                <a:cs typeface="Arial Black"/>
              </a:rPr>
              <a:t>and </a:t>
            </a:r>
            <a:r>
              <a:rPr sz="1200" spc="-145" dirty="0">
                <a:solidFill>
                  <a:srgbClr val="585858"/>
                </a:solidFill>
                <a:latin typeface="Arial Black"/>
                <a:cs typeface="Arial Black"/>
              </a:rPr>
              <a:t>large  </a:t>
            </a:r>
            <a:r>
              <a:rPr sz="1200" spc="-155" dirty="0">
                <a:solidFill>
                  <a:srgbClr val="585858"/>
                </a:solidFill>
                <a:latin typeface="Arial Black"/>
                <a:cs typeface="Arial Black"/>
              </a:rPr>
              <a:t>enterprises.</a:t>
            </a:r>
            <a:endParaRPr sz="1200">
              <a:latin typeface="Arial Black"/>
              <a:cs typeface="Arial Black"/>
            </a:endParaRPr>
          </a:p>
        </p:txBody>
      </p:sp>
      <p:grpSp>
        <p:nvGrpSpPr>
          <p:cNvPr id="8" name="object 8"/>
          <p:cNvGrpSpPr/>
          <p:nvPr/>
        </p:nvGrpSpPr>
        <p:grpSpPr>
          <a:xfrm>
            <a:off x="445008" y="4514088"/>
            <a:ext cx="554990" cy="554990"/>
            <a:chOff x="445008" y="4514088"/>
            <a:chExt cx="554990" cy="554990"/>
          </a:xfrm>
        </p:grpSpPr>
        <p:sp>
          <p:nvSpPr>
            <p:cNvPr id="9" name="object 9"/>
            <p:cNvSpPr/>
            <p:nvPr/>
          </p:nvSpPr>
          <p:spPr>
            <a:xfrm>
              <a:off x="445008" y="4514088"/>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0" name="object 10"/>
            <p:cNvSpPr/>
            <p:nvPr/>
          </p:nvSpPr>
          <p:spPr>
            <a:xfrm>
              <a:off x="589788" y="4640580"/>
              <a:ext cx="266700" cy="284988"/>
            </a:xfrm>
            <a:prstGeom prst="rect">
              <a:avLst/>
            </a:prstGeom>
            <a:blipFill>
              <a:blip r:embed="rId4" cstate="print"/>
              <a:stretch>
                <a:fillRect/>
              </a:stretch>
            </a:blipFill>
          </p:spPr>
          <p:txBody>
            <a:bodyPr wrap="square" lIns="0" tIns="0" rIns="0" bIns="0" rtlCol="0"/>
            <a:lstStyle/>
            <a:p>
              <a:endParaRPr/>
            </a:p>
          </p:txBody>
        </p:sp>
      </p:grpSp>
      <p:sp>
        <p:nvSpPr>
          <p:cNvPr id="11" name="object 11"/>
          <p:cNvSpPr/>
          <p:nvPr/>
        </p:nvSpPr>
        <p:spPr>
          <a:xfrm>
            <a:off x="409194" y="5941313"/>
            <a:ext cx="428625" cy="429895"/>
          </a:xfrm>
          <a:custGeom>
            <a:avLst/>
            <a:gdLst/>
            <a:ahLst/>
            <a:cxnLst/>
            <a:rect l="l" t="t" r="r" b="b"/>
            <a:pathLst>
              <a:path w="428625" h="429895">
                <a:moveTo>
                  <a:pt x="0" y="214884"/>
                </a:moveTo>
                <a:lnTo>
                  <a:pt x="5654" y="165611"/>
                </a:lnTo>
                <a:lnTo>
                  <a:pt x="21762" y="120381"/>
                </a:lnTo>
                <a:lnTo>
                  <a:pt x="47038" y="80483"/>
                </a:lnTo>
                <a:lnTo>
                  <a:pt x="80197" y="47206"/>
                </a:lnTo>
                <a:lnTo>
                  <a:pt x="119953" y="21840"/>
                </a:lnTo>
                <a:lnTo>
                  <a:pt x="165023" y="5675"/>
                </a:lnTo>
                <a:lnTo>
                  <a:pt x="214122" y="0"/>
                </a:lnTo>
                <a:lnTo>
                  <a:pt x="263220" y="5675"/>
                </a:lnTo>
                <a:lnTo>
                  <a:pt x="308290" y="21840"/>
                </a:lnTo>
                <a:lnTo>
                  <a:pt x="348046" y="47206"/>
                </a:lnTo>
                <a:lnTo>
                  <a:pt x="381205" y="80483"/>
                </a:lnTo>
                <a:lnTo>
                  <a:pt x="406481" y="120381"/>
                </a:lnTo>
                <a:lnTo>
                  <a:pt x="422589" y="165611"/>
                </a:lnTo>
                <a:lnTo>
                  <a:pt x="428244" y="214884"/>
                </a:lnTo>
                <a:lnTo>
                  <a:pt x="422589" y="264156"/>
                </a:lnTo>
                <a:lnTo>
                  <a:pt x="406481" y="309386"/>
                </a:lnTo>
                <a:lnTo>
                  <a:pt x="381205" y="349284"/>
                </a:lnTo>
                <a:lnTo>
                  <a:pt x="348046" y="382561"/>
                </a:lnTo>
                <a:lnTo>
                  <a:pt x="308290" y="407927"/>
                </a:lnTo>
                <a:lnTo>
                  <a:pt x="263220" y="424092"/>
                </a:lnTo>
                <a:lnTo>
                  <a:pt x="214122" y="429768"/>
                </a:lnTo>
                <a:lnTo>
                  <a:pt x="165023" y="424092"/>
                </a:lnTo>
                <a:lnTo>
                  <a:pt x="119953" y="407927"/>
                </a:lnTo>
                <a:lnTo>
                  <a:pt x="80197" y="382561"/>
                </a:lnTo>
                <a:lnTo>
                  <a:pt x="47038" y="349284"/>
                </a:lnTo>
                <a:lnTo>
                  <a:pt x="21762" y="309386"/>
                </a:lnTo>
                <a:lnTo>
                  <a:pt x="5654" y="264156"/>
                </a:lnTo>
                <a:lnTo>
                  <a:pt x="0" y="214884"/>
                </a:lnTo>
                <a:close/>
              </a:path>
            </a:pathLst>
          </a:custGeom>
          <a:ln w="28956">
            <a:solidFill>
              <a:srgbClr val="CA2D6C"/>
            </a:solidFill>
          </a:ln>
        </p:spPr>
        <p:txBody>
          <a:bodyPr wrap="square" lIns="0" tIns="0" rIns="0" bIns="0" rtlCol="0"/>
          <a:lstStyle/>
          <a:p>
            <a:endParaRPr/>
          </a:p>
        </p:txBody>
      </p:sp>
      <p:sp>
        <p:nvSpPr>
          <p:cNvPr id="12" name="object 12"/>
          <p:cNvSpPr txBox="1"/>
          <p:nvPr/>
        </p:nvSpPr>
        <p:spPr>
          <a:xfrm>
            <a:off x="474065" y="5984239"/>
            <a:ext cx="3517265" cy="331470"/>
          </a:xfrm>
          <a:prstGeom prst="rect">
            <a:avLst/>
          </a:prstGeom>
        </p:spPr>
        <p:txBody>
          <a:bodyPr vert="horz" wrap="square" lIns="0" tIns="13335" rIns="0" bIns="0" rtlCol="0">
            <a:spAutoFit/>
          </a:bodyPr>
          <a:lstStyle/>
          <a:p>
            <a:pPr marL="12700">
              <a:lnSpc>
                <a:spcPct val="100000"/>
              </a:lnSpc>
              <a:spcBef>
                <a:spcPts val="105"/>
              </a:spcBef>
              <a:tabLst>
                <a:tab pos="515620" algn="l"/>
              </a:tabLst>
            </a:pPr>
            <a:r>
              <a:rPr sz="2000" spc="5" dirty="0">
                <a:solidFill>
                  <a:srgbClr val="CA2D6C"/>
                </a:solidFill>
                <a:latin typeface="Wingdings"/>
                <a:cs typeface="Wingdings"/>
              </a:rPr>
              <a:t></a:t>
            </a:r>
            <a:r>
              <a:rPr sz="2000" spc="5" dirty="0">
                <a:solidFill>
                  <a:srgbClr val="CA2D6C"/>
                </a:solidFill>
                <a:latin typeface="Times New Roman"/>
                <a:cs typeface="Times New Roman"/>
              </a:rPr>
              <a:t>	</a:t>
            </a:r>
            <a:r>
              <a:rPr sz="2000" b="1" spc="-30" dirty="0">
                <a:solidFill>
                  <a:srgbClr val="CA2D6C"/>
                </a:solidFill>
                <a:latin typeface="Arial"/>
                <a:cs typeface="Arial"/>
              </a:rPr>
              <a:t>https://azure.com/devops</a:t>
            </a:r>
            <a:endParaRPr sz="2000">
              <a:latin typeface="Arial"/>
              <a:cs typeface="Arial"/>
            </a:endParaRPr>
          </a:p>
        </p:txBody>
      </p:sp>
      <p:grpSp>
        <p:nvGrpSpPr>
          <p:cNvPr id="13" name="object 13"/>
          <p:cNvGrpSpPr/>
          <p:nvPr/>
        </p:nvGrpSpPr>
        <p:grpSpPr>
          <a:xfrm>
            <a:off x="445008" y="2072639"/>
            <a:ext cx="554990" cy="554990"/>
            <a:chOff x="445008" y="2072639"/>
            <a:chExt cx="554990" cy="554990"/>
          </a:xfrm>
        </p:grpSpPr>
        <p:sp>
          <p:nvSpPr>
            <p:cNvPr id="14" name="object 14"/>
            <p:cNvSpPr/>
            <p:nvPr/>
          </p:nvSpPr>
          <p:spPr>
            <a:xfrm>
              <a:off x="445008" y="2072639"/>
              <a:ext cx="554990" cy="554990"/>
            </a:xfrm>
            <a:custGeom>
              <a:avLst/>
              <a:gdLst/>
              <a:ahLst/>
              <a:cxnLst/>
              <a:rect l="l" t="t" r="r" b="b"/>
              <a:pathLst>
                <a:path w="554990" h="554989">
                  <a:moveTo>
                    <a:pt x="277368" y="0"/>
                  </a:moveTo>
                  <a:lnTo>
                    <a:pt x="227510" y="4469"/>
                  </a:lnTo>
                  <a:lnTo>
                    <a:pt x="180584" y="17355"/>
                  </a:lnTo>
                  <a:lnTo>
                    <a:pt x="137374" y="37874"/>
                  </a:lnTo>
                  <a:lnTo>
                    <a:pt x="98662" y="65241"/>
                  </a:lnTo>
                  <a:lnTo>
                    <a:pt x="65233" y="98673"/>
                  </a:lnTo>
                  <a:lnTo>
                    <a:pt x="37868" y="137385"/>
                  </a:lnTo>
                  <a:lnTo>
                    <a:pt x="17352" y="180595"/>
                  </a:lnTo>
                  <a:lnTo>
                    <a:pt x="4468" y="227517"/>
                  </a:lnTo>
                  <a:lnTo>
                    <a:pt x="0" y="277368"/>
                  </a:lnTo>
                  <a:lnTo>
                    <a:pt x="4468" y="327218"/>
                  </a:lnTo>
                  <a:lnTo>
                    <a:pt x="17352" y="374140"/>
                  </a:lnTo>
                  <a:lnTo>
                    <a:pt x="37868" y="417350"/>
                  </a:lnTo>
                  <a:lnTo>
                    <a:pt x="65233" y="456062"/>
                  </a:lnTo>
                  <a:lnTo>
                    <a:pt x="98662" y="489494"/>
                  </a:lnTo>
                  <a:lnTo>
                    <a:pt x="137374" y="516861"/>
                  </a:lnTo>
                  <a:lnTo>
                    <a:pt x="180584" y="537380"/>
                  </a:lnTo>
                  <a:lnTo>
                    <a:pt x="227510" y="550266"/>
                  </a:lnTo>
                  <a:lnTo>
                    <a:pt x="277368" y="554736"/>
                  </a:lnTo>
                  <a:lnTo>
                    <a:pt x="327225" y="550266"/>
                  </a:lnTo>
                  <a:lnTo>
                    <a:pt x="374151" y="537380"/>
                  </a:lnTo>
                  <a:lnTo>
                    <a:pt x="417361" y="516861"/>
                  </a:lnTo>
                  <a:lnTo>
                    <a:pt x="456073" y="489494"/>
                  </a:lnTo>
                  <a:lnTo>
                    <a:pt x="489502" y="456062"/>
                  </a:lnTo>
                  <a:lnTo>
                    <a:pt x="516867" y="417350"/>
                  </a:lnTo>
                  <a:lnTo>
                    <a:pt x="537383" y="374140"/>
                  </a:lnTo>
                  <a:lnTo>
                    <a:pt x="550267" y="327218"/>
                  </a:lnTo>
                  <a:lnTo>
                    <a:pt x="554736" y="277368"/>
                  </a:lnTo>
                  <a:lnTo>
                    <a:pt x="550267" y="227517"/>
                  </a:lnTo>
                  <a:lnTo>
                    <a:pt x="537383" y="180595"/>
                  </a:lnTo>
                  <a:lnTo>
                    <a:pt x="516867" y="137385"/>
                  </a:lnTo>
                  <a:lnTo>
                    <a:pt x="489502" y="98673"/>
                  </a:lnTo>
                  <a:lnTo>
                    <a:pt x="456073" y="65241"/>
                  </a:lnTo>
                  <a:lnTo>
                    <a:pt x="417361" y="37874"/>
                  </a:lnTo>
                  <a:lnTo>
                    <a:pt x="374151" y="17355"/>
                  </a:lnTo>
                  <a:lnTo>
                    <a:pt x="327225" y="4469"/>
                  </a:lnTo>
                  <a:lnTo>
                    <a:pt x="277368" y="0"/>
                  </a:lnTo>
                  <a:close/>
                </a:path>
              </a:pathLst>
            </a:custGeom>
            <a:solidFill>
              <a:srgbClr val="EAEAEA"/>
            </a:solidFill>
          </p:spPr>
          <p:txBody>
            <a:bodyPr wrap="square" lIns="0" tIns="0" rIns="0" bIns="0" rtlCol="0"/>
            <a:lstStyle/>
            <a:p>
              <a:endParaRPr/>
            </a:p>
          </p:txBody>
        </p:sp>
        <p:sp>
          <p:nvSpPr>
            <p:cNvPr id="15" name="object 15"/>
            <p:cNvSpPr/>
            <p:nvPr/>
          </p:nvSpPr>
          <p:spPr>
            <a:xfrm>
              <a:off x="580644" y="2215895"/>
              <a:ext cx="284988" cy="266700"/>
            </a:xfrm>
            <a:prstGeom prst="rect">
              <a:avLst/>
            </a:prstGeom>
            <a:blipFill>
              <a:blip r:embed="rId5" cstate="print"/>
              <a:stretch>
                <a:fillRect/>
              </a:stretch>
            </a:blipFill>
          </p:spPr>
          <p:txBody>
            <a:bodyPr wrap="square" lIns="0" tIns="0" rIns="0" bIns="0" rtlCol="0"/>
            <a:lstStyle/>
            <a:p>
              <a:endParaRPr/>
            </a:p>
          </p:txBody>
        </p:sp>
      </p:grpSp>
      <p:sp>
        <p:nvSpPr>
          <p:cNvPr id="16" name="object 16"/>
          <p:cNvSpPr/>
          <p:nvPr/>
        </p:nvSpPr>
        <p:spPr>
          <a:xfrm>
            <a:off x="6275832" y="1539239"/>
            <a:ext cx="6160008" cy="4439412"/>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173207"/>
            <a:ext cx="2752725" cy="1056640"/>
          </a:xfrm>
          <a:prstGeom prst="rect">
            <a:avLst/>
          </a:prstGeom>
        </p:spPr>
        <p:txBody>
          <a:bodyPr vert="horz" wrap="square" lIns="0" tIns="151130" rIns="0" bIns="0" rtlCol="0">
            <a:spAutoFit/>
          </a:bodyPr>
          <a:lstStyle/>
          <a:p>
            <a:pPr marL="12700">
              <a:lnSpc>
                <a:spcPct val="100000"/>
              </a:lnSpc>
              <a:spcBef>
                <a:spcPts val="1190"/>
              </a:spcBef>
            </a:pPr>
            <a:r>
              <a:rPr sz="3600" spc="-250" dirty="0"/>
              <a:t>Azure</a:t>
            </a:r>
            <a:r>
              <a:rPr sz="3600" spc="-340" dirty="0"/>
              <a:t> </a:t>
            </a:r>
            <a:r>
              <a:rPr sz="3600" spc="-275" dirty="0"/>
              <a:t>DevOps</a:t>
            </a:r>
            <a:endParaRPr sz="3600"/>
          </a:p>
          <a:p>
            <a:pPr marL="12700">
              <a:lnSpc>
                <a:spcPct val="100000"/>
              </a:lnSpc>
              <a:spcBef>
                <a:spcPts val="545"/>
              </a:spcBef>
            </a:pPr>
            <a:r>
              <a:rPr sz="1800" b="0" spc="-250" dirty="0">
                <a:solidFill>
                  <a:srgbClr val="585858"/>
                </a:solidFill>
                <a:latin typeface="Arial Black"/>
                <a:cs typeface="Arial Black"/>
              </a:rPr>
              <a:t>Better</a:t>
            </a:r>
            <a:r>
              <a:rPr sz="1800" b="0" spc="-114" dirty="0">
                <a:solidFill>
                  <a:srgbClr val="585858"/>
                </a:solidFill>
                <a:latin typeface="Arial Black"/>
                <a:cs typeface="Arial Black"/>
              </a:rPr>
              <a:t> </a:t>
            </a:r>
            <a:r>
              <a:rPr sz="1800" b="0" spc="-200" dirty="0">
                <a:solidFill>
                  <a:srgbClr val="585858"/>
                </a:solidFill>
                <a:latin typeface="Arial Black"/>
                <a:cs typeface="Arial Black"/>
              </a:rPr>
              <a:t>together</a:t>
            </a:r>
            <a:endParaRPr sz="1800">
              <a:latin typeface="Arial Black"/>
              <a:cs typeface="Arial Black"/>
            </a:endParaRPr>
          </a:p>
        </p:txBody>
      </p:sp>
      <p:sp>
        <p:nvSpPr>
          <p:cNvPr id="3" name="object 3"/>
          <p:cNvSpPr txBox="1"/>
          <p:nvPr/>
        </p:nvSpPr>
        <p:spPr>
          <a:xfrm>
            <a:off x="2031238" y="3279775"/>
            <a:ext cx="8369934" cy="299720"/>
          </a:xfrm>
          <a:prstGeom prst="rect">
            <a:avLst/>
          </a:prstGeom>
        </p:spPr>
        <p:txBody>
          <a:bodyPr vert="horz" wrap="square" lIns="0" tIns="12700" rIns="0" bIns="0" rtlCol="0">
            <a:spAutoFit/>
          </a:bodyPr>
          <a:lstStyle/>
          <a:p>
            <a:pPr marL="12700">
              <a:lnSpc>
                <a:spcPct val="100000"/>
              </a:lnSpc>
              <a:spcBef>
                <a:spcPts val="100"/>
              </a:spcBef>
            </a:pPr>
            <a:r>
              <a:rPr sz="1800" spc="-215" dirty="0">
                <a:latin typeface="Arial Black"/>
                <a:cs typeface="Arial Black"/>
              </a:rPr>
              <a:t>An</a:t>
            </a:r>
            <a:r>
              <a:rPr sz="1800" spc="-114" dirty="0">
                <a:latin typeface="Arial Black"/>
                <a:cs typeface="Arial Black"/>
              </a:rPr>
              <a:t> </a:t>
            </a:r>
            <a:r>
              <a:rPr sz="1800" spc="-130" dirty="0">
                <a:latin typeface="Arial Black"/>
                <a:cs typeface="Arial Black"/>
              </a:rPr>
              <a:t>end-to-end</a:t>
            </a:r>
            <a:r>
              <a:rPr sz="1800" spc="-100" dirty="0">
                <a:latin typeface="Arial Black"/>
                <a:cs typeface="Arial Black"/>
              </a:rPr>
              <a:t> </a:t>
            </a:r>
            <a:r>
              <a:rPr sz="1800" spc="-195" dirty="0">
                <a:latin typeface="Arial Black"/>
                <a:cs typeface="Arial Black"/>
              </a:rPr>
              <a:t>solution</a:t>
            </a:r>
            <a:r>
              <a:rPr sz="1800" spc="-125" dirty="0">
                <a:latin typeface="Arial Black"/>
                <a:cs typeface="Arial Black"/>
              </a:rPr>
              <a:t> </a:t>
            </a:r>
            <a:r>
              <a:rPr sz="1800" spc="-155" dirty="0">
                <a:latin typeface="Arial Black"/>
                <a:cs typeface="Arial Black"/>
              </a:rPr>
              <a:t>for</a:t>
            </a:r>
            <a:r>
              <a:rPr sz="1800" spc="-114" dirty="0">
                <a:latin typeface="Arial Black"/>
                <a:cs typeface="Arial Black"/>
              </a:rPr>
              <a:t> </a:t>
            </a:r>
            <a:r>
              <a:rPr sz="1800" spc="-204" dirty="0">
                <a:latin typeface="Arial Black"/>
                <a:cs typeface="Arial Black"/>
              </a:rPr>
              <a:t>organizations</a:t>
            </a:r>
            <a:r>
              <a:rPr sz="1800" spc="-125" dirty="0">
                <a:latin typeface="Arial Black"/>
                <a:cs typeface="Arial Black"/>
              </a:rPr>
              <a:t> </a:t>
            </a:r>
            <a:r>
              <a:rPr sz="1800" spc="-185" dirty="0">
                <a:latin typeface="Arial Black"/>
                <a:cs typeface="Arial Black"/>
              </a:rPr>
              <a:t>looking</a:t>
            </a:r>
            <a:r>
              <a:rPr sz="1800" spc="-100" dirty="0">
                <a:latin typeface="Arial Black"/>
                <a:cs typeface="Arial Black"/>
              </a:rPr>
              <a:t> </a:t>
            </a:r>
            <a:r>
              <a:rPr sz="1800" spc="-155" dirty="0">
                <a:latin typeface="Arial Black"/>
                <a:cs typeface="Arial Black"/>
              </a:rPr>
              <a:t>for</a:t>
            </a:r>
            <a:r>
              <a:rPr sz="1800" spc="-120" dirty="0">
                <a:latin typeface="Arial Black"/>
                <a:cs typeface="Arial Black"/>
              </a:rPr>
              <a:t> </a:t>
            </a:r>
            <a:r>
              <a:rPr sz="1800" spc="-235" dirty="0">
                <a:latin typeface="Arial Black"/>
                <a:cs typeface="Arial Black"/>
              </a:rPr>
              <a:t>an</a:t>
            </a:r>
            <a:r>
              <a:rPr sz="1800" spc="-114" dirty="0">
                <a:latin typeface="Arial Black"/>
                <a:cs typeface="Arial Black"/>
              </a:rPr>
              <a:t> </a:t>
            </a:r>
            <a:r>
              <a:rPr sz="1800" spc="-195" dirty="0">
                <a:latin typeface="Arial Black"/>
                <a:cs typeface="Arial Black"/>
              </a:rPr>
              <a:t>enterprise-grade</a:t>
            </a:r>
            <a:r>
              <a:rPr sz="1800" spc="-95" dirty="0">
                <a:latin typeface="Arial Black"/>
                <a:cs typeface="Arial Black"/>
              </a:rPr>
              <a:t> </a:t>
            </a:r>
            <a:r>
              <a:rPr sz="1800" spc="-210" dirty="0">
                <a:latin typeface="Arial Black"/>
                <a:cs typeface="Arial Black"/>
              </a:rPr>
              <a:t>toolchain</a:t>
            </a:r>
            <a:endParaRPr sz="1800">
              <a:latin typeface="Arial Black"/>
              <a:cs typeface="Arial Black"/>
            </a:endParaRPr>
          </a:p>
        </p:txBody>
      </p:sp>
      <p:sp>
        <p:nvSpPr>
          <p:cNvPr id="4" name="object 4"/>
          <p:cNvSpPr txBox="1"/>
          <p:nvPr/>
        </p:nvSpPr>
        <p:spPr>
          <a:xfrm>
            <a:off x="1480566" y="4002785"/>
            <a:ext cx="1470660" cy="1984375"/>
          </a:xfrm>
          <a:prstGeom prst="rect">
            <a:avLst/>
          </a:prstGeom>
          <a:solidFill>
            <a:srgbClr val="F1F1F1"/>
          </a:solidFill>
          <a:ln w="16763">
            <a:solidFill>
              <a:srgbClr val="F8F8F8"/>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5"/>
              </a:spcBef>
            </a:pPr>
            <a:endParaRPr sz="2350">
              <a:latin typeface="Times New Roman"/>
              <a:cs typeface="Times New Roman"/>
            </a:endParaRPr>
          </a:p>
          <a:p>
            <a:pPr marL="107314" marR="130175">
              <a:lnSpc>
                <a:spcPts val="1510"/>
              </a:lnSpc>
            </a:pPr>
            <a:r>
              <a:rPr sz="1400" spc="-170" dirty="0">
                <a:solidFill>
                  <a:srgbClr val="585858"/>
                </a:solidFill>
                <a:latin typeface="Arial Black"/>
                <a:cs typeface="Arial Black"/>
              </a:rPr>
              <a:t>Fully </a:t>
            </a:r>
            <a:r>
              <a:rPr sz="1400" spc="-160" dirty="0">
                <a:solidFill>
                  <a:srgbClr val="585858"/>
                </a:solidFill>
                <a:latin typeface="Arial Black"/>
                <a:cs typeface="Arial Black"/>
              </a:rPr>
              <a:t>Integrated  </a:t>
            </a:r>
            <a:r>
              <a:rPr sz="1400" spc="-185" dirty="0">
                <a:solidFill>
                  <a:srgbClr val="585858"/>
                </a:solidFill>
                <a:latin typeface="Arial Black"/>
                <a:cs typeface="Arial Black"/>
              </a:rPr>
              <a:t>with</a:t>
            </a:r>
            <a:r>
              <a:rPr sz="1400" spc="-110" dirty="0">
                <a:solidFill>
                  <a:srgbClr val="585858"/>
                </a:solidFill>
                <a:latin typeface="Arial Black"/>
                <a:cs typeface="Arial Black"/>
              </a:rPr>
              <a:t> </a:t>
            </a:r>
            <a:r>
              <a:rPr sz="1400" spc="-155" dirty="0">
                <a:solidFill>
                  <a:srgbClr val="585858"/>
                </a:solidFill>
                <a:latin typeface="Arial Black"/>
                <a:cs typeface="Arial Black"/>
              </a:rPr>
              <a:t>end</a:t>
            </a:r>
            <a:endParaRPr sz="1400">
              <a:latin typeface="Arial Black"/>
              <a:cs typeface="Arial Black"/>
            </a:endParaRPr>
          </a:p>
          <a:p>
            <a:pPr marL="107314" marR="494030">
              <a:lnSpc>
                <a:spcPts val="1510"/>
              </a:lnSpc>
              <a:spcBef>
                <a:spcPts val="5"/>
              </a:spcBef>
            </a:pPr>
            <a:r>
              <a:rPr sz="1400" spc="-135" dirty="0">
                <a:solidFill>
                  <a:srgbClr val="585858"/>
                </a:solidFill>
                <a:latin typeface="Arial Black"/>
                <a:cs typeface="Arial Black"/>
              </a:rPr>
              <a:t>to </a:t>
            </a:r>
            <a:r>
              <a:rPr sz="1400" spc="-155" dirty="0">
                <a:solidFill>
                  <a:srgbClr val="585858"/>
                </a:solidFill>
                <a:latin typeface="Arial Black"/>
                <a:cs typeface="Arial Black"/>
              </a:rPr>
              <a:t>end  </a:t>
            </a:r>
            <a:r>
              <a:rPr sz="1400" spc="-140" dirty="0">
                <a:solidFill>
                  <a:srgbClr val="585858"/>
                </a:solidFill>
                <a:latin typeface="Arial Black"/>
                <a:cs typeface="Arial Black"/>
              </a:rPr>
              <a:t>t</a:t>
            </a:r>
            <a:r>
              <a:rPr sz="1400" spc="-135" dirty="0">
                <a:solidFill>
                  <a:srgbClr val="585858"/>
                </a:solidFill>
                <a:latin typeface="Arial Black"/>
                <a:cs typeface="Arial Black"/>
              </a:rPr>
              <a:t>r</a:t>
            </a:r>
            <a:r>
              <a:rPr sz="1400" spc="-220" dirty="0">
                <a:solidFill>
                  <a:srgbClr val="585858"/>
                </a:solidFill>
                <a:latin typeface="Arial Black"/>
                <a:cs typeface="Arial Black"/>
              </a:rPr>
              <a:t>a</a:t>
            </a:r>
            <a:r>
              <a:rPr sz="1400" spc="-204" dirty="0">
                <a:solidFill>
                  <a:srgbClr val="585858"/>
                </a:solidFill>
                <a:latin typeface="Arial Black"/>
                <a:cs typeface="Arial Black"/>
              </a:rPr>
              <a:t>ceab</a:t>
            </a:r>
            <a:r>
              <a:rPr sz="1400" spc="-135" dirty="0">
                <a:solidFill>
                  <a:srgbClr val="585858"/>
                </a:solidFill>
                <a:latin typeface="Arial Black"/>
                <a:cs typeface="Arial Black"/>
              </a:rPr>
              <a:t>i</a:t>
            </a:r>
            <a:r>
              <a:rPr sz="1400" spc="-140" dirty="0">
                <a:solidFill>
                  <a:srgbClr val="585858"/>
                </a:solidFill>
                <a:latin typeface="Arial Black"/>
                <a:cs typeface="Arial Black"/>
              </a:rPr>
              <a:t>l</a:t>
            </a:r>
            <a:r>
              <a:rPr sz="1400" spc="-155" dirty="0">
                <a:solidFill>
                  <a:srgbClr val="585858"/>
                </a:solidFill>
                <a:latin typeface="Arial Black"/>
                <a:cs typeface="Arial Black"/>
              </a:rPr>
              <a:t>ity</a:t>
            </a:r>
            <a:endParaRPr sz="1400">
              <a:latin typeface="Arial Black"/>
              <a:cs typeface="Arial Black"/>
            </a:endParaRPr>
          </a:p>
        </p:txBody>
      </p:sp>
      <p:sp>
        <p:nvSpPr>
          <p:cNvPr id="5" name="object 5"/>
          <p:cNvSpPr txBox="1"/>
          <p:nvPr/>
        </p:nvSpPr>
        <p:spPr>
          <a:xfrm>
            <a:off x="3493770" y="3981450"/>
            <a:ext cx="1470660" cy="1984375"/>
          </a:xfrm>
          <a:prstGeom prst="rect">
            <a:avLst/>
          </a:prstGeom>
          <a:solidFill>
            <a:srgbClr val="F1F1F1"/>
          </a:solidFill>
          <a:ln w="16764">
            <a:solidFill>
              <a:srgbClr val="F8F8F8"/>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55"/>
              </a:spcBef>
            </a:pPr>
            <a:endParaRPr sz="2000">
              <a:latin typeface="Times New Roman"/>
              <a:cs typeface="Times New Roman"/>
            </a:endParaRPr>
          </a:p>
          <a:p>
            <a:pPr marL="107950" marR="462280">
              <a:lnSpc>
                <a:spcPct val="100000"/>
              </a:lnSpc>
            </a:pPr>
            <a:r>
              <a:rPr sz="1400" spc="-200" dirty="0">
                <a:solidFill>
                  <a:srgbClr val="585858"/>
                </a:solidFill>
                <a:latin typeface="Arial Black"/>
                <a:cs typeface="Arial Black"/>
              </a:rPr>
              <a:t>Scalable </a:t>
            </a:r>
            <a:r>
              <a:rPr sz="1400" spc="-135" dirty="0">
                <a:solidFill>
                  <a:srgbClr val="585858"/>
                </a:solidFill>
                <a:latin typeface="Arial Black"/>
                <a:cs typeface="Arial Black"/>
              </a:rPr>
              <a:t>to  </a:t>
            </a:r>
            <a:r>
              <a:rPr sz="1400" spc="-180" dirty="0">
                <a:solidFill>
                  <a:srgbClr val="585858"/>
                </a:solidFill>
                <a:latin typeface="Arial Black"/>
                <a:cs typeface="Arial Black"/>
              </a:rPr>
              <a:t>any </a:t>
            </a:r>
            <a:r>
              <a:rPr sz="1400" spc="-195" dirty="0">
                <a:solidFill>
                  <a:srgbClr val="585858"/>
                </a:solidFill>
                <a:latin typeface="Arial Black"/>
                <a:cs typeface="Arial Black"/>
              </a:rPr>
              <a:t>team  </a:t>
            </a:r>
            <a:r>
              <a:rPr sz="1400" spc="-160" dirty="0">
                <a:solidFill>
                  <a:srgbClr val="585858"/>
                </a:solidFill>
                <a:latin typeface="Arial Black"/>
                <a:cs typeface="Arial Black"/>
              </a:rPr>
              <a:t>and </a:t>
            </a:r>
            <a:r>
              <a:rPr sz="1400" spc="-165" dirty="0">
                <a:solidFill>
                  <a:srgbClr val="585858"/>
                </a:solidFill>
                <a:latin typeface="Arial Black"/>
                <a:cs typeface="Arial Black"/>
              </a:rPr>
              <a:t>project  </a:t>
            </a:r>
            <a:r>
              <a:rPr sz="1400" spc="-190" dirty="0">
                <a:solidFill>
                  <a:srgbClr val="585858"/>
                </a:solidFill>
                <a:latin typeface="Arial Black"/>
                <a:cs typeface="Arial Black"/>
              </a:rPr>
              <a:t>size</a:t>
            </a:r>
            <a:endParaRPr sz="1400">
              <a:latin typeface="Arial Black"/>
              <a:cs typeface="Arial Black"/>
            </a:endParaRPr>
          </a:p>
        </p:txBody>
      </p:sp>
      <p:sp>
        <p:nvSpPr>
          <p:cNvPr id="6" name="object 6"/>
          <p:cNvSpPr txBox="1"/>
          <p:nvPr/>
        </p:nvSpPr>
        <p:spPr>
          <a:xfrm>
            <a:off x="5506973" y="3981450"/>
            <a:ext cx="1470660" cy="1984375"/>
          </a:xfrm>
          <a:prstGeom prst="rect">
            <a:avLst/>
          </a:prstGeom>
          <a:solidFill>
            <a:srgbClr val="F1F1F1"/>
          </a:solidFill>
          <a:ln w="16763">
            <a:solidFill>
              <a:srgbClr val="F8F8F8"/>
            </a:solidFill>
          </a:ln>
        </p:spPr>
        <p:txBody>
          <a:bodyPr vert="horz" wrap="square" lIns="0" tIns="5080" rIns="0" bIns="0" rtlCol="0">
            <a:spAutoFit/>
          </a:bodyPr>
          <a:lstStyle/>
          <a:p>
            <a:pPr>
              <a:lnSpc>
                <a:spcPct val="100000"/>
              </a:lnSpc>
              <a:spcBef>
                <a:spcPts val="40"/>
              </a:spcBef>
            </a:pPr>
            <a:endParaRPr sz="2350">
              <a:latin typeface="Times New Roman"/>
              <a:cs typeface="Times New Roman"/>
            </a:endParaRPr>
          </a:p>
          <a:p>
            <a:pPr marL="107950" marR="362585">
              <a:lnSpc>
                <a:spcPct val="100000"/>
              </a:lnSpc>
            </a:pPr>
            <a:r>
              <a:rPr sz="1400" spc="-145" dirty="0">
                <a:solidFill>
                  <a:srgbClr val="585858"/>
                </a:solidFill>
                <a:latin typeface="Arial Black"/>
                <a:cs typeface="Arial Black"/>
              </a:rPr>
              <a:t>Highly  </a:t>
            </a:r>
            <a:r>
              <a:rPr sz="1400" spc="-175" dirty="0">
                <a:solidFill>
                  <a:srgbClr val="585858"/>
                </a:solidFill>
                <a:latin typeface="Arial Black"/>
                <a:cs typeface="Arial Black"/>
              </a:rPr>
              <a:t>available,  </a:t>
            </a:r>
            <a:r>
              <a:rPr sz="1400" spc="-150" dirty="0">
                <a:solidFill>
                  <a:srgbClr val="585858"/>
                </a:solidFill>
                <a:latin typeface="Arial Black"/>
                <a:cs typeface="Arial Black"/>
              </a:rPr>
              <a:t>multi</a:t>
            </a:r>
            <a:r>
              <a:rPr sz="1400" spc="-190" dirty="0">
                <a:solidFill>
                  <a:srgbClr val="585858"/>
                </a:solidFill>
                <a:latin typeface="Arial Black"/>
                <a:cs typeface="Arial Black"/>
              </a:rPr>
              <a:t> </a:t>
            </a:r>
            <a:r>
              <a:rPr sz="1400" spc="-145" dirty="0">
                <a:solidFill>
                  <a:srgbClr val="585858"/>
                </a:solidFill>
                <a:latin typeface="Arial Black"/>
                <a:cs typeface="Arial Black"/>
              </a:rPr>
              <a:t>region,  </a:t>
            </a:r>
            <a:r>
              <a:rPr sz="1400" spc="-135" dirty="0">
                <a:solidFill>
                  <a:srgbClr val="585858"/>
                </a:solidFill>
                <a:latin typeface="Arial Black"/>
                <a:cs typeface="Arial Black"/>
              </a:rPr>
              <a:t>hybrid</a:t>
            </a:r>
            <a:endParaRPr sz="1400">
              <a:latin typeface="Arial Black"/>
              <a:cs typeface="Arial Black"/>
            </a:endParaRPr>
          </a:p>
          <a:p>
            <a:pPr marL="107950" marR="666115">
              <a:lnSpc>
                <a:spcPct val="100000"/>
              </a:lnSpc>
            </a:pPr>
            <a:r>
              <a:rPr sz="1400" spc="-155" dirty="0">
                <a:solidFill>
                  <a:srgbClr val="585858"/>
                </a:solidFill>
                <a:latin typeface="Arial Black"/>
                <a:cs typeface="Arial Black"/>
              </a:rPr>
              <a:t>cloud </a:t>
            </a:r>
            <a:r>
              <a:rPr sz="1400" spc="-125" dirty="0">
                <a:solidFill>
                  <a:srgbClr val="585858"/>
                </a:solidFill>
                <a:latin typeface="Arial Black"/>
                <a:cs typeface="Arial Black"/>
              </a:rPr>
              <a:t>&amp;  o</a:t>
            </a:r>
            <a:r>
              <a:rPr sz="1400" spc="-135" dirty="0">
                <a:solidFill>
                  <a:srgbClr val="585858"/>
                </a:solidFill>
                <a:latin typeface="Arial Black"/>
                <a:cs typeface="Arial Black"/>
              </a:rPr>
              <a:t>n</a:t>
            </a:r>
            <a:r>
              <a:rPr sz="1400" spc="95" dirty="0">
                <a:solidFill>
                  <a:srgbClr val="585858"/>
                </a:solidFill>
                <a:latin typeface="Arial Black"/>
                <a:cs typeface="Arial Black"/>
              </a:rPr>
              <a:t>-</a:t>
            </a:r>
            <a:r>
              <a:rPr sz="1400" spc="-150" dirty="0">
                <a:solidFill>
                  <a:srgbClr val="585858"/>
                </a:solidFill>
                <a:latin typeface="Arial Black"/>
                <a:cs typeface="Arial Black"/>
              </a:rPr>
              <a:t>p</a:t>
            </a:r>
            <a:r>
              <a:rPr sz="1400" spc="-120" dirty="0">
                <a:solidFill>
                  <a:srgbClr val="585858"/>
                </a:solidFill>
                <a:latin typeface="Arial Black"/>
                <a:cs typeface="Arial Black"/>
              </a:rPr>
              <a:t>r</a:t>
            </a:r>
            <a:r>
              <a:rPr sz="1400" spc="-200" dirty="0">
                <a:solidFill>
                  <a:srgbClr val="585858"/>
                </a:solidFill>
                <a:latin typeface="Arial Black"/>
                <a:cs typeface="Arial Black"/>
              </a:rPr>
              <a:t>em</a:t>
            </a:r>
            <a:endParaRPr sz="1400">
              <a:latin typeface="Arial Black"/>
              <a:cs typeface="Arial Black"/>
            </a:endParaRPr>
          </a:p>
        </p:txBody>
      </p:sp>
      <p:sp>
        <p:nvSpPr>
          <p:cNvPr id="7" name="object 7"/>
          <p:cNvSpPr txBox="1"/>
          <p:nvPr/>
        </p:nvSpPr>
        <p:spPr>
          <a:xfrm>
            <a:off x="7520178" y="3981450"/>
            <a:ext cx="1470660" cy="1984375"/>
          </a:xfrm>
          <a:prstGeom prst="rect">
            <a:avLst/>
          </a:prstGeom>
          <a:solidFill>
            <a:srgbClr val="F1F1F1"/>
          </a:solidFill>
          <a:ln w="16763">
            <a:solidFill>
              <a:srgbClr val="F8F8F8"/>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107950" marR="594995">
              <a:lnSpc>
                <a:spcPct val="100000"/>
              </a:lnSpc>
              <a:spcBef>
                <a:spcPts val="1125"/>
              </a:spcBef>
            </a:pPr>
            <a:r>
              <a:rPr sz="1400" spc="-229" dirty="0">
                <a:solidFill>
                  <a:srgbClr val="585858"/>
                </a:solidFill>
                <a:latin typeface="Arial Black"/>
                <a:cs typeface="Arial Black"/>
              </a:rPr>
              <a:t>C</a:t>
            </a:r>
            <a:r>
              <a:rPr sz="1400" spc="-204" dirty="0">
                <a:solidFill>
                  <a:srgbClr val="585858"/>
                </a:solidFill>
                <a:latin typeface="Arial Black"/>
                <a:cs typeface="Arial Black"/>
              </a:rPr>
              <a:t>us</a:t>
            </a:r>
            <a:r>
              <a:rPr sz="1400" spc="-155" dirty="0">
                <a:solidFill>
                  <a:srgbClr val="585858"/>
                </a:solidFill>
                <a:latin typeface="Arial Black"/>
                <a:cs typeface="Arial Black"/>
              </a:rPr>
              <a:t>t</a:t>
            </a:r>
            <a:r>
              <a:rPr sz="1400" spc="-114" dirty="0">
                <a:solidFill>
                  <a:srgbClr val="585858"/>
                </a:solidFill>
                <a:latin typeface="Arial Black"/>
                <a:cs typeface="Arial Black"/>
              </a:rPr>
              <a:t>o</a:t>
            </a:r>
            <a:r>
              <a:rPr sz="1400" spc="-145" dirty="0">
                <a:solidFill>
                  <a:srgbClr val="585858"/>
                </a:solidFill>
                <a:latin typeface="Arial Black"/>
                <a:cs typeface="Arial Black"/>
              </a:rPr>
              <a:t>mer  Support</a:t>
            </a:r>
            <a:endParaRPr sz="1400">
              <a:latin typeface="Arial Black"/>
              <a:cs typeface="Arial Black"/>
            </a:endParaRPr>
          </a:p>
        </p:txBody>
      </p:sp>
      <p:sp>
        <p:nvSpPr>
          <p:cNvPr id="8" name="object 8"/>
          <p:cNvSpPr txBox="1"/>
          <p:nvPr/>
        </p:nvSpPr>
        <p:spPr>
          <a:xfrm>
            <a:off x="9533381" y="3982973"/>
            <a:ext cx="1470660" cy="1983105"/>
          </a:xfrm>
          <a:prstGeom prst="rect">
            <a:avLst/>
          </a:prstGeom>
          <a:solidFill>
            <a:srgbClr val="F1F1F1"/>
          </a:solidFill>
          <a:ln w="16763">
            <a:solidFill>
              <a:srgbClr val="F8F8F8"/>
            </a:solidFill>
          </a:ln>
        </p:spPr>
        <p:txBody>
          <a:bodyPr vert="horz" wrap="square" lIns="0" tIns="0" rIns="0" bIns="0" rtlCol="0">
            <a:spAutoFit/>
          </a:bodyPr>
          <a:lstStyle/>
          <a:p>
            <a:pPr>
              <a:lnSpc>
                <a:spcPct val="100000"/>
              </a:lnSpc>
            </a:pPr>
            <a:endParaRPr sz="1800">
              <a:latin typeface="Times New Roman"/>
              <a:cs typeface="Times New Roman"/>
            </a:endParaRPr>
          </a:p>
          <a:p>
            <a:pPr marL="107950" marR="530860">
              <a:lnSpc>
                <a:spcPct val="100000"/>
              </a:lnSpc>
              <a:spcBef>
                <a:spcPts val="1505"/>
              </a:spcBef>
            </a:pPr>
            <a:r>
              <a:rPr sz="1400" spc="-229" dirty="0">
                <a:solidFill>
                  <a:srgbClr val="585858"/>
                </a:solidFill>
                <a:latin typeface="Arial Black"/>
                <a:cs typeface="Arial Black"/>
              </a:rPr>
              <a:t>C</a:t>
            </a:r>
            <a:r>
              <a:rPr sz="1400" spc="-114" dirty="0">
                <a:solidFill>
                  <a:srgbClr val="585858"/>
                </a:solidFill>
                <a:latin typeface="Arial Black"/>
                <a:cs typeface="Arial Black"/>
              </a:rPr>
              <a:t>o</a:t>
            </a:r>
            <a:r>
              <a:rPr sz="1400" spc="-195" dirty="0">
                <a:solidFill>
                  <a:srgbClr val="585858"/>
                </a:solidFill>
                <a:latin typeface="Arial Black"/>
                <a:cs typeface="Arial Black"/>
              </a:rPr>
              <a:t>nsis</a:t>
            </a:r>
            <a:r>
              <a:rPr sz="1400" spc="-165" dirty="0">
                <a:solidFill>
                  <a:srgbClr val="585858"/>
                </a:solidFill>
                <a:latin typeface="Arial Black"/>
                <a:cs typeface="Arial Black"/>
              </a:rPr>
              <a:t>t</a:t>
            </a:r>
            <a:r>
              <a:rPr sz="1400" spc="-170" dirty="0">
                <a:solidFill>
                  <a:srgbClr val="585858"/>
                </a:solidFill>
                <a:latin typeface="Arial Black"/>
                <a:cs typeface="Arial Black"/>
              </a:rPr>
              <a:t>e</a:t>
            </a:r>
            <a:r>
              <a:rPr sz="1400" spc="-180" dirty="0">
                <a:solidFill>
                  <a:srgbClr val="585858"/>
                </a:solidFill>
                <a:latin typeface="Arial Black"/>
                <a:cs typeface="Arial Black"/>
              </a:rPr>
              <a:t>n</a:t>
            </a:r>
            <a:r>
              <a:rPr sz="1400" spc="-125" dirty="0">
                <a:solidFill>
                  <a:srgbClr val="585858"/>
                </a:solidFill>
                <a:latin typeface="Arial Black"/>
                <a:cs typeface="Arial Black"/>
              </a:rPr>
              <a:t>t  </a:t>
            </a:r>
            <a:r>
              <a:rPr sz="1400" spc="-160" dirty="0">
                <a:solidFill>
                  <a:srgbClr val="585858"/>
                </a:solidFill>
                <a:latin typeface="Arial Black"/>
                <a:cs typeface="Arial Black"/>
              </a:rPr>
              <a:t>admin</a:t>
            </a:r>
            <a:endParaRPr sz="1400">
              <a:latin typeface="Arial Black"/>
              <a:cs typeface="Arial Black"/>
            </a:endParaRPr>
          </a:p>
          <a:p>
            <a:pPr marL="107950">
              <a:lnSpc>
                <a:spcPct val="100000"/>
              </a:lnSpc>
            </a:pPr>
            <a:r>
              <a:rPr sz="1400" spc="-160" dirty="0">
                <a:solidFill>
                  <a:srgbClr val="585858"/>
                </a:solidFill>
                <a:latin typeface="Arial Black"/>
                <a:cs typeface="Arial Black"/>
              </a:rPr>
              <a:t>and</a:t>
            </a:r>
            <a:r>
              <a:rPr sz="1400" spc="-110" dirty="0">
                <a:solidFill>
                  <a:srgbClr val="585858"/>
                </a:solidFill>
                <a:latin typeface="Arial Black"/>
                <a:cs typeface="Arial Black"/>
              </a:rPr>
              <a:t> </a:t>
            </a:r>
            <a:r>
              <a:rPr sz="1400" spc="-254" dirty="0">
                <a:solidFill>
                  <a:srgbClr val="585858"/>
                </a:solidFill>
                <a:latin typeface="Arial Black"/>
                <a:cs typeface="Arial Black"/>
              </a:rPr>
              <a:t>access</a:t>
            </a:r>
            <a:endParaRPr sz="1400">
              <a:latin typeface="Arial Black"/>
              <a:cs typeface="Arial Black"/>
            </a:endParaRPr>
          </a:p>
          <a:p>
            <a:pPr marL="107950">
              <a:lnSpc>
                <a:spcPct val="100000"/>
              </a:lnSpc>
            </a:pPr>
            <a:r>
              <a:rPr sz="1400" spc="-155" dirty="0">
                <a:solidFill>
                  <a:srgbClr val="585858"/>
                </a:solidFill>
                <a:latin typeface="Arial Black"/>
                <a:cs typeface="Arial Black"/>
              </a:rPr>
              <a:t>control</a:t>
            </a:r>
            <a:endParaRPr sz="1400">
              <a:latin typeface="Arial Black"/>
              <a:cs typeface="Arial Black"/>
            </a:endParaRPr>
          </a:p>
        </p:txBody>
      </p:sp>
      <p:sp>
        <p:nvSpPr>
          <p:cNvPr id="9" name="object 9"/>
          <p:cNvSpPr/>
          <p:nvPr/>
        </p:nvSpPr>
        <p:spPr>
          <a:xfrm>
            <a:off x="8603742" y="6328409"/>
            <a:ext cx="428625" cy="428625"/>
          </a:xfrm>
          <a:custGeom>
            <a:avLst/>
            <a:gdLst/>
            <a:ahLst/>
            <a:cxnLst/>
            <a:rect l="l" t="t" r="r" b="b"/>
            <a:pathLst>
              <a:path w="428625" h="428625">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3"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ln w="28956">
            <a:solidFill>
              <a:srgbClr val="0079CC"/>
            </a:solidFill>
          </a:ln>
        </p:spPr>
        <p:txBody>
          <a:bodyPr wrap="square" lIns="0" tIns="0" rIns="0" bIns="0" rtlCol="0"/>
          <a:lstStyle/>
          <a:p>
            <a:endParaRPr/>
          </a:p>
        </p:txBody>
      </p:sp>
      <p:sp>
        <p:nvSpPr>
          <p:cNvPr id="10" name="object 10"/>
          <p:cNvSpPr txBox="1"/>
          <p:nvPr/>
        </p:nvSpPr>
        <p:spPr>
          <a:xfrm>
            <a:off x="8669781" y="6371335"/>
            <a:ext cx="3517265" cy="330835"/>
          </a:xfrm>
          <a:prstGeom prst="rect">
            <a:avLst/>
          </a:prstGeom>
        </p:spPr>
        <p:txBody>
          <a:bodyPr vert="horz" wrap="square" lIns="0" tIns="12700" rIns="0" bIns="0" rtlCol="0">
            <a:spAutoFit/>
          </a:bodyPr>
          <a:lstStyle/>
          <a:p>
            <a:pPr marL="12700">
              <a:lnSpc>
                <a:spcPct val="100000"/>
              </a:lnSpc>
              <a:spcBef>
                <a:spcPts val="100"/>
              </a:spcBef>
              <a:tabLst>
                <a:tab pos="515620" algn="l"/>
              </a:tabLst>
            </a:pPr>
            <a:r>
              <a:rPr sz="2000" dirty="0">
                <a:solidFill>
                  <a:srgbClr val="0078D6"/>
                </a:solidFill>
                <a:latin typeface="Wingdings"/>
                <a:cs typeface="Wingdings"/>
              </a:rPr>
              <a:t></a:t>
            </a:r>
            <a:r>
              <a:rPr sz="2000" dirty="0">
                <a:solidFill>
                  <a:srgbClr val="0078D6"/>
                </a:solidFill>
                <a:latin typeface="Times New Roman"/>
                <a:cs typeface="Times New Roman"/>
              </a:rPr>
              <a:t>	</a:t>
            </a:r>
            <a:r>
              <a:rPr sz="2000" b="1" spc="-30" dirty="0">
                <a:solidFill>
                  <a:srgbClr val="0078D6"/>
                </a:solidFill>
                <a:latin typeface="Arial"/>
                <a:cs typeface="Arial"/>
              </a:rPr>
              <a:t>https://azure.com/devops</a:t>
            </a:r>
            <a:endParaRPr sz="2000">
              <a:latin typeface="Arial"/>
              <a:cs typeface="Arial"/>
            </a:endParaRPr>
          </a:p>
        </p:txBody>
      </p:sp>
      <p:sp>
        <p:nvSpPr>
          <p:cNvPr id="11" name="object 11"/>
          <p:cNvSpPr/>
          <p:nvPr/>
        </p:nvSpPr>
        <p:spPr>
          <a:xfrm>
            <a:off x="5614415" y="1405127"/>
            <a:ext cx="950976" cy="958596"/>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9912095" y="1764791"/>
            <a:ext cx="598931" cy="598932"/>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905000" y="1857755"/>
            <a:ext cx="597407" cy="59740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3934358" y="1775459"/>
            <a:ext cx="537667" cy="59893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938516" y="1775459"/>
            <a:ext cx="583958" cy="598932"/>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1504950" y="2589402"/>
            <a:ext cx="7611109" cy="299720"/>
          </a:xfrm>
          <a:prstGeom prst="rect">
            <a:avLst/>
          </a:prstGeom>
        </p:spPr>
        <p:txBody>
          <a:bodyPr vert="horz" wrap="square" lIns="0" tIns="12700" rIns="0" bIns="0" rtlCol="0">
            <a:spAutoFit/>
          </a:bodyPr>
          <a:lstStyle/>
          <a:p>
            <a:pPr marL="12700">
              <a:lnSpc>
                <a:spcPct val="100000"/>
              </a:lnSpc>
              <a:spcBef>
                <a:spcPts val="100"/>
              </a:spcBef>
              <a:tabLst>
                <a:tab pos="1997710" algn="l"/>
                <a:tab pos="3794125" algn="l"/>
                <a:tab pos="5922645" algn="l"/>
              </a:tabLst>
            </a:pPr>
            <a:r>
              <a:rPr sz="1800" b="1" spc="-60" dirty="0">
                <a:solidFill>
                  <a:srgbClr val="00B193"/>
                </a:solidFill>
                <a:latin typeface="Arial"/>
                <a:cs typeface="Arial"/>
              </a:rPr>
              <a:t>Azure</a:t>
            </a:r>
            <a:r>
              <a:rPr sz="1800" b="1" spc="-20" dirty="0">
                <a:solidFill>
                  <a:srgbClr val="00B193"/>
                </a:solidFill>
                <a:latin typeface="Arial"/>
                <a:cs typeface="Arial"/>
              </a:rPr>
              <a:t> </a:t>
            </a:r>
            <a:r>
              <a:rPr sz="1800" b="1" spc="-100" dirty="0">
                <a:solidFill>
                  <a:srgbClr val="00B193"/>
                </a:solidFill>
                <a:latin typeface="Arial"/>
                <a:cs typeface="Arial"/>
              </a:rPr>
              <a:t>Boards	</a:t>
            </a:r>
            <a:r>
              <a:rPr sz="2700" b="1" spc="-89" baseline="1543" dirty="0">
                <a:solidFill>
                  <a:srgbClr val="D73A00"/>
                </a:solidFill>
                <a:latin typeface="Arial"/>
                <a:cs typeface="Arial"/>
              </a:rPr>
              <a:t>Azure</a:t>
            </a:r>
            <a:r>
              <a:rPr sz="2700" b="1" spc="-15" baseline="1543" dirty="0">
                <a:solidFill>
                  <a:srgbClr val="D73A00"/>
                </a:solidFill>
                <a:latin typeface="Arial"/>
                <a:cs typeface="Arial"/>
              </a:rPr>
              <a:t> </a:t>
            </a:r>
            <a:r>
              <a:rPr sz="2700" b="1" spc="-172" baseline="1543" dirty="0">
                <a:solidFill>
                  <a:srgbClr val="D73A00"/>
                </a:solidFill>
                <a:latin typeface="Arial"/>
                <a:cs typeface="Arial"/>
              </a:rPr>
              <a:t>Repos	</a:t>
            </a:r>
            <a:r>
              <a:rPr sz="1800" b="1" spc="-60" dirty="0">
                <a:solidFill>
                  <a:srgbClr val="245FDF"/>
                </a:solidFill>
                <a:latin typeface="Arial"/>
                <a:cs typeface="Arial"/>
              </a:rPr>
              <a:t>Azure</a:t>
            </a:r>
            <a:r>
              <a:rPr sz="1800" b="1" spc="-5" dirty="0">
                <a:solidFill>
                  <a:srgbClr val="245FDF"/>
                </a:solidFill>
                <a:latin typeface="Arial"/>
                <a:cs typeface="Arial"/>
              </a:rPr>
              <a:t> </a:t>
            </a:r>
            <a:r>
              <a:rPr sz="1800" b="1" spc="-75" dirty="0">
                <a:solidFill>
                  <a:srgbClr val="245FDF"/>
                </a:solidFill>
                <a:latin typeface="Arial"/>
                <a:cs typeface="Arial"/>
              </a:rPr>
              <a:t>Pipelines	</a:t>
            </a:r>
            <a:r>
              <a:rPr sz="2700" b="1" spc="-89" baseline="1543" dirty="0">
                <a:solidFill>
                  <a:srgbClr val="854BC6"/>
                </a:solidFill>
                <a:latin typeface="Arial"/>
                <a:cs typeface="Arial"/>
              </a:rPr>
              <a:t>Azure </a:t>
            </a:r>
            <a:r>
              <a:rPr sz="2700" b="1" spc="-195" baseline="1543" dirty="0">
                <a:solidFill>
                  <a:srgbClr val="854BC6"/>
                </a:solidFill>
                <a:latin typeface="Arial"/>
                <a:cs typeface="Arial"/>
              </a:rPr>
              <a:t>Test</a:t>
            </a:r>
            <a:r>
              <a:rPr sz="2700" b="1" spc="-37" baseline="1543" dirty="0">
                <a:solidFill>
                  <a:srgbClr val="854BC6"/>
                </a:solidFill>
                <a:latin typeface="Arial"/>
                <a:cs typeface="Arial"/>
              </a:rPr>
              <a:t> </a:t>
            </a:r>
            <a:r>
              <a:rPr sz="2700" b="1" spc="-165" baseline="1543" dirty="0">
                <a:solidFill>
                  <a:srgbClr val="854BC6"/>
                </a:solidFill>
                <a:latin typeface="Arial"/>
                <a:cs typeface="Arial"/>
              </a:rPr>
              <a:t>Plans</a:t>
            </a:r>
            <a:endParaRPr sz="2700" baseline="1543">
              <a:latin typeface="Arial"/>
              <a:cs typeface="Arial"/>
            </a:endParaRPr>
          </a:p>
        </p:txBody>
      </p:sp>
      <p:sp>
        <p:nvSpPr>
          <p:cNvPr id="17" name="object 17"/>
          <p:cNvSpPr txBox="1"/>
          <p:nvPr/>
        </p:nvSpPr>
        <p:spPr>
          <a:xfrm>
            <a:off x="9434576" y="2604642"/>
            <a:ext cx="1560195" cy="299720"/>
          </a:xfrm>
          <a:prstGeom prst="rect">
            <a:avLst/>
          </a:prstGeom>
        </p:spPr>
        <p:txBody>
          <a:bodyPr vert="horz" wrap="square" lIns="0" tIns="12700" rIns="0" bIns="0" rtlCol="0">
            <a:spAutoFit/>
          </a:bodyPr>
          <a:lstStyle/>
          <a:p>
            <a:pPr marL="12700">
              <a:lnSpc>
                <a:spcPct val="100000"/>
              </a:lnSpc>
              <a:spcBef>
                <a:spcPts val="100"/>
              </a:spcBef>
            </a:pPr>
            <a:r>
              <a:rPr sz="1800" b="1" spc="-60" dirty="0">
                <a:solidFill>
                  <a:srgbClr val="CA2D6C"/>
                </a:solidFill>
                <a:latin typeface="Arial"/>
                <a:cs typeface="Arial"/>
              </a:rPr>
              <a:t>Azure</a:t>
            </a:r>
            <a:r>
              <a:rPr sz="1800" b="1" spc="-65" dirty="0">
                <a:solidFill>
                  <a:srgbClr val="CA2D6C"/>
                </a:solidFill>
                <a:latin typeface="Arial"/>
                <a:cs typeface="Arial"/>
              </a:rPr>
              <a:t> </a:t>
            </a:r>
            <a:r>
              <a:rPr sz="1800" b="1" spc="-55" dirty="0">
                <a:solidFill>
                  <a:srgbClr val="CA2D6C"/>
                </a:solidFill>
                <a:latin typeface="Arial"/>
                <a:cs typeface="Arial"/>
              </a:rPr>
              <a:t>Artifacts</a:t>
            </a:r>
            <a:endParaRPr sz="1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05510"/>
            <a:ext cx="7035165" cy="635000"/>
          </a:xfrm>
          <a:prstGeom prst="rect">
            <a:avLst/>
          </a:prstGeom>
        </p:spPr>
        <p:txBody>
          <a:bodyPr vert="horz" wrap="square" lIns="0" tIns="12065" rIns="0" bIns="0" rtlCol="0">
            <a:spAutoFit/>
          </a:bodyPr>
          <a:lstStyle/>
          <a:p>
            <a:pPr marL="12700">
              <a:lnSpc>
                <a:spcPct val="100000"/>
              </a:lnSpc>
              <a:spcBef>
                <a:spcPts val="95"/>
              </a:spcBef>
            </a:pPr>
            <a:r>
              <a:rPr spc="-265" dirty="0"/>
              <a:t>Broadening </a:t>
            </a:r>
            <a:r>
              <a:rPr spc="-135" dirty="0"/>
              <a:t>the </a:t>
            </a:r>
            <a:r>
              <a:rPr spc="-254" dirty="0"/>
              <a:t>Azure</a:t>
            </a:r>
            <a:r>
              <a:rPr spc="-600" dirty="0"/>
              <a:t> </a:t>
            </a:r>
            <a:r>
              <a:rPr spc="-380" dirty="0"/>
              <a:t>Ecosystem</a:t>
            </a:r>
          </a:p>
        </p:txBody>
      </p:sp>
      <p:grpSp>
        <p:nvGrpSpPr>
          <p:cNvPr id="3" name="object 3"/>
          <p:cNvGrpSpPr/>
          <p:nvPr/>
        </p:nvGrpSpPr>
        <p:grpSpPr>
          <a:xfrm>
            <a:off x="3073907" y="701038"/>
            <a:ext cx="6480175" cy="6294120"/>
            <a:chOff x="3073907" y="701038"/>
            <a:chExt cx="6480175" cy="6294120"/>
          </a:xfrm>
        </p:grpSpPr>
        <p:sp>
          <p:nvSpPr>
            <p:cNvPr id="4" name="object 4"/>
            <p:cNvSpPr/>
            <p:nvPr/>
          </p:nvSpPr>
          <p:spPr>
            <a:xfrm>
              <a:off x="3073907" y="701038"/>
              <a:ext cx="6344412" cy="629411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777483" y="1952243"/>
              <a:ext cx="544067" cy="46786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595872" y="1159763"/>
              <a:ext cx="480059" cy="45567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830055" y="2836163"/>
              <a:ext cx="458724" cy="44500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748272" y="2008631"/>
              <a:ext cx="870203" cy="44348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796783" y="2542031"/>
              <a:ext cx="466344" cy="44348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7975092" y="1405127"/>
              <a:ext cx="556259" cy="530351"/>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6082283" y="4937759"/>
              <a:ext cx="452628" cy="531876"/>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8871204" y="4553711"/>
              <a:ext cx="682751" cy="650748"/>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7348727" y="4422647"/>
              <a:ext cx="751331" cy="716280"/>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6839711" y="5615939"/>
              <a:ext cx="614172" cy="742188"/>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8161019" y="5612891"/>
              <a:ext cx="890016" cy="298703"/>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5754623" y="3361943"/>
              <a:ext cx="922020" cy="713232"/>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4229099" y="2753867"/>
              <a:ext cx="411479" cy="414527"/>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616195" y="4937759"/>
              <a:ext cx="414527" cy="413004"/>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3176015" y="3361943"/>
              <a:ext cx="414528" cy="414527"/>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3770375" y="4139183"/>
              <a:ext cx="414527" cy="414527"/>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3590543" y="5625083"/>
              <a:ext cx="413003" cy="413003"/>
            </a:xfrm>
            <a:prstGeom prst="rect">
              <a:avLst/>
            </a:prstGeom>
            <a:blipFill>
              <a:blip r:embed="rId19" cstate="print"/>
              <a:stretch>
                <a:fillRect/>
              </a:stretch>
            </a:blipFill>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13131"/>
            <a:ext cx="6724015" cy="574675"/>
          </a:xfrm>
          <a:prstGeom prst="rect">
            <a:avLst/>
          </a:prstGeom>
        </p:spPr>
        <p:txBody>
          <a:bodyPr vert="horz" wrap="square" lIns="0" tIns="12700" rIns="0" bIns="0" rtlCol="0">
            <a:spAutoFit/>
          </a:bodyPr>
          <a:lstStyle/>
          <a:p>
            <a:pPr marL="12700">
              <a:lnSpc>
                <a:spcPct val="100000"/>
              </a:lnSpc>
              <a:spcBef>
                <a:spcPts val="100"/>
              </a:spcBef>
            </a:pPr>
            <a:r>
              <a:rPr sz="3600" spc="-260" dirty="0"/>
              <a:t>Self-Service </a:t>
            </a:r>
            <a:r>
              <a:rPr sz="3600" spc="-240" dirty="0"/>
              <a:t>Dev/Test</a:t>
            </a:r>
            <a:r>
              <a:rPr sz="3600" spc="-320" dirty="0"/>
              <a:t> </a:t>
            </a:r>
            <a:r>
              <a:rPr sz="3600" spc="-285" dirty="0"/>
              <a:t>Environments</a:t>
            </a:r>
            <a:endParaRPr sz="3600"/>
          </a:p>
        </p:txBody>
      </p:sp>
      <p:grpSp>
        <p:nvGrpSpPr>
          <p:cNvPr id="3" name="object 3"/>
          <p:cNvGrpSpPr/>
          <p:nvPr/>
        </p:nvGrpSpPr>
        <p:grpSpPr>
          <a:xfrm>
            <a:off x="294131" y="2139695"/>
            <a:ext cx="318770" cy="316865"/>
            <a:chOff x="294131" y="2139695"/>
            <a:chExt cx="318770" cy="316865"/>
          </a:xfrm>
        </p:grpSpPr>
        <p:sp>
          <p:nvSpPr>
            <p:cNvPr id="4" name="object 4"/>
            <p:cNvSpPr/>
            <p:nvPr/>
          </p:nvSpPr>
          <p:spPr>
            <a:xfrm>
              <a:off x="385571" y="2220467"/>
              <a:ext cx="146113" cy="15227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94131" y="2139695"/>
              <a:ext cx="318770" cy="316865"/>
            </a:xfrm>
            <a:custGeom>
              <a:avLst/>
              <a:gdLst/>
              <a:ahLst/>
              <a:cxnLst/>
              <a:rect l="l" t="t" r="r" b="b"/>
              <a:pathLst>
                <a:path w="318770" h="316864">
                  <a:moveTo>
                    <a:pt x="167284" y="0"/>
                  </a:moveTo>
                  <a:lnTo>
                    <a:pt x="151231" y="0"/>
                  </a:lnTo>
                  <a:lnTo>
                    <a:pt x="142608" y="635"/>
                  </a:lnTo>
                  <a:lnTo>
                    <a:pt x="104609" y="9143"/>
                  </a:lnTo>
                  <a:lnTo>
                    <a:pt x="70129" y="26924"/>
                  </a:lnTo>
                  <a:lnTo>
                    <a:pt x="36245" y="57023"/>
                  </a:lnTo>
                  <a:lnTo>
                    <a:pt x="23304" y="75946"/>
                  </a:lnTo>
                  <a:lnTo>
                    <a:pt x="18999" y="82803"/>
                  </a:lnTo>
                  <a:lnTo>
                    <a:pt x="16065" y="89408"/>
                  </a:lnTo>
                  <a:lnTo>
                    <a:pt x="12344" y="96265"/>
                  </a:lnTo>
                  <a:lnTo>
                    <a:pt x="9791" y="103504"/>
                  </a:lnTo>
                  <a:lnTo>
                    <a:pt x="0" y="158114"/>
                  </a:lnTo>
                  <a:lnTo>
                    <a:pt x="584" y="166115"/>
                  </a:lnTo>
                  <a:lnTo>
                    <a:pt x="1181" y="173862"/>
                  </a:lnTo>
                  <a:lnTo>
                    <a:pt x="1765" y="181863"/>
                  </a:lnTo>
                  <a:lnTo>
                    <a:pt x="2933" y="189356"/>
                  </a:lnTo>
                  <a:lnTo>
                    <a:pt x="4902" y="197358"/>
                  </a:lnTo>
                  <a:lnTo>
                    <a:pt x="7251" y="204597"/>
                  </a:lnTo>
                  <a:lnTo>
                    <a:pt x="9791" y="211962"/>
                  </a:lnTo>
                  <a:lnTo>
                    <a:pt x="12344" y="219455"/>
                  </a:lnTo>
                  <a:lnTo>
                    <a:pt x="16065" y="226060"/>
                  </a:lnTo>
                  <a:lnTo>
                    <a:pt x="18999" y="232917"/>
                  </a:lnTo>
                  <a:lnTo>
                    <a:pt x="27038" y="245744"/>
                  </a:lnTo>
                  <a:lnTo>
                    <a:pt x="57785" y="280162"/>
                  </a:lnTo>
                  <a:lnTo>
                    <a:pt x="90309" y="300736"/>
                  </a:lnTo>
                  <a:lnTo>
                    <a:pt x="111848" y="309372"/>
                  </a:lnTo>
                  <a:lnTo>
                    <a:pt x="119291" y="311912"/>
                  </a:lnTo>
                  <a:lnTo>
                    <a:pt x="127330" y="313689"/>
                  </a:lnTo>
                  <a:lnTo>
                    <a:pt x="134772" y="315087"/>
                  </a:lnTo>
                  <a:lnTo>
                    <a:pt x="142608" y="316229"/>
                  </a:lnTo>
                  <a:lnTo>
                    <a:pt x="151231" y="316738"/>
                  </a:lnTo>
                  <a:lnTo>
                    <a:pt x="167284" y="316738"/>
                  </a:lnTo>
                  <a:lnTo>
                    <a:pt x="206667" y="309372"/>
                  </a:lnTo>
                  <a:lnTo>
                    <a:pt x="214109" y="307086"/>
                  </a:lnTo>
                  <a:lnTo>
                    <a:pt x="221361" y="303911"/>
                  </a:lnTo>
                  <a:lnTo>
                    <a:pt x="228206" y="300736"/>
                  </a:lnTo>
                  <a:lnTo>
                    <a:pt x="230212" y="299592"/>
                  </a:lnTo>
                  <a:lnTo>
                    <a:pt x="151815" y="299592"/>
                  </a:lnTo>
                  <a:lnTo>
                    <a:pt x="145148" y="299085"/>
                  </a:lnTo>
                  <a:lnTo>
                    <a:pt x="104609" y="288671"/>
                  </a:lnTo>
                  <a:lnTo>
                    <a:pt x="69545" y="267208"/>
                  </a:lnTo>
                  <a:lnTo>
                    <a:pt x="41719" y="237109"/>
                  </a:lnTo>
                  <a:lnTo>
                    <a:pt x="23901" y="199643"/>
                  </a:lnTo>
                  <a:lnTo>
                    <a:pt x="17233" y="150749"/>
                  </a:lnTo>
                  <a:lnTo>
                    <a:pt x="17830" y="143255"/>
                  </a:lnTo>
                  <a:lnTo>
                    <a:pt x="28790" y="102869"/>
                  </a:lnTo>
                  <a:lnTo>
                    <a:pt x="49758" y="67944"/>
                  </a:lnTo>
                  <a:lnTo>
                    <a:pt x="80505" y="40386"/>
                  </a:lnTo>
                  <a:lnTo>
                    <a:pt x="117538" y="23240"/>
                  </a:lnTo>
                  <a:lnTo>
                    <a:pt x="159258" y="16383"/>
                  </a:lnTo>
                  <a:lnTo>
                    <a:pt x="230212" y="16383"/>
                  </a:lnTo>
                  <a:lnTo>
                    <a:pt x="228206" y="15239"/>
                  </a:lnTo>
                  <a:lnTo>
                    <a:pt x="221361" y="12318"/>
                  </a:lnTo>
                  <a:lnTo>
                    <a:pt x="214109" y="9143"/>
                  </a:lnTo>
                  <a:lnTo>
                    <a:pt x="206667" y="6603"/>
                  </a:lnTo>
                  <a:lnTo>
                    <a:pt x="191185" y="2921"/>
                  </a:lnTo>
                  <a:lnTo>
                    <a:pt x="175323" y="635"/>
                  </a:lnTo>
                  <a:lnTo>
                    <a:pt x="167284" y="0"/>
                  </a:lnTo>
                  <a:close/>
                </a:path>
                <a:path w="318770" h="316864">
                  <a:moveTo>
                    <a:pt x="230212" y="16383"/>
                  </a:moveTo>
                  <a:lnTo>
                    <a:pt x="159258" y="16383"/>
                  </a:lnTo>
                  <a:lnTo>
                    <a:pt x="173951" y="17779"/>
                  </a:lnTo>
                  <a:lnTo>
                    <a:pt x="188252" y="19558"/>
                  </a:lnTo>
                  <a:lnTo>
                    <a:pt x="227622" y="33527"/>
                  </a:lnTo>
                  <a:lnTo>
                    <a:pt x="259943" y="57530"/>
                  </a:lnTo>
                  <a:lnTo>
                    <a:pt x="283845" y="90042"/>
                  </a:lnTo>
                  <a:lnTo>
                    <a:pt x="298145" y="129159"/>
                  </a:lnTo>
                  <a:lnTo>
                    <a:pt x="301078" y="158114"/>
                  </a:lnTo>
                  <a:lnTo>
                    <a:pt x="299910" y="172719"/>
                  </a:lnTo>
                  <a:lnTo>
                    <a:pt x="290106" y="212598"/>
                  </a:lnTo>
                  <a:lnTo>
                    <a:pt x="269151" y="247523"/>
                  </a:lnTo>
                  <a:lnTo>
                    <a:pt x="238988" y="275209"/>
                  </a:lnTo>
                  <a:lnTo>
                    <a:pt x="201764" y="292735"/>
                  </a:lnTo>
                  <a:lnTo>
                    <a:pt x="166700" y="299592"/>
                  </a:lnTo>
                  <a:lnTo>
                    <a:pt x="230212" y="299592"/>
                  </a:lnTo>
                  <a:lnTo>
                    <a:pt x="234670" y="297052"/>
                  </a:lnTo>
                  <a:lnTo>
                    <a:pt x="241528" y="293624"/>
                  </a:lnTo>
                  <a:lnTo>
                    <a:pt x="248196" y="289305"/>
                  </a:lnTo>
                  <a:lnTo>
                    <a:pt x="282079" y="258063"/>
                  </a:lnTo>
                  <a:lnTo>
                    <a:pt x="305396" y="219455"/>
                  </a:lnTo>
                  <a:lnTo>
                    <a:pt x="314604" y="189356"/>
                  </a:lnTo>
                  <a:lnTo>
                    <a:pt x="316560" y="181863"/>
                  </a:lnTo>
                  <a:lnTo>
                    <a:pt x="318325" y="158114"/>
                  </a:lnTo>
                  <a:lnTo>
                    <a:pt x="316560" y="134112"/>
                  </a:lnTo>
                  <a:lnTo>
                    <a:pt x="314604" y="126111"/>
                  </a:lnTo>
                  <a:lnTo>
                    <a:pt x="312839" y="118237"/>
                  </a:lnTo>
                  <a:lnTo>
                    <a:pt x="311073" y="110871"/>
                  </a:lnTo>
                  <a:lnTo>
                    <a:pt x="308521" y="103504"/>
                  </a:lnTo>
                  <a:lnTo>
                    <a:pt x="302450" y="89408"/>
                  </a:lnTo>
                  <a:lnTo>
                    <a:pt x="298729" y="82803"/>
                  </a:lnTo>
                  <a:lnTo>
                    <a:pt x="291287" y="69087"/>
                  </a:lnTo>
                  <a:lnTo>
                    <a:pt x="260527" y="35560"/>
                  </a:lnTo>
                  <a:lnTo>
                    <a:pt x="234670" y="18923"/>
                  </a:lnTo>
                  <a:lnTo>
                    <a:pt x="230212" y="16383"/>
                  </a:lnTo>
                  <a:close/>
                </a:path>
              </a:pathLst>
            </a:custGeom>
            <a:solidFill>
              <a:srgbClr val="0078D6"/>
            </a:solidFill>
          </p:spPr>
          <p:txBody>
            <a:bodyPr wrap="square" lIns="0" tIns="0" rIns="0" bIns="0" rtlCol="0"/>
            <a:lstStyle/>
            <a:p>
              <a:endParaRPr/>
            </a:p>
          </p:txBody>
        </p:sp>
      </p:grpSp>
      <p:grpSp>
        <p:nvGrpSpPr>
          <p:cNvPr id="6" name="object 6"/>
          <p:cNvGrpSpPr/>
          <p:nvPr/>
        </p:nvGrpSpPr>
        <p:grpSpPr>
          <a:xfrm>
            <a:off x="294131" y="3374135"/>
            <a:ext cx="318770" cy="318770"/>
            <a:chOff x="294131" y="3374135"/>
            <a:chExt cx="318770" cy="318770"/>
          </a:xfrm>
        </p:grpSpPr>
        <p:sp>
          <p:nvSpPr>
            <p:cNvPr id="7" name="object 7"/>
            <p:cNvSpPr/>
            <p:nvPr/>
          </p:nvSpPr>
          <p:spPr>
            <a:xfrm>
              <a:off x="385571" y="3456431"/>
              <a:ext cx="146113" cy="15074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94131" y="3374135"/>
              <a:ext cx="318770" cy="318770"/>
            </a:xfrm>
            <a:custGeom>
              <a:avLst/>
              <a:gdLst/>
              <a:ahLst/>
              <a:cxnLst/>
              <a:rect l="l" t="t" r="r" b="b"/>
              <a:pathLst>
                <a:path w="318770" h="318770">
                  <a:moveTo>
                    <a:pt x="167284" y="0"/>
                  </a:moveTo>
                  <a:lnTo>
                    <a:pt x="151231" y="0"/>
                  </a:lnTo>
                  <a:lnTo>
                    <a:pt x="142608" y="635"/>
                  </a:lnTo>
                  <a:lnTo>
                    <a:pt x="127330" y="2921"/>
                  </a:lnTo>
                  <a:lnTo>
                    <a:pt x="119291" y="4952"/>
                  </a:lnTo>
                  <a:lnTo>
                    <a:pt x="111848" y="6731"/>
                  </a:lnTo>
                  <a:lnTo>
                    <a:pt x="76784" y="22733"/>
                  </a:lnTo>
                  <a:lnTo>
                    <a:pt x="36245" y="57276"/>
                  </a:lnTo>
                  <a:lnTo>
                    <a:pt x="23304" y="76326"/>
                  </a:lnTo>
                  <a:lnTo>
                    <a:pt x="18999" y="83185"/>
                  </a:lnTo>
                  <a:lnTo>
                    <a:pt x="16065" y="89788"/>
                  </a:lnTo>
                  <a:lnTo>
                    <a:pt x="12344" y="96647"/>
                  </a:lnTo>
                  <a:lnTo>
                    <a:pt x="9791" y="103886"/>
                  </a:lnTo>
                  <a:lnTo>
                    <a:pt x="0" y="158876"/>
                  </a:lnTo>
                  <a:lnTo>
                    <a:pt x="1765" y="182752"/>
                  </a:lnTo>
                  <a:lnTo>
                    <a:pt x="12344" y="220472"/>
                  </a:lnTo>
                  <a:lnTo>
                    <a:pt x="16065" y="227075"/>
                  </a:lnTo>
                  <a:lnTo>
                    <a:pt x="18999" y="233934"/>
                  </a:lnTo>
                  <a:lnTo>
                    <a:pt x="46812" y="270890"/>
                  </a:lnTo>
                  <a:lnTo>
                    <a:pt x="76784" y="295021"/>
                  </a:lnTo>
                  <a:lnTo>
                    <a:pt x="119291" y="313436"/>
                  </a:lnTo>
                  <a:lnTo>
                    <a:pt x="151231" y="318262"/>
                  </a:lnTo>
                  <a:lnTo>
                    <a:pt x="167284" y="318262"/>
                  </a:lnTo>
                  <a:lnTo>
                    <a:pt x="206667" y="310896"/>
                  </a:lnTo>
                  <a:lnTo>
                    <a:pt x="214109" y="308483"/>
                  </a:lnTo>
                  <a:lnTo>
                    <a:pt x="221361" y="305435"/>
                  </a:lnTo>
                  <a:lnTo>
                    <a:pt x="228206" y="302260"/>
                  </a:lnTo>
                  <a:lnTo>
                    <a:pt x="230145" y="301116"/>
                  </a:lnTo>
                  <a:lnTo>
                    <a:pt x="151815" y="301116"/>
                  </a:lnTo>
                  <a:lnTo>
                    <a:pt x="145148" y="300482"/>
                  </a:lnTo>
                  <a:lnTo>
                    <a:pt x="104609" y="290068"/>
                  </a:lnTo>
                  <a:lnTo>
                    <a:pt x="69545" y="268477"/>
                  </a:lnTo>
                  <a:lnTo>
                    <a:pt x="41719" y="238251"/>
                  </a:lnTo>
                  <a:lnTo>
                    <a:pt x="23901" y="200660"/>
                  </a:lnTo>
                  <a:lnTo>
                    <a:pt x="17233" y="166370"/>
                  </a:lnTo>
                  <a:lnTo>
                    <a:pt x="17233" y="151384"/>
                  </a:lnTo>
                  <a:lnTo>
                    <a:pt x="28790" y="103377"/>
                  </a:lnTo>
                  <a:lnTo>
                    <a:pt x="49758" y="68199"/>
                  </a:lnTo>
                  <a:lnTo>
                    <a:pt x="80505" y="40639"/>
                  </a:lnTo>
                  <a:lnTo>
                    <a:pt x="117538" y="23368"/>
                  </a:lnTo>
                  <a:lnTo>
                    <a:pt x="159258" y="16510"/>
                  </a:lnTo>
                  <a:lnTo>
                    <a:pt x="230361" y="16510"/>
                  </a:lnTo>
                  <a:lnTo>
                    <a:pt x="228206" y="15239"/>
                  </a:lnTo>
                  <a:lnTo>
                    <a:pt x="214109" y="9271"/>
                  </a:lnTo>
                  <a:lnTo>
                    <a:pt x="206667" y="6731"/>
                  </a:lnTo>
                  <a:lnTo>
                    <a:pt x="199224" y="4952"/>
                  </a:lnTo>
                  <a:lnTo>
                    <a:pt x="191185" y="2921"/>
                  </a:lnTo>
                  <a:lnTo>
                    <a:pt x="175323" y="635"/>
                  </a:lnTo>
                  <a:lnTo>
                    <a:pt x="167284" y="0"/>
                  </a:lnTo>
                  <a:close/>
                </a:path>
                <a:path w="318770" h="318770">
                  <a:moveTo>
                    <a:pt x="230361" y="16510"/>
                  </a:moveTo>
                  <a:lnTo>
                    <a:pt x="159258" y="16510"/>
                  </a:lnTo>
                  <a:lnTo>
                    <a:pt x="173951" y="17907"/>
                  </a:lnTo>
                  <a:lnTo>
                    <a:pt x="188252" y="19558"/>
                  </a:lnTo>
                  <a:lnTo>
                    <a:pt x="227622" y="33782"/>
                  </a:lnTo>
                  <a:lnTo>
                    <a:pt x="259943" y="57912"/>
                  </a:lnTo>
                  <a:lnTo>
                    <a:pt x="283845" y="90424"/>
                  </a:lnTo>
                  <a:lnTo>
                    <a:pt x="298145" y="129794"/>
                  </a:lnTo>
                  <a:lnTo>
                    <a:pt x="301078" y="158876"/>
                  </a:lnTo>
                  <a:lnTo>
                    <a:pt x="299910" y="173609"/>
                  </a:lnTo>
                  <a:lnTo>
                    <a:pt x="290106" y="213613"/>
                  </a:lnTo>
                  <a:lnTo>
                    <a:pt x="269151" y="248665"/>
                  </a:lnTo>
                  <a:lnTo>
                    <a:pt x="238988" y="276606"/>
                  </a:lnTo>
                  <a:lnTo>
                    <a:pt x="201764" y="294259"/>
                  </a:lnTo>
                  <a:lnTo>
                    <a:pt x="166700" y="301116"/>
                  </a:lnTo>
                  <a:lnTo>
                    <a:pt x="230145" y="301116"/>
                  </a:lnTo>
                  <a:lnTo>
                    <a:pt x="234670" y="298450"/>
                  </a:lnTo>
                  <a:lnTo>
                    <a:pt x="241528" y="295021"/>
                  </a:lnTo>
                  <a:lnTo>
                    <a:pt x="248196" y="290702"/>
                  </a:lnTo>
                  <a:lnTo>
                    <a:pt x="282079" y="259334"/>
                  </a:lnTo>
                  <a:lnTo>
                    <a:pt x="302450" y="227075"/>
                  </a:lnTo>
                  <a:lnTo>
                    <a:pt x="314604" y="190246"/>
                  </a:lnTo>
                  <a:lnTo>
                    <a:pt x="316560" y="182752"/>
                  </a:lnTo>
                  <a:lnTo>
                    <a:pt x="318325" y="158876"/>
                  </a:lnTo>
                  <a:lnTo>
                    <a:pt x="316560" y="134747"/>
                  </a:lnTo>
                  <a:lnTo>
                    <a:pt x="314604" y="126746"/>
                  </a:lnTo>
                  <a:lnTo>
                    <a:pt x="312839" y="118872"/>
                  </a:lnTo>
                  <a:lnTo>
                    <a:pt x="311073" y="111378"/>
                  </a:lnTo>
                  <a:lnTo>
                    <a:pt x="308521" y="103886"/>
                  </a:lnTo>
                  <a:lnTo>
                    <a:pt x="302450" y="89788"/>
                  </a:lnTo>
                  <a:lnTo>
                    <a:pt x="298729" y="83185"/>
                  </a:lnTo>
                  <a:lnTo>
                    <a:pt x="291287" y="69469"/>
                  </a:lnTo>
                  <a:lnTo>
                    <a:pt x="260527" y="35687"/>
                  </a:lnTo>
                  <a:lnTo>
                    <a:pt x="234670" y="19050"/>
                  </a:lnTo>
                  <a:lnTo>
                    <a:pt x="230361" y="16510"/>
                  </a:lnTo>
                  <a:close/>
                </a:path>
              </a:pathLst>
            </a:custGeom>
            <a:solidFill>
              <a:srgbClr val="0078D6"/>
            </a:solidFill>
          </p:spPr>
          <p:txBody>
            <a:bodyPr wrap="square" lIns="0" tIns="0" rIns="0" bIns="0" rtlCol="0"/>
            <a:lstStyle/>
            <a:p>
              <a:endParaRPr/>
            </a:p>
          </p:txBody>
        </p:sp>
      </p:grpSp>
      <p:grpSp>
        <p:nvGrpSpPr>
          <p:cNvPr id="9" name="object 9"/>
          <p:cNvGrpSpPr/>
          <p:nvPr/>
        </p:nvGrpSpPr>
        <p:grpSpPr>
          <a:xfrm>
            <a:off x="294131" y="4393691"/>
            <a:ext cx="318770" cy="316865"/>
            <a:chOff x="294131" y="4393691"/>
            <a:chExt cx="318770" cy="316865"/>
          </a:xfrm>
        </p:grpSpPr>
        <p:sp>
          <p:nvSpPr>
            <p:cNvPr id="10" name="object 10"/>
            <p:cNvSpPr/>
            <p:nvPr/>
          </p:nvSpPr>
          <p:spPr>
            <a:xfrm>
              <a:off x="385571" y="4474463"/>
              <a:ext cx="146113" cy="152145"/>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294131" y="4393691"/>
              <a:ext cx="318770" cy="316865"/>
            </a:xfrm>
            <a:custGeom>
              <a:avLst/>
              <a:gdLst/>
              <a:ahLst/>
              <a:cxnLst/>
              <a:rect l="l" t="t" r="r" b="b"/>
              <a:pathLst>
                <a:path w="318770" h="316864">
                  <a:moveTo>
                    <a:pt x="167284" y="0"/>
                  </a:moveTo>
                  <a:lnTo>
                    <a:pt x="151231" y="0"/>
                  </a:lnTo>
                  <a:lnTo>
                    <a:pt x="142608" y="635"/>
                  </a:lnTo>
                  <a:lnTo>
                    <a:pt x="104609" y="9144"/>
                  </a:lnTo>
                  <a:lnTo>
                    <a:pt x="70129" y="26924"/>
                  </a:lnTo>
                  <a:lnTo>
                    <a:pt x="36245" y="57023"/>
                  </a:lnTo>
                  <a:lnTo>
                    <a:pt x="23304" y="75946"/>
                  </a:lnTo>
                  <a:lnTo>
                    <a:pt x="18999" y="82804"/>
                  </a:lnTo>
                  <a:lnTo>
                    <a:pt x="16065" y="89408"/>
                  </a:lnTo>
                  <a:lnTo>
                    <a:pt x="12344" y="96266"/>
                  </a:lnTo>
                  <a:lnTo>
                    <a:pt x="9791" y="103505"/>
                  </a:lnTo>
                  <a:lnTo>
                    <a:pt x="0" y="158115"/>
                  </a:lnTo>
                  <a:lnTo>
                    <a:pt x="584" y="166116"/>
                  </a:lnTo>
                  <a:lnTo>
                    <a:pt x="1181" y="173863"/>
                  </a:lnTo>
                  <a:lnTo>
                    <a:pt x="1765" y="181864"/>
                  </a:lnTo>
                  <a:lnTo>
                    <a:pt x="2933" y="189357"/>
                  </a:lnTo>
                  <a:lnTo>
                    <a:pt x="4902" y="197358"/>
                  </a:lnTo>
                  <a:lnTo>
                    <a:pt x="7251" y="204597"/>
                  </a:lnTo>
                  <a:lnTo>
                    <a:pt x="9791" y="211963"/>
                  </a:lnTo>
                  <a:lnTo>
                    <a:pt x="12344" y="219456"/>
                  </a:lnTo>
                  <a:lnTo>
                    <a:pt x="16065" y="226060"/>
                  </a:lnTo>
                  <a:lnTo>
                    <a:pt x="18999" y="232918"/>
                  </a:lnTo>
                  <a:lnTo>
                    <a:pt x="27038" y="245745"/>
                  </a:lnTo>
                  <a:lnTo>
                    <a:pt x="57785" y="280162"/>
                  </a:lnTo>
                  <a:lnTo>
                    <a:pt x="90309" y="300736"/>
                  </a:lnTo>
                  <a:lnTo>
                    <a:pt x="111848" y="309372"/>
                  </a:lnTo>
                  <a:lnTo>
                    <a:pt x="119291" y="311912"/>
                  </a:lnTo>
                  <a:lnTo>
                    <a:pt x="127330" y="313690"/>
                  </a:lnTo>
                  <a:lnTo>
                    <a:pt x="134772" y="315087"/>
                  </a:lnTo>
                  <a:lnTo>
                    <a:pt x="142608" y="316230"/>
                  </a:lnTo>
                  <a:lnTo>
                    <a:pt x="151231" y="316738"/>
                  </a:lnTo>
                  <a:lnTo>
                    <a:pt x="167284" y="316738"/>
                  </a:lnTo>
                  <a:lnTo>
                    <a:pt x="206667" y="309372"/>
                  </a:lnTo>
                  <a:lnTo>
                    <a:pt x="214109" y="307086"/>
                  </a:lnTo>
                  <a:lnTo>
                    <a:pt x="221361" y="303911"/>
                  </a:lnTo>
                  <a:lnTo>
                    <a:pt x="228206" y="300736"/>
                  </a:lnTo>
                  <a:lnTo>
                    <a:pt x="230212" y="299593"/>
                  </a:lnTo>
                  <a:lnTo>
                    <a:pt x="151815" y="299593"/>
                  </a:lnTo>
                  <a:lnTo>
                    <a:pt x="145148" y="299085"/>
                  </a:lnTo>
                  <a:lnTo>
                    <a:pt x="104609" y="288671"/>
                  </a:lnTo>
                  <a:lnTo>
                    <a:pt x="69545" y="267208"/>
                  </a:lnTo>
                  <a:lnTo>
                    <a:pt x="41719" y="237109"/>
                  </a:lnTo>
                  <a:lnTo>
                    <a:pt x="23901" y="199644"/>
                  </a:lnTo>
                  <a:lnTo>
                    <a:pt x="17233" y="150749"/>
                  </a:lnTo>
                  <a:lnTo>
                    <a:pt x="17830" y="143256"/>
                  </a:lnTo>
                  <a:lnTo>
                    <a:pt x="28790" y="102870"/>
                  </a:lnTo>
                  <a:lnTo>
                    <a:pt x="49758" y="67945"/>
                  </a:lnTo>
                  <a:lnTo>
                    <a:pt x="80505" y="40386"/>
                  </a:lnTo>
                  <a:lnTo>
                    <a:pt x="117538" y="23241"/>
                  </a:lnTo>
                  <a:lnTo>
                    <a:pt x="159258" y="16383"/>
                  </a:lnTo>
                  <a:lnTo>
                    <a:pt x="230212" y="16383"/>
                  </a:lnTo>
                  <a:lnTo>
                    <a:pt x="228206" y="15240"/>
                  </a:lnTo>
                  <a:lnTo>
                    <a:pt x="221361" y="12319"/>
                  </a:lnTo>
                  <a:lnTo>
                    <a:pt x="214109" y="9144"/>
                  </a:lnTo>
                  <a:lnTo>
                    <a:pt x="206667" y="6604"/>
                  </a:lnTo>
                  <a:lnTo>
                    <a:pt x="191185" y="2921"/>
                  </a:lnTo>
                  <a:lnTo>
                    <a:pt x="175323" y="635"/>
                  </a:lnTo>
                  <a:lnTo>
                    <a:pt x="167284" y="0"/>
                  </a:lnTo>
                  <a:close/>
                </a:path>
                <a:path w="318770" h="316864">
                  <a:moveTo>
                    <a:pt x="230212" y="16383"/>
                  </a:moveTo>
                  <a:lnTo>
                    <a:pt x="159258" y="16383"/>
                  </a:lnTo>
                  <a:lnTo>
                    <a:pt x="173951" y="17780"/>
                  </a:lnTo>
                  <a:lnTo>
                    <a:pt x="188252" y="19558"/>
                  </a:lnTo>
                  <a:lnTo>
                    <a:pt x="227622" y="33528"/>
                  </a:lnTo>
                  <a:lnTo>
                    <a:pt x="259943" y="57531"/>
                  </a:lnTo>
                  <a:lnTo>
                    <a:pt x="283845" y="90043"/>
                  </a:lnTo>
                  <a:lnTo>
                    <a:pt x="298145" y="129159"/>
                  </a:lnTo>
                  <a:lnTo>
                    <a:pt x="301078" y="158115"/>
                  </a:lnTo>
                  <a:lnTo>
                    <a:pt x="299910" y="172720"/>
                  </a:lnTo>
                  <a:lnTo>
                    <a:pt x="290106" y="212598"/>
                  </a:lnTo>
                  <a:lnTo>
                    <a:pt x="269151" y="247523"/>
                  </a:lnTo>
                  <a:lnTo>
                    <a:pt x="238988" y="275209"/>
                  </a:lnTo>
                  <a:lnTo>
                    <a:pt x="201764" y="292735"/>
                  </a:lnTo>
                  <a:lnTo>
                    <a:pt x="166700" y="299593"/>
                  </a:lnTo>
                  <a:lnTo>
                    <a:pt x="230212" y="299593"/>
                  </a:lnTo>
                  <a:lnTo>
                    <a:pt x="234670" y="297053"/>
                  </a:lnTo>
                  <a:lnTo>
                    <a:pt x="241528" y="293624"/>
                  </a:lnTo>
                  <a:lnTo>
                    <a:pt x="248196" y="289306"/>
                  </a:lnTo>
                  <a:lnTo>
                    <a:pt x="282079" y="258064"/>
                  </a:lnTo>
                  <a:lnTo>
                    <a:pt x="305396" y="219456"/>
                  </a:lnTo>
                  <a:lnTo>
                    <a:pt x="314604" y="189357"/>
                  </a:lnTo>
                  <a:lnTo>
                    <a:pt x="316560" y="181864"/>
                  </a:lnTo>
                  <a:lnTo>
                    <a:pt x="318325" y="158115"/>
                  </a:lnTo>
                  <a:lnTo>
                    <a:pt x="316560" y="134112"/>
                  </a:lnTo>
                  <a:lnTo>
                    <a:pt x="314604" y="126111"/>
                  </a:lnTo>
                  <a:lnTo>
                    <a:pt x="312839" y="118237"/>
                  </a:lnTo>
                  <a:lnTo>
                    <a:pt x="311073" y="110871"/>
                  </a:lnTo>
                  <a:lnTo>
                    <a:pt x="308521" y="103505"/>
                  </a:lnTo>
                  <a:lnTo>
                    <a:pt x="302450" y="89408"/>
                  </a:lnTo>
                  <a:lnTo>
                    <a:pt x="298729" y="82804"/>
                  </a:lnTo>
                  <a:lnTo>
                    <a:pt x="291287" y="69088"/>
                  </a:lnTo>
                  <a:lnTo>
                    <a:pt x="260527" y="35560"/>
                  </a:lnTo>
                  <a:lnTo>
                    <a:pt x="234670" y="18923"/>
                  </a:lnTo>
                  <a:lnTo>
                    <a:pt x="230212" y="16383"/>
                  </a:lnTo>
                  <a:close/>
                </a:path>
              </a:pathLst>
            </a:custGeom>
            <a:solidFill>
              <a:srgbClr val="0078D6"/>
            </a:solidFill>
          </p:spPr>
          <p:txBody>
            <a:bodyPr wrap="square" lIns="0" tIns="0" rIns="0" bIns="0" rtlCol="0"/>
            <a:lstStyle/>
            <a:p>
              <a:endParaRPr/>
            </a:p>
          </p:txBody>
        </p:sp>
      </p:grpSp>
      <p:grpSp>
        <p:nvGrpSpPr>
          <p:cNvPr id="12" name="object 12"/>
          <p:cNvGrpSpPr/>
          <p:nvPr/>
        </p:nvGrpSpPr>
        <p:grpSpPr>
          <a:xfrm>
            <a:off x="329184" y="5768339"/>
            <a:ext cx="318770" cy="316865"/>
            <a:chOff x="329184" y="5768339"/>
            <a:chExt cx="318770" cy="316865"/>
          </a:xfrm>
        </p:grpSpPr>
        <p:sp>
          <p:nvSpPr>
            <p:cNvPr id="13" name="object 13"/>
            <p:cNvSpPr/>
            <p:nvPr/>
          </p:nvSpPr>
          <p:spPr>
            <a:xfrm>
              <a:off x="420623" y="5849111"/>
              <a:ext cx="146113" cy="15220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29184" y="5768339"/>
              <a:ext cx="318770" cy="316865"/>
            </a:xfrm>
            <a:custGeom>
              <a:avLst/>
              <a:gdLst/>
              <a:ahLst/>
              <a:cxnLst/>
              <a:rect l="l" t="t" r="r" b="b"/>
              <a:pathLst>
                <a:path w="318770" h="316864">
                  <a:moveTo>
                    <a:pt x="167284" y="0"/>
                  </a:moveTo>
                  <a:lnTo>
                    <a:pt x="151231" y="0"/>
                  </a:lnTo>
                  <a:lnTo>
                    <a:pt x="142608" y="584"/>
                  </a:lnTo>
                  <a:lnTo>
                    <a:pt x="104609" y="9169"/>
                  </a:lnTo>
                  <a:lnTo>
                    <a:pt x="70129" y="26936"/>
                  </a:lnTo>
                  <a:lnTo>
                    <a:pt x="36245" y="56997"/>
                  </a:lnTo>
                  <a:lnTo>
                    <a:pt x="23304" y="75933"/>
                  </a:lnTo>
                  <a:lnTo>
                    <a:pt x="18999" y="82765"/>
                  </a:lnTo>
                  <a:lnTo>
                    <a:pt x="16065" y="89395"/>
                  </a:lnTo>
                  <a:lnTo>
                    <a:pt x="12344" y="96227"/>
                  </a:lnTo>
                  <a:lnTo>
                    <a:pt x="9791" y="103454"/>
                  </a:lnTo>
                  <a:lnTo>
                    <a:pt x="0" y="158102"/>
                  </a:lnTo>
                  <a:lnTo>
                    <a:pt x="1765" y="181914"/>
                  </a:lnTo>
                  <a:lnTo>
                    <a:pt x="12344" y="219392"/>
                  </a:lnTo>
                  <a:lnTo>
                    <a:pt x="16065" y="226034"/>
                  </a:lnTo>
                  <a:lnTo>
                    <a:pt x="18999" y="232867"/>
                  </a:lnTo>
                  <a:lnTo>
                    <a:pt x="46812" y="269557"/>
                  </a:lnTo>
                  <a:lnTo>
                    <a:pt x="76784" y="293573"/>
                  </a:lnTo>
                  <a:lnTo>
                    <a:pt x="111848" y="309384"/>
                  </a:lnTo>
                  <a:lnTo>
                    <a:pt x="119291" y="311912"/>
                  </a:lnTo>
                  <a:lnTo>
                    <a:pt x="127330" y="313677"/>
                  </a:lnTo>
                  <a:lnTo>
                    <a:pt x="134772" y="315036"/>
                  </a:lnTo>
                  <a:lnTo>
                    <a:pt x="142608" y="316217"/>
                  </a:lnTo>
                  <a:lnTo>
                    <a:pt x="151231" y="316801"/>
                  </a:lnTo>
                  <a:lnTo>
                    <a:pt x="167284" y="316801"/>
                  </a:lnTo>
                  <a:lnTo>
                    <a:pt x="206667" y="309384"/>
                  </a:lnTo>
                  <a:lnTo>
                    <a:pt x="214109" y="307035"/>
                  </a:lnTo>
                  <a:lnTo>
                    <a:pt x="221361" y="303911"/>
                  </a:lnTo>
                  <a:lnTo>
                    <a:pt x="228206" y="300786"/>
                  </a:lnTo>
                  <a:lnTo>
                    <a:pt x="230242" y="299618"/>
                  </a:lnTo>
                  <a:lnTo>
                    <a:pt x="151815" y="299618"/>
                  </a:lnTo>
                  <a:lnTo>
                    <a:pt x="145148" y="299034"/>
                  </a:lnTo>
                  <a:lnTo>
                    <a:pt x="104609" y="288683"/>
                  </a:lnTo>
                  <a:lnTo>
                    <a:pt x="69545" y="267220"/>
                  </a:lnTo>
                  <a:lnTo>
                    <a:pt x="41719" y="237159"/>
                  </a:lnTo>
                  <a:lnTo>
                    <a:pt x="23901" y="199682"/>
                  </a:lnTo>
                  <a:lnTo>
                    <a:pt x="17233" y="150685"/>
                  </a:lnTo>
                  <a:lnTo>
                    <a:pt x="17830" y="143268"/>
                  </a:lnTo>
                  <a:lnTo>
                    <a:pt x="28790" y="102870"/>
                  </a:lnTo>
                  <a:lnTo>
                    <a:pt x="49758" y="67932"/>
                  </a:lnTo>
                  <a:lnTo>
                    <a:pt x="80505" y="40398"/>
                  </a:lnTo>
                  <a:lnTo>
                    <a:pt x="117538" y="23228"/>
                  </a:lnTo>
                  <a:lnTo>
                    <a:pt x="159258" y="16395"/>
                  </a:lnTo>
                  <a:lnTo>
                    <a:pt x="230242" y="16395"/>
                  </a:lnTo>
                  <a:lnTo>
                    <a:pt x="228206" y="15227"/>
                  </a:lnTo>
                  <a:lnTo>
                    <a:pt x="214109" y="9169"/>
                  </a:lnTo>
                  <a:lnTo>
                    <a:pt x="206667" y="6642"/>
                  </a:lnTo>
                  <a:lnTo>
                    <a:pt x="191185" y="2933"/>
                  </a:lnTo>
                  <a:lnTo>
                    <a:pt x="175323" y="584"/>
                  </a:lnTo>
                  <a:lnTo>
                    <a:pt x="167284" y="0"/>
                  </a:lnTo>
                  <a:close/>
                </a:path>
                <a:path w="318770" h="316864">
                  <a:moveTo>
                    <a:pt x="230242" y="16395"/>
                  </a:moveTo>
                  <a:lnTo>
                    <a:pt x="159258" y="16395"/>
                  </a:lnTo>
                  <a:lnTo>
                    <a:pt x="173951" y="17767"/>
                  </a:lnTo>
                  <a:lnTo>
                    <a:pt x="188252" y="19519"/>
                  </a:lnTo>
                  <a:lnTo>
                    <a:pt x="227622" y="33578"/>
                  </a:lnTo>
                  <a:lnTo>
                    <a:pt x="259943" y="57581"/>
                  </a:lnTo>
                  <a:lnTo>
                    <a:pt x="283845" y="89979"/>
                  </a:lnTo>
                  <a:lnTo>
                    <a:pt x="298145" y="129222"/>
                  </a:lnTo>
                  <a:lnTo>
                    <a:pt x="301078" y="158102"/>
                  </a:lnTo>
                  <a:lnTo>
                    <a:pt x="299910" y="172745"/>
                  </a:lnTo>
                  <a:lnTo>
                    <a:pt x="290106" y="212559"/>
                  </a:lnTo>
                  <a:lnTo>
                    <a:pt x="269151" y="247497"/>
                  </a:lnTo>
                  <a:lnTo>
                    <a:pt x="238988" y="275221"/>
                  </a:lnTo>
                  <a:lnTo>
                    <a:pt x="201764" y="292785"/>
                  </a:lnTo>
                  <a:lnTo>
                    <a:pt x="166700" y="299618"/>
                  </a:lnTo>
                  <a:lnTo>
                    <a:pt x="230242" y="299618"/>
                  </a:lnTo>
                  <a:lnTo>
                    <a:pt x="234670" y="297078"/>
                  </a:lnTo>
                  <a:lnTo>
                    <a:pt x="241528" y="293573"/>
                  </a:lnTo>
                  <a:lnTo>
                    <a:pt x="248196" y="289280"/>
                  </a:lnTo>
                  <a:lnTo>
                    <a:pt x="282079" y="258038"/>
                  </a:lnTo>
                  <a:lnTo>
                    <a:pt x="305396" y="219392"/>
                  </a:lnTo>
                  <a:lnTo>
                    <a:pt x="314604" y="189331"/>
                  </a:lnTo>
                  <a:lnTo>
                    <a:pt x="316560" y="181914"/>
                  </a:lnTo>
                  <a:lnTo>
                    <a:pt x="318325" y="158102"/>
                  </a:lnTo>
                  <a:lnTo>
                    <a:pt x="316560" y="134099"/>
                  </a:lnTo>
                  <a:lnTo>
                    <a:pt x="314604" y="126098"/>
                  </a:lnTo>
                  <a:lnTo>
                    <a:pt x="312839" y="118287"/>
                  </a:lnTo>
                  <a:lnTo>
                    <a:pt x="311073" y="110871"/>
                  </a:lnTo>
                  <a:lnTo>
                    <a:pt x="308521" y="103454"/>
                  </a:lnTo>
                  <a:lnTo>
                    <a:pt x="302450" y="89395"/>
                  </a:lnTo>
                  <a:lnTo>
                    <a:pt x="298729" y="82765"/>
                  </a:lnTo>
                  <a:lnTo>
                    <a:pt x="291287" y="69100"/>
                  </a:lnTo>
                  <a:lnTo>
                    <a:pt x="260527" y="35521"/>
                  </a:lnTo>
                  <a:lnTo>
                    <a:pt x="234670" y="18935"/>
                  </a:lnTo>
                  <a:lnTo>
                    <a:pt x="230242" y="16395"/>
                  </a:lnTo>
                  <a:close/>
                </a:path>
              </a:pathLst>
            </a:custGeom>
            <a:solidFill>
              <a:srgbClr val="0078D6"/>
            </a:solidFill>
          </p:spPr>
          <p:txBody>
            <a:bodyPr wrap="square" lIns="0" tIns="0" rIns="0" bIns="0" rtlCol="0"/>
            <a:lstStyle/>
            <a:p>
              <a:endParaRPr/>
            </a:p>
          </p:txBody>
        </p:sp>
      </p:grpSp>
      <p:sp>
        <p:nvSpPr>
          <p:cNvPr id="15" name="object 15"/>
          <p:cNvSpPr/>
          <p:nvPr/>
        </p:nvSpPr>
        <p:spPr>
          <a:xfrm>
            <a:off x="843610" y="6338518"/>
            <a:ext cx="848791" cy="168719"/>
          </a:xfrm>
          <a:prstGeom prst="rect">
            <a:avLst/>
          </a:prstGeom>
          <a:blipFill>
            <a:blip r:embed="rId6" cstate="print"/>
            <a:stretch>
              <a:fillRect/>
            </a:stretch>
          </a:blipFill>
        </p:spPr>
        <p:txBody>
          <a:bodyPr wrap="square" lIns="0" tIns="0" rIns="0" bIns="0" rtlCol="0"/>
          <a:lstStyle/>
          <a:p>
            <a:endParaRPr/>
          </a:p>
        </p:txBody>
      </p:sp>
      <p:grpSp>
        <p:nvGrpSpPr>
          <p:cNvPr id="16" name="object 16"/>
          <p:cNvGrpSpPr/>
          <p:nvPr/>
        </p:nvGrpSpPr>
        <p:grpSpPr>
          <a:xfrm>
            <a:off x="478955" y="713231"/>
            <a:ext cx="11957050" cy="6282055"/>
            <a:chOff x="478955" y="713231"/>
            <a:chExt cx="11957050" cy="6282055"/>
          </a:xfrm>
        </p:grpSpPr>
        <p:sp>
          <p:nvSpPr>
            <p:cNvPr id="17" name="object 17"/>
            <p:cNvSpPr/>
            <p:nvPr/>
          </p:nvSpPr>
          <p:spPr>
            <a:xfrm>
              <a:off x="802767" y="2141473"/>
              <a:ext cx="2713482" cy="229488"/>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806742" y="2421889"/>
              <a:ext cx="2807423" cy="229489"/>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809142" y="3365499"/>
              <a:ext cx="2730982" cy="22834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807085" y="4397882"/>
              <a:ext cx="2227326" cy="226187"/>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798664" y="3645915"/>
              <a:ext cx="2181898" cy="229489"/>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803554" y="4676139"/>
              <a:ext cx="2338679" cy="229488"/>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806742" y="4957191"/>
              <a:ext cx="2475953" cy="226187"/>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43610" y="6053022"/>
              <a:ext cx="2678607" cy="227355"/>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833932" y="5772607"/>
              <a:ext cx="2274773" cy="175513"/>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4617719" y="2156459"/>
              <a:ext cx="7325868" cy="4171188"/>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2929128" y="713231"/>
              <a:ext cx="9506712" cy="6281926"/>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478955" y="1089024"/>
              <a:ext cx="2132037" cy="191388"/>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799122" y="2702940"/>
              <a:ext cx="1127213" cy="175387"/>
            </a:xfrm>
            <a:prstGeom prst="rect">
              <a:avLst/>
            </a:prstGeom>
            <a:blipFill>
              <a:blip r:embed="rId19" cstate="print"/>
              <a:stretch>
                <a:fillRect/>
              </a:stretch>
            </a:blipFill>
          </p:spPr>
          <p:txBody>
            <a:bodyPr wrap="square" lIns="0" tIns="0" rIns="0" bIns="0" rtlCol="0"/>
            <a:lstStyle/>
            <a:p>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13131"/>
            <a:ext cx="7768590" cy="574675"/>
          </a:xfrm>
          <a:prstGeom prst="rect">
            <a:avLst/>
          </a:prstGeom>
        </p:spPr>
        <p:txBody>
          <a:bodyPr vert="horz" wrap="square" lIns="0" tIns="12700" rIns="0" bIns="0" rtlCol="0">
            <a:spAutoFit/>
          </a:bodyPr>
          <a:lstStyle/>
          <a:p>
            <a:pPr marL="12700">
              <a:lnSpc>
                <a:spcPct val="100000"/>
              </a:lnSpc>
              <a:spcBef>
                <a:spcPts val="100"/>
              </a:spcBef>
            </a:pPr>
            <a:r>
              <a:rPr sz="3600" spc="-235" dirty="0"/>
              <a:t>Infrastructure </a:t>
            </a:r>
            <a:r>
              <a:rPr sz="3600" spc="-190" dirty="0"/>
              <a:t>and </a:t>
            </a:r>
            <a:r>
              <a:rPr sz="3600" spc="-220" dirty="0"/>
              <a:t>Configuration </a:t>
            </a:r>
            <a:r>
              <a:rPr sz="3600" spc="-365" dirty="0"/>
              <a:t>as</a:t>
            </a:r>
            <a:r>
              <a:rPr sz="3600" spc="-509" dirty="0"/>
              <a:t> </a:t>
            </a:r>
            <a:r>
              <a:rPr sz="3600" spc="-254" dirty="0"/>
              <a:t>Code</a:t>
            </a:r>
            <a:endParaRPr sz="3600"/>
          </a:p>
        </p:txBody>
      </p:sp>
      <p:grpSp>
        <p:nvGrpSpPr>
          <p:cNvPr id="3" name="object 3"/>
          <p:cNvGrpSpPr/>
          <p:nvPr/>
        </p:nvGrpSpPr>
        <p:grpSpPr>
          <a:xfrm>
            <a:off x="316991" y="2129027"/>
            <a:ext cx="318770" cy="318770"/>
            <a:chOff x="316991" y="2129027"/>
            <a:chExt cx="318770" cy="318770"/>
          </a:xfrm>
        </p:grpSpPr>
        <p:sp>
          <p:nvSpPr>
            <p:cNvPr id="4" name="object 4"/>
            <p:cNvSpPr/>
            <p:nvPr/>
          </p:nvSpPr>
          <p:spPr>
            <a:xfrm>
              <a:off x="409955" y="2211323"/>
              <a:ext cx="144589" cy="1507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16991" y="2129027"/>
              <a:ext cx="318770" cy="318770"/>
            </a:xfrm>
            <a:custGeom>
              <a:avLst/>
              <a:gdLst/>
              <a:ahLst/>
              <a:cxnLst/>
              <a:rect l="l" t="t" r="r" b="b"/>
              <a:pathLst>
                <a:path w="318770" h="318769">
                  <a:moveTo>
                    <a:pt x="167284" y="0"/>
                  </a:moveTo>
                  <a:lnTo>
                    <a:pt x="151231" y="0"/>
                  </a:lnTo>
                  <a:lnTo>
                    <a:pt x="142608" y="635"/>
                  </a:lnTo>
                  <a:lnTo>
                    <a:pt x="127330" y="2921"/>
                  </a:lnTo>
                  <a:lnTo>
                    <a:pt x="119291" y="4953"/>
                  </a:lnTo>
                  <a:lnTo>
                    <a:pt x="111848" y="6731"/>
                  </a:lnTo>
                  <a:lnTo>
                    <a:pt x="76784" y="22733"/>
                  </a:lnTo>
                  <a:lnTo>
                    <a:pt x="36245" y="57277"/>
                  </a:lnTo>
                  <a:lnTo>
                    <a:pt x="23304" y="76327"/>
                  </a:lnTo>
                  <a:lnTo>
                    <a:pt x="18999" y="83185"/>
                  </a:lnTo>
                  <a:lnTo>
                    <a:pt x="16065" y="89789"/>
                  </a:lnTo>
                  <a:lnTo>
                    <a:pt x="12344" y="96647"/>
                  </a:lnTo>
                  <a:lnTo>
                    <a:pt x="9791" y="103886"/>
                  </a:lnTo>
                  <a:lnTo>
                    <a:pt x="0" y="158877"/>
                  </a:lnTo>
                  <a:lnTo>
                    <a:pt x="1765" y="182753"/>
                  </a:lnTo>
                  <a:lnTo>
                    <a:pt x="12344" y="220472"/>
                  </a:lnTo>
                  <a:lnTo>
                    <a:pt x="16065" y="227076"/>
                  </a:lnTo>
                  <a:lnTo>
                    <a:pt x="18999" y="233934"/>
                  </a:lnTo>
                  <a:lnTo>
                    <a:pt x="46812" y="270891"/>
                  </a:lnTo>
                  <a:lnTo>
                    <a:pt x="76784" y="295021"/>
                  </a:lnTo>
                  <a:lnTo>
                    <a:pt x="119291" y="313436"/>
                  </a:lnTo>
                  <a:lnTo>
                    <a:pt x="151231" y="318262"/>
                  </a:lnTo>
                  <a:lnTo>
                    <a:pt x="167284" y="318262"/>
                  </a:lnTo>
                  <a:lnTo>
                    <a:pt x="206667" y="310896"/>
                  </a:lnTo>
                  <a:lnTo>
                    <a:pt x="214109" y="308483"/>
                  </a:lnTo>
                  <a:lnTo>
                    <a:pt x="221361" y="305435"/>
                  </a:lnTo>
                  <a:lnTo>
                    <a:pt x="228206" y="302260"/>
                  </a:lnTo>
                  <a:lnTo>
                    <a:pt x="230145" y="301117"/>
                  </a:lnTo>
                  <a:lnTo>
                    <a:pt x="151815" y="301117"/>
                  </a:lnTo>
                  <a:lnTo>
                    <a:pt x="145148" y="300482"/>
                  </a:lnTo>
                  <a:lnTo>
                    <a:pt x="104609" y="290068"/>
                  </a:lnTo>
                  <a:lnTo>
                    <a:pt x="69545" y="268478"/>
                  </a:lnTo>
                  <a:lnTo>
                    <a:pt x="41719" y="238252"/>
                  </a:lnTo>
                  <a:lnTo>
                    <a:pt x="23901" y="200660"/>
                  </a:lnTo>
                  <a:lnTo>
                    <a:pt x="17233" y="166370"/>
                  </a:lnTo>
                  <a:lnTo>
                    <a:pt x="17233" y="151384"/>
                  </a:lnTo>
                  <a:lnTo>
                    <a:pt x="28790" y="103378"/>
                  </a:lnTo>
                  <a:lnTo>
                    <a:pt x="49758" y="68199"/>
                  </a:lnTo>
                  <a:lnTo>
                    <a:pt x="80505" y="40640"/>
                  </a:lnTo>
                  <a:lnTo>
                    <a:pt x="117538" y="23368"/>
                  </a:lnTo>
                  <a:lnTo>
                    <a:pt x="159258" y="16510"/>
                  </a:lnTo>
                  <a:lnTo>
                    <a:pt x="230361" y="16510"/>
                  </a:lnTo>
                  <a:lnTo>
                    <a:pt x="228206" y="15240"/>
                  </a:lnTo>
                  <a:lnTo>
                    <a:pt x="214109" y="9271"/>
                  </a:lnTo>
                  <a:lnTo>
                    <a:pt x="206667" y="6731"/>
                  </a:lnTo>
                  <a:lnTo>
                    <a:pt x="199224" y="4953"/>
                  </a:lnTo>
                  <a:lnTo>
                    <a:pt x="191185" y="2921"/>
                  </a:lnTo>
                  <a:lnTo>
                    <a:pt x="175323" y="635"/>
                  </a:lnTo>
                  <a:lnTo>
                    <a:pt x="167284" y="0"/>
                  </a:lnTo>
                  <a:close/>
                </a:path>
                <a:path w="318770" h="318769">
                  <a:moveTo>
                    <a:pt x="230361" y="16510"/>
                  </a:moveTo>
                  <a:lnTo>
                    <a:pt x="159258" y="16510"/>
                  </a:lnTo>
                  <a:lnTo>
                    <a:pt x="173951" y="17907"/>
                  </a:lnTo>
                  <a:lnTo>
                    <a:pt x="188252" y="19558"/>
                  </a:lnTo>
                  <a:lnTo>
                    <a:pt x="227622" y="33782"/>
                  </a:lnTo>
                  <a:lnTo>
                    <a:pt x="259943" y="57912"/>
                  </a:lnTo>
                  <a:lnTo>
                    <a:pt x="283845" y="90424"/>
                  </a:lnTo>
                  <a:lnTo>
                    <a:pt x="298145" y="129794"/>
                  </a:lnTo>
                  <a:lnTo>
                    <a:pt x="301078" y="158877"/>
                  </a:lnTo>
                  <a:lnTo>
                    <a:pt x="299910" y="173609"/>
                  </a:lnTo>
                  <a:lnTo>
                    <a:pt x="290106" y="213614"/>
                  </a:lnTo>
                  <a:lnTo>
                    <a:pt x="269151" y="248666"/>
                  </a:lnTo>
                  <a:lnTo>
                    <a:pt x="238988" y="276606"/>
                  </a:lnTo>
                  <a:lnTo>
                    <a:pt x="201764" y="294132"/>
                  </a:lnTo>
                  <a:lnTo>
                    <a:pt x="166700" y="301117"/>
                  </a:lnTo>
                  <a:lnTo>
                    <a:pt x="230145" y="301117"/>
                  </a:lnTo>
                  <a:lnTo>
                    <a:pt x="234670" y="298450"/>
                  </a:lnTo>
                  <a:lnTo>
                    <a:pt x="241528" y="295021"/>
                  </a:lnTo>
                  <a:lnTo>
                    <a:pt x="248196" y="290703"/>
                  </a:lnTo>
                  <a:lnTo>
                    <a:pt x="282079" y="259334"/>
                  </a:lnTo>
                  <a:lnTo>
                    <a:pt x="302450" y="227076"/>
                  </a:lnTo>
                  <a:lnTo>
                    <a:pt x="314604" y="190246"/>
                  </a:lnTo>
                  <a:lnTo>
                    <a:pt x="316560" y="182753"/>
                  </a:lnTo>
                  <a:lnTo>
                    <a:pt x="318325" y="158877"/>
                  </a:lnTo>
                  <a:lnTo>
                    <a:pt x="316560" y="134747"/>
                  </a:lnTo>
                  <a:lnTo>
                    <a:pt x="314604" y="126746"/>
                  </a:lnTo>
                  <a:lnTo>
                    <a:pt x="312839" y="118872"/>
                  </a:lnTo>
                  <a:lnTo>
                    <a:pt x="311073" y="111379"/>
                  </a:lnTo>
                  <a:lnTo>
                    <a:pt x="308521" y="103886"/>
                  </a:lnTo>
                  <a:lnTo>
                    <a:pt x="302450" y="89789"/>
                  </a:lnTo>
                  <a:lnTo>
                    <a:pt x="298729" y="83185"/>
                  </a:lnTo>
                  <a:lnTo>
                    <a:pt x="291287" y="69469"/>
                  </a:lnTo>
                  <a:lnTo>
                    <a:pt x="260527" y="35687"/>
                  </a:lnTo>
                  <a:lnTo>
                    <a:pt x="234670" y="19050"/>
                  </a:lnTo>
                  <a:lnTo>
                    <a:pt x="230361" y="16510"/>
                  </a:lnTo>
                  <a:close/>
                </a:path>
              </a:pathLst>
            </a:custGeom>
            <a:solidFill>
              <a:srgbClr val="0078D6"/>
            </a:solidFill>
          </p:spPr>
          <p:txBody>
            <a:bodyPr wrap="square" lIns="0" tIns="0" rIns="0" bIns="0" rtlCol="0"/>
            <a:lstStyle/>
            <a:p>
              <a:endParaRPr/>
            </a:p>
          </p:txBody>
        </p:sp>
      </p:grpSp>
      <p:grpSp>
        <p:nvGrpSpPr>
          <p:cNvPr id="6" name="object 6"/>
          <p:cNvGrpSpPr/>
          <p:nvPr/>
        </p:nvGrpSpPr>
        <p:grpSpPr>
          <a:xfrm>
            <a:off x="316991" y="3651503"/>
            <a:ext cx="318770" cy="316865"/>
            <a:chOff x="316991" y="3651503"/>
            <a:chExt cx="318770" cy="316865"/>
          </a:xfrm>
        </p:grpSpPr>
        <p:sp>
          <p:nvSpPr>
            <p:cNvPr id="7" name="object 7"/>
            <p:cNvSpPr/>
            <p:nvPr/>
          </p:nvSpPr>
          <p:spPr>
            <a:xfrm>
              <a:off x="409955" y="3732275"/>
              <a:ext cx="144589" cy="152146"/>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16991" y="3651503"/>
              <a:ext cx="318770" cy="316865"/>
            </a:xfrm>
            <a:custGeom>
              <a:avLst/>
              <a:gdLst/>
              <a:ahLst/>
              <a:cxnLst/>
              <a:rect l="l" t="t" r="r" b="b"/>
              <a:pathLst>
                <a:path w="318770" h="316864">
                  <a:moveTo>
                    <a:pt x="167284" y="0"/>
                  </a:moveTo>
                  <a:lnTo>
                    <a:pt x="151231" y="0"/>
                  </a:lnTo>
                  <a:lnTo>
                    <a:pt x="142608" y="634"/>
                  </a:lnTo>
                  <a:lnTo>
                    <a:pt x="104609" y="9143"/>
                  </a:lnTo>
                  <a:lnTo>
                    <a:pt x="70129" y="26923"/>
                  </a:lnTo>
                  <a:lnTo>
                    <a:pt x="36245" y="57022"/>
                  </a:lnTo>
                  <a:lnTo>
                    <a:pt x="23304" y="75945"/>
                  </a:lnTo>
                  <a:lnTo>
                    <a:pt x="18999" y="82803"/>
                  </a:lnTo>
                  <a:lnTo>
                    <a:pt x="16065" y="89407"/>
                  </a:lnTo>
                  <a:lnTo>
                    <a:pt x="12344" y="96265"/>
                  </a:lnTo>
                  <a:lnTo>
                    <a:pt x="9791" y="103504"/>
                  </a:lnTo>
                  <a:lnTo>
                    <a:pt x="0" y="158114"/>
                  </a:lnTo>
                  <a:lnTo>
                    <a:pt x="584" y="166115"/>
                  </a:lnTo>
                  <a:lnTo>
                    <a:pt x="1181" y="173862"/>
                  </a:lnTo>
                  <a:lnTo>
                    <a:pt x="1765" y="181863"/>
                  </a:lnTo>
                  <a:lnTo>
                    <a:pt x="2933" y="189356"/>
                  </a:lnTo>
                  <a:lnTo>
                    <a:pt x="4902" y="197357"/>
                  </a:lnTo>
                  <a:lnTo>
                    <a:pt x="7251" y="204596"/>
                  </a:lnTo>
                  <a:lnTo>
                    <a:pt x="9791" y="211962"/>
                  </a:lnTo>
                  <a:lnTo>
                    <a:pt x="12344" y="219455"/>
                  </a:lnTo>
                  <a:lnTo>
                    <a:pt x="16065" y="226059"/>
                  </a:lnTo>
                  <a:lnTo>
                    <a:pt x="18999" y="232917"/>
                  </a:lnTo>
                  <a:lnTo>
                    <a:pt x="27038" y="245744"/>
                  </a:lnTo>
                  <a:lnTo>
                    <a:pt x="57785" y="280161"/>
                  </a:lnTo>
                  <a:lnTo>
                    <a:pt x="90309" y="300735"/>
                  </a:lnTo>
                  <a:lnTo>
                    <a:pt x="111848" y="309371"/>
                  </a:lnTo>
                  <a:lnTo>
                    <a:pt x="119291" y="311911"/>
                  </a:lnTo>
                  <a:lnTo>
                    <a:pt x="127330" y="313689"/>
                  </a:lnTo>
                  <a:lnTo>
                    <a:pt x="134772" y="315086"/>
                  </a:lnTo>
                  <a:lnTo>
                    <a:pt x="142608" y="316229"/>
                  </a:lnTo>
                  <a:lnTo>
                    <a:pt x="151231" y="316737"/>
                  </a:lnTo>
                  <a:lnTo>
                    <a:pt x="167284" y="316737"/>
                  </a:lnTo>
                  <a:lnTo>
                    <a:pt x="206667" y="309371"/>
                  </a:lnTo>
                  <a:lnTo>
                    <a:pt x="214109" y="307085"/>
                  </a:lnTo>
                  <a:lnTo>
                    <a:pt x="221361" y="303910"/>
                  </a:lnTo>
                  <a:lnTo>
                    <a:pt x="228206" y="300735"/>
                  </a:lnTo>
                  <a:lnTo>
                    <a:pt x="230212" y="299592"/>
                  </a:lnTo>
                  <a:lnTo>
                    <a:pt x="151815" y="299592"/>
                  </a:lnTo>
                  <a:lnTo>
                    <a:pt x="145148" y="299084"/>
                  </a:lnTo>
                  <a:lnTo>
                    <a:pt x="104609" y="288670"/>
                  </a:lnTo>
                  <a:lnTo>
                    <a:pt x="69545" y="267207"/>
                  </a:lnTo>
                  <a:lnTo>
                    <a:pt x="41719" y="237108"/>
                  </a:lnTo>
                  <a:lnTo>
                    <a:pt x="23901" y="199643"/>
                  </a:lnTo>
                  <a:lnTo>
                    <a:pt x="17233" y="150748"/>
                  </a:lnTo>
                  <a:lnTo>
                    <a:pt x="17830" y="143255"/>
                  </a:lnTo>
                  <a:lnTo>
                    <a:pt x="28790" y="102869"/>
                  </a:lnTo>
                  <a:lnTo>
                    <a:pt x="49758" y="67944"/>
                  </a:lnTo>
                  <a:lnTo>
                    <a:pt x="80505" y="40385"/>
                  </a:lnTo>
                  <a:lnTo>
                    <a:pt x="117538" y="23240"/>
                  </a:lnTo>
                  <a:lnTo>
                    <a:pt x="159258" y="16382"/>
                  </a:lnTo>
                  <a:lnTo>
                    <a:pt x="230212" y="16382"/>
                  </a:lnTo>
                  <a:lnTo>
                    <a:pt x="228206" y="15239"/>
                  </a:lnTo>
                  <a:lnTo>
                    <a:pt x="221361" y="12318"/>
                  </a:lnTo>
                  <a:lnTo>
                    <a:pt x="214109" y="9143"/>
                  </a:lnTo>
                  <a:lnTo>
                    <a:pt x="206667" y="6603"/>
                  </a:lnTo>
                  <a:lnTo>
                    <a:pt x="191185" y="2920"/>
                  </a:lnTo>
                  <a:lnTo>
                    <a:pt x="175323" y="634"/>
                  </a:lnTo>
                  <a:lnTo>
                    <a:pt x="167284" y="0"/>
                  </a:lnTo>
                  <a:close/>
                </a:path>
                <a:path w="318770" h="316864">
                  <a:moveTo>
                    <a:pt x="230212" y="16382"/>
                  </a:moveTo>
                  <a:lnTo>
                    <a:pt x="159258" y="16382"/>
                  </a:lnTo>
                  <a:lnTo>
                    <a:pt x="173951" y="17779"/>
                  </a:lnTo>
                  <a:lnTo>
                    <a:pt x="188252" y="19557"/>
                  </a:lnTo>
                  <a:lnTo>
                    <a:pt x="227622" y="33527"/>
                  </a:lnTo>
                  <a:lnTo>
                    <a:pt x="259943" y="57530"/>
                  </a:lnTo>
                  <a:lnTo>
                    <a:pt x="283845" y="90042"/>
                  </a:lnTo>
                  <a:lnTo>
                    <a:pt x="298145" y="129158"/>
                  </a:lnTo>
                  <a:lnTo>
                    <a:pt x="301078" y="158114"/>
                  </a:lnTo>
                  <a:lnTo>
                    <a:pt x="299910" y="172719"/>
                  </a:lnTo>
                  <a:lnTo>
                    <a:pt x="290106" y="212597"/>
                  </a:lnTo>
                  <a:lnTo>
                    <a:pt x="269151" y="247522"/>
                  </a:lnTo>
                  <a:lnTo>
                    <a:pt x="238988" y="275208"/>
                  </a:lnTo>
                  <a:lnTo>
                    <a:pt x="201764" y="292734"/>
                  </a:lnTo>
                  <a:lnTo>
                    <a:pt x="166700" y="299592"/>
                  </a:lnTo>
                  <a:lnTo>
                    <a:pt x="230212" y="299592"/>
                  </a:lnTo>
                  <a:lnTo>
                    <a:pt x="234670" y="297052"/>
                  </a:lnTo>
                  <a:lnTo>
                    <a:pt x="241528" y="293623"/>
                  </a:lnTo>
                  <a:lnTo>
                    <a:pt x="248196" y="289305"/>
                  </a:lnTo>
                  <a:lnTo>
                    <a:pt x="282079" y="258063"/>
                  </a:lnTo>
                  <a:lnTo>
                    <a:pt x="305396" y="219455"/>
                  </a:lnTo>
                  <a:lnTo>
                    <a:pt x="314604" y="189356"/>
                  </a:lnTo>
                  <a:lnTo>
                    <a:pt x="316560" y="181863"/>
                  </a:lnTo>
                  <a:lnTo>
                    <a:pt x="318325" y="158114"/>
                  </a:lnTo>
                  <a:lnTo>
                    <a:pt x="316560" y="134111"/>
                  </a:lnTo>
                  <a:lnTo>
                    <a:pt x="314604" y="126110"/>
                  </a:lnTo>
                  <a:lnTo>
                    <a:pt x="312839" y="118236"/>
                  </a:lnTo>
                  <a:lnTo>
                    <a:pt x="311073" y="110870"/>
                  </a:lnTo>
                  <a:lnTo>
                    <a:pt x="308521" y="103504"/>
                  </a:lnTo>
                  <a:lnTo>
                    <a:pt x="302450" y="89407"/>
                  </a:lnTo>
                  <a:lnTo>
                    <a:pt x="298729" y="82803"/>
                  </a:lnTo>
                  <a:lnTo>
                    <a:pt x="291287" y="69087"/>
                  </a:lnTo>
                  <a:lnTo>
                    <a:pt x="260527" y="35559"/>
                  </a:lnTo>
                  <a:lnTo>
                    <a:pt x="234670" y="18922"/>
                  </a:lnTo>
                  <a:lnTo>
                    <a:pt x="230212" y="16382"/>
                  </a:lnTo>
                  <a:close/>
                </a:path>
              </a:pathLst>
            </a:custGeom>
            <a:solidFill>
              <a:srgbClr val="0078D6"/>
            </a:solidFill>
          </p:spPr>
          <p:txBody>
            <a:bodyPr wrap="square" lIns="0" tIns="0" rIns="0" bIns="0" rtlCol="0"/>
            <a:lstStyle/>
            <a:p>
              <a:endParaRPr/>
            </a:p>
          </p:txBody>
        </p:sp>
      </p:grpSp>
      <p:grpSp>
        <p:nvGrpSpPr>
          <p:cNvPr id="9" name="object 9"/>
          <p:cNvGrpSpPr/>
          <p:nvPr/>
        </p:nvGrpSpPr>
        <p:grpSpPr>
          <a:xfrm>
            <a:off x="316991" y="2982467"/>
            <a:ext cx="318770" cy="316865"/>
            <a:chOff x="316991" y="2982467"/>
            <a:chExt cx="318770" cy="316865"/>
          </a:xfrm>
        </p:grpSpPr>
        <p:sp>
          <p:nvSpPr>
            <p:cNvPr id="10" name="object 10"/>
            <p:cNvSpPr/>
            <p:nvPr/>
          </p:nvSpPr>
          <p:spPr>
            <a:xfrm>
              <a:off x="409955" y="3063239"/>
              <a:ext cx="146113" cy="15227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16991" y="2982467"/>
              <a:ext cx="318770" cy="316865"/>
            </a:xfrm>
            <a:custGeom>
              <a:avLst/>
              <a:gdLst/>
              <a:ahLst/>
              <a:cxnLst/>
              <a:rect l="l" t="t" r="r" b="b"/>
              <a:pathLst>
                <a:path w="318770" h="316864">
                  <a:moveTo>
                    <a:pt x="167284" y="0"/>
                  </a:moveTo>
                  <a:lnTo>
                    <a:pt x="151231" y="0"/>
                  </a:lnTo>
                  <a:lnTo>
                    <a:pt x="142608" y="634"/>
                  </a:lnTo>
                  <a:lnTo>
                    <a:pt x="104609" y="9143"/>
                  </a:lnTo>
                  <a:lnTo>
                    <a:pt x="70129" y="26924"/>
                  </a:lnTo>
                  <a:lnTo>
                    <a:pt x="36245" y="57022"/>
                  </a:lnTo>
                  <a:lnTo>
                    <a:pt x="23304" y="75945"/>
                  </a:lnTo>
                  <a:lnTo>
                    <a:pt x="18999" y="82803"/>
                  </a:lnTo>
                  <a:lnTo>
                    <a:pt x="16065" y="89407"/>
                  </a:lnTo>
                  <a:lnTo>
                    <a:pt x="12344" y="96265"/>
                  </a:lnTo>
                  <a:lnTo>
                    <a:pt x="9791" y="103504"/>
                  </a:lnTo>
                  <a:lnTo>
                    <a:pt x="0" y="158114"/>
                  </a:lnTo>
                  <a:lnTo>
                    <a:pt x="584" y="166115"/>
                  </a:lnTo>
                  <a:lnTo>
                    <a:pt x="1181" y="173862"/>
                  </a:lnTo>
                  <a:lnTo>
                    <a:pt x="1765" y="181863"/>
                  </a:lnTo>
                  <a:lnTo>
                    <a:pt x="2933" y="189356"/>
                  </a:lnTo>
                  <a:lnTo>
                    <a:pt x="4902" y="197357"/>
                  </a:lnTo>
                  <a:lnTo>
                    <a:pt x="7251" y="204596"/>
                  </a:lnTo>
                  <a:lnTo>
                    <a:pt x="9791" y="211962"/>
                  </a:lnTo>
                  <a:lnTo>
                    <a:pt x="12344" y="219455"/>
                  </a:lnTo>
                  <a:lnTo>
                    <a:pt x="16065" y="226059"/>
                  </a:lnTo>
                  <a:lnTo>
                    <a:pt x="18999" y="232917"/>
                  </a:lnTo>
                  <a:lnTo>
                    <a:pt x="27038" y="245744"/>
                  </a:lnTo>
                  <a:lnTo>
                    <a:pt x="57785" y="280162"/>
                  </a:lnTo>
                  <a:lnTo>
                    <a:pt x="90309" y="300736"/>
                  </a:lnTo>
                  <a:lnTo>
                    <a:pt x="111848" y="309371"/>
                  </a:lnTo>
                  <a:lnTo>
                    <a:pt x="119291" y="311912"/>
                  </a:lnTo>
                  <a:lnTo>
                    <a:pt x="127330" y="313689"/>
                  </a:lnTo>
                  <a:lnTo>
                    <a:pt x="134772" y="315087"/>
                  </a:lnTo>
                  <a:lnTo>
                    <a:pt x="142608" y="316229"/>
                  </a:lnTo>
                  <a:lnTo>
                    <a:pt x="151231" y="316738"/>
                  </a:lnTo>
                  <a:lnTo>
                    <a:pt x="167284" y="316738"/>
                  </a:lnTo>
                  <a:lnTo>
                    <a:pt x="206667" y="309371"/>
                  </a:lnTo>
                  <a:lnTo>
                    <a:pt x="214109" y="307086"/>
                  </a:lnTo>
                  <a:lnTo>
                    <a:pt x="221361" y="303911"/>
                  </a:lnTo>
                  <a:lnTo>
                    <a:pt x="228206" y="300736"/>
                  </a:lnTo>
                  <a:lnTo>
                    <a:pt x="230212" y="299592"/>
                  </a:lnTo>
                  <a:lnTo>
                    <a:pt x="151815" y="299592"/>
                  </a:lnTo>
                  <a:lnTo>
                    <a:pt x="145148" y="299084"/>
                  </a:lnTo>
                  <a:lnTo>
                    <a:pt x="104609" y="288670"/>
                  </a:lnTo>
                  <a:lnTo>
                    <a:pt x="69545" y="267207"/>
                  </a:lnTo>
                  <a:lnTo>
                    <a:pt x="41719" y="237108"/>
                  </a:lnTo>
                  <a:lnTo>
                    <a:pt x="23901" y="199643"/>
                  </a:lnTo>
                  <a:lnTo>
                    <a:pt x="17233" y="150749"/>
                  </a:lnTo>
                  <a:lnTo>
                    <a:pt x="17830" y="143255"/>
                  </a:lnTo>
                  <a:lnTo>
                    <a:pt x="28790" y="102869"/>
                  </a:lnTo>
                  <a:lnTo>
                    <a:pt x="49758" y="67944"/>
                  </a:lnTo>
                  <a:lnTo>
                    <a:pt x="80505" y="40386"/>
                  </a:lnTo>
                  <a:lnTo>
                    <a:pt x="117538" y="23240"/>
                  </a:lnTo>
                  <a:lnTo>
                    <a:pt x="159258" y="16382"/>
                  </a:lnTo>
                  <a:lnTo>
                    <a:pt x="230212" y="16382"/>
                  </a:lnTo>
                  <a:lnTo>
                    <a:pt x="228206" y="15239"/>
                  </a:lnTo>
                  <a:lnTo>
                    <a:pt x="221361" y="12318"/>
                  </a:lnTo>
                  <a:lnTo>
                    <a:pt x="214109" y="9143"/>
                  </a:lnTo>
                  <a:lnTo>
                    <a:pt x="206667" y="6603"/>
                  </a:lnTo>
                  <a:lnTo>
                    <a:pt x="191185" y="2920"/>
                  </a:lnTo>
                  <a:lnTo>
                    <a:pt x="175323" y="634"/>
                  </a:lnTo>
                  <a:lnTo>
                    <a:pt x="167284" y="0"/>
                  </a:lnTo>
                  <a:close/>
                </a:path>
                <a:path w="318770" h="316864">
                  <a:moveTo>
                    <a:pt x="230212" y="16382"/>
                  </a:moveTo>
                  <a:lnTo>
                    <a:pt x="159258" y="16382"/>
                  </a:lnTo>
                  <a:lnTo>
                    <a:pt x="173951" y="17779"/>
                  </a:lnTo>
                  <a:lnTo>
                    <a:pt x="188252" y="19557"/>
                  </a:lnTo>
                  <a:lnTo>
                    <a:pt x="227622" y="33527"/>
                  </a:lnTo>
                  <a:lnTo>
                    <a:pt x="259943" y="57530"/>
                  </a:lnTo>
                  <a:lnTo>
                    <a:pt x="283845" y="90042"/>
                  </a:lnTo>
                  <a:lnTo>
                    <a:pt x="298145" y="129158"/>
                  </a:lnTo>
                  <a:lnTo>
                    <a:pt x="301078" y="158114"/>
                  </a:lnTo>
                  <a:lnTo>
                    <a:pt x="299910" y="172719"/>
                  </a:lnTo>
                  <a:lnTo>
                    <a:pt x="290106" y="212597"/>
                  </a:lnTo>
                  <a:lnTo>
                    <a:pt x="269151" y="247522"/>
                  </a:lnTo>
                  <a:lnTo>
                    <a:pt x="238988" y="275208"/>
                  </a:lnTo>
                  <a:lnTo>
                    <a:pt x="201764" y="292734"/>
                  </a:lnTo>
                  <a:lnTo>
                    <a:pt x="166700" y="299592"/>
                  </a:lnTo>
                  <a:lnTo>
                    <a:pt x="230212" y="299592"/>
                  </a:lnTo>
                  <a:lnTo>
                    <a:pt x="234670" y="297052"/>
                  </a:lnTo>
                  <a:lnTo>
                    <a:pt x="241528" y="293624"/>
                  </a:lnTo>
                  <a:lnTo>
                    <a:pt x="248196" y="289305"/>
                  </a:lnTo>
                  <a:lnTo>
                    <a:pt x="282079" y="258063"/>
                  </a:lnTo>
                  <a:lnTo>
                    <a:pt x="305396" y="219455"/>
                  </a:lnTo>
                  <a:lnTo>
                    <a:pt x="314604" y="189356"/>
                  </a:lnTo>
                  <a:lnTo>
                    <a:pt x="316560" y="181863"/>
                  </a:lnTo>
                  <a:lnTo>
                    <a:pt x="318325" y="158114"/>
                  </a:lnTo>
                  <a:lnTo>
                    <a:pt x="316560" y="134112"/>
                  </a:lnTo>
                  <a:lnTo>
                    <a:pt x="314604" y="126111"/>
                  </a:lnTo>
                  <a:lnTo>
                    <a:pt x="312839" y="118237"/>
                  </a:lnTo>
                  <a:lnTo>
                    <a:pt x="311073" y="110870"/>
                  </a:lnTo>
                  <a:lnTo>
                    <a:pt x="308521" y="103504"/>
                  </a:lnTo>
                  <a:lnTo>
                    <a:pt x="302450" y="89407"/>
                  </a:lnTo>
                  <a:lnTo>
                    <a:pt x="298729" y="82803"/>
                  </a:lnTo>
                  <a:lnTo>
                    <a:pt x="291287" y="69087"/>
                  </a:lnTo>
                  <a:lnTo>
                    <a:pt x="260527" y="35559"/>
                  </a:lnTo>
                  <a:lnTo>
                    <a:pt x="234670" y="18922"/>
                  </a:lnTo>
                  <a:lnTo>
                    <a:pt x="230212" y="16382"/>
                  </a:lnTo>
                  <a:close/>
                </a:path>
              </a:pathLst>
            </a:custGeom>
            <a:solidFill>
              <a:srgbClr val="0078D6"/>
            </a:solidFill>
          </p:spPr>
          <p:txBody>
            <a:bodyPr wrap="square" lIns="0" tIns="0" rIns="0" bIns="0" rtlCol="0"/>
            <a:lstStyle/>
            <a:p>
              <a:endParaRPr/>
            </a:p>
          </p:txBody>
        </p:sp>
      </p:grpSp>
      <p:sp>
        <p:nvSpPr>
          <p:cNvPr id="12" name="object 12"/>
          <p:cNvSpPr/>
          <p:nvPr/>
        </p:nvSpPr>
        <p:spPr>
          <a:xfrm>
            <a:off x="411480" y="6185915"/>
            <a:ext cx="873251" cy="306323"/>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416661" y="5164198"/>
            <a:ext cx="873709" cy="508129"/>
          </a:xfrm>
          <a:prstGeom prst="rect">
            <a:avLst/>
          </a:prstGeom>
          <a:blipFill>
            <a:blip r:embed="rId6" cstate="print"/>
            <a:stretch>
              <a:fillRect/>
            </a:stretch>
          </a:blipFill>
        </p:spPr>
        <p:txBody>
          <a:bodyPr wrap="square" lIns="0" tIns="0" rIns="0" bIns="0" rtlCol="0"/>
          <a:lstStyle/>
          <a:p>
            <a:endParaRPr/>
          </a:p>
        </p:txBody>
      </p:sp>
      <p:grpSp>
        <p:nvGrpSpPr>
          <p:cNvPr id="14" name="object 14"/>
          <p:cNvGrpSpPr/>
          <p:nvPr/>
        </p:nvGrpSpPr>
        <p:grpSpPr>
          <a:xfrm>
            <a:off x="460451" y="713231"/>
            <a:ext cx="11975465" cy="6282055"/>
            <a:chOff x="460451" y="713231"/>
            <a:chExt cx="11975465" cy="6282055"/>
          </a:xfrm>
        </p:grpSpPr>
        <p:sp>
          <p:nvSpPr>
            <p:cNvPr id="15" name="object 15"/>
            <p:cNvSpPr/>
            <p:nvPr/>
          </p:nvSpPr>
          <p:spPr>
            <a:xfrm>
              <a:off x="460451" y="1092453"/>
              <a:ext cx="4837734" cy="246633"/>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5329300" y="1077848"/>
              <a:ext cx="139446" cy="127126"/>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571998" y="1092453"/>
              <a:ext cx="2034412" cy="246633"/>
            </a:xfrm>
            <a:prstGeom prst="rect">
              <a:avLst/>
            </a:prstGeom>
            <a:blipFill>
              <a:blip r:embed="rId9" cstate="print"/>
              <a:stretch>
                <a:fillRect/>
              </a:stretch>
            </a:blipFill>
          </p:spPr>
          <p:txBody>
            <a:bodyPr wrap="square" lIns="0" tIns="0" rIns="0" bIns="0" rtlCol="0"/>
            <a:lstStyle/>
            <a:p>
              <a:endParaRPr/>
            </a:p>
          </p:txBody>
        </p:sp>
        <p:sp>
          <p:nvSpPr>
            <p:cNvPr id="18" name="object 18"/>
            <p:cNvSpPr/>
            <p:nvPr/>
          </p:nvSpPr>
          <p:spPr>
            <a:xfrm>
              <a:off x="832116" y="2181605"/>
              <a:ext cx="2222106" cy="203962"/>
            </a:xfrm>
            <a:prstGeom prst="rect">
              <a:avLst/>
            </a:prstGeom>
            <a:blipFill>
              <a:blip r:embed="rId10" cstate="print"/>
              <a:stretch>
                <a:fillRect/>
              </a:stretch>
            </a:blipFill>
          </p:spPr>
          <p:txBody>
            <a:bodyPr wrap="square" lIns="0" tIns="0" rIns="0" bIns="0" rtlCol="0"/>
            <a:lstStyle/>
            <a:p>
              <a:endParaRPr/>
            </a:p>
          </p:txBody>
        </p:sp>
        <p:sp>
          <p:nvSpPr>
            <p:cNvPr id="19" name="object 19"/>
            <p:cNvSpPr/>
            <p:nvPr/>
          </p:nvSpPr>
          <p:spPr>
            <a:xfrm>
              <a:off x="2367407" y="3693921"/>
              <a:ext cx="1406779" cy="227330"/>
            </a:xfrm>
            <a:prstGeom prst="rect">
              <a:avLst/>
            </a:prstGeom>
            <a:blipFill>
              <a:blip r:embed="rId11" cstate="print"/>
              <a:stretch>
                <a:fillRect/>
              </a:stretch>
            </a:blipFill>
          </p:spPr>
          <p:txBody>
            <a:bodyPr wrap="square" lIns="0" tIns="0" rIns="0" bIns="0" rtlCol="0"/>
            <a:lstStyle/>
            <a:p>
              <a:endParaRPr/>
            </a:p>
          </p:txBody>
        </p:sp>
        <p:sp>
          <p:nvSpPr>
            <p:cNvPr id="20" name="object 20"/>
            <p:cNvSpPr/>
            <p:nvPr/>
          </p:nvSpPr>
          <p:spPr>
            <a:xfrm>
              <a:off x="814692" y="3972178"/>
              <a:ext cx="2594622" cy="229488"/>
            </a:xfrm>
            <a:prstGeom prst="rect">
              <a:avLst/>
            </a:prstGeom>
            <a:blipFill>
              <a:blip r:embed="rId12" cstate="print"/>
              <a:stretch>
                <a:fillRect/>
              </a:stretch>
            </a:blipFill>
          </p:spPr>
          <p:txBody>
            <a:bodyPr wrap="square" lIns="0" tIns="0" rIns="0" bIns="0" rtlCol="0"/>
            <a:lstStyle/>
            <a:p>
              <a:endParaRPr/>
            </a:p>
          </p:txBody>
        </p:sp>
        <p:sp>
          <p:nvSpPr>
            <p:cNvPr id="21" name="object 21"/>
            <p:cNvSpPr/>
            <p:nvPr/>
          </p:nvSpPr>
          <p:spPr>
            <a:xfrm>
              <a:off x="815492" y="4251070"/>
              <a:ext cx="2355570" cy="228345"/>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4619243" y="2131948"/>
              <a:ext cx="7348728" cy="4151503"/>
            </a:xfrm>
            <a:prstGeom prst="rect">
              <a:avLst/>
            </a:prstGeom>
            <a:blipFill>
              <a:blip r:embed="rId14" cstate="print"/>
              <a:stretch>
                <a:fillRect/>
              </a:stretch>
            </a:blipFill>
          </p:spPr>
          <p:txBody>
            <a:bodyPr wrap="square" lIns="0" tIns="0" rIns="0" bIns="0" rtlCol="0"/>
            <a:lstStyle/>
            <a:p>
              <a:endParaRPr/>
            </a:p>
          </p:txBody>
        </p:sp>
        <p:sp>
          <p:nvSpPr>
            <p:cNvPr id="23" name="object 23"/>
            <p:cNvSpPr/>
            <p:nvPr/>
          </p:nvSpPr>
          <p:spPr>
            <a:xfrm>
              <a:off x="815670" y="3034029"/>
              <a:ext cx="2762300" cy="229615"/>
            </a:xfrm>
            <a:prstGeom prst="rect">
              <a:avLst/>
            </a:prstGeom>
            <a:blipFill>
              <a:blip r:embed="rId15" cstate="print"/>
              <a:stretch>
                <a:fillRect/>
              </a:stretch>
            </a:blipFill>
          </p:spPr>
          <p:txBody>
            <a:bodyPr wrap="square" lIns="0" tIns="0" rIns="0" bIns="0" rtlCol="0"/>
            <a:lstStyle/>
            <a:p>
              <a:endParaRPr/>
            </a:p>
          </p:txBody>
        </p:sp>
        <p:sp>
          <p:nvSpPr>
            <p:cNvPr id="24" name="object 24"/>
            <p:cNvSpPr/>
            <p:nvPr/>
          </p:nvSpPr>
          <p:spPr>
            <a:xfrm>
              <a:off x="3030950" y="5137601"/>
              <a:ext cx="522065" cy="563820"/>
            </a:xfrm>
            <a:prstGeom prst="rect">
              <a:avLst/>
            </a:prstGeom>
            <a:blipFill>
              <a:blip r:embed="rId16" cstate="print"/>
              <a:stretch>
                <a:fillRect/>
              </a:stretch>
            </a:blipFill>
          </p:spPr>
          <p:txBody>
            <a:bodyPr wrap="square" lIns="0" tIns="0" rIns="0" bIns="0" rtlCol="0"/>
            <a:lstStyle/>
            <a:p>
              <a:endParaRPr/>
            </a:p>
          </p:txBody>
        </p:sp>
        <p:sp>
          <p:nvSpPr>
            <p:cNvPr id="25" name="object 25"/>
            <p:cNvSpPr/>
            <p:nvPr/>
          </p:nvSpPr>
          <p:spPr>
            <a:xfrm>
              <a:off x="2929128" y="713231"/>
              <a:ext cx="9506712" cy="6281926"/>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829729" y="2464180"/>
              <a:ext cx="415848" cy="175387"/>
            </a:xfrm>
            <a:prstGeom prst="rect">
              <a:avLst/>
            </a:prstGeom>
            <a:blipFill>
              <a:blip r:embed="rId18" cstate="print"/>
              <a:stretch>
                <a:fillRect/>
              </a:stretch>
            </a:blipFill>
          </p:spPr>
          <p:txBody>
            <a:bodyPr wrap="square" lIns="0" tIns="0" rIns="0" bIns="0" rtlCol="0"/>
            <a:lstStyle/>
            <a:p>
              <a:endParaRPr/>
            </a:p>
          </p:txBody>
        </p:sp>
        <p:sp>
          <p:nvSpPr>
            <p:cNvPr id="27" name="object 27"/>
            <p:cNvSpPr/>
            <p:nvPr/>
          </p:nvSpPr>
          <p:spPr>
            <a:xfrm>
              <a:off x="1267764" y="2563924"/>
              <a:ext cx="62278" cy="12524"/>
            </a:xfrm>
            <a:prstGeom prst="rect">
              <a:avLst/>
            </a:prstGeom>
            <a:blipFill>
              <a:blip r:embed="rId19" cstate="print"/>
              <a:stretch>
                <a:fillRect/>
              </a:stretch>
            </a:blipFill>
          </p:spPr>
          <p:txBody>
            <a:bodyPr wrap="square" lIns="0" tIns="0" rIns="0" bIns="0" rtlCol="0"/>
            <a:lstStyle/>
            <a:p>
              <a:endParaRPr/>
            </a:p>
          </p:txBody>
        </p:sp>
        <p:sp>
          <p:nvSpPr>
            <p:cNvPr id="28" name="object 28"/>
            <p:cNvSpPr/>
            <p:nvPr/>
          </p:nvSpPr>
          <p:spPr>
            <a:xfrm>
              <a:off x="1359915" y="2470022"/>
              <a:ext cx="148209" cy="166750"/>
            </a:xfrm>
            <a:prstGeom prst="rect">
              <a:avLst/>
            </a:prstGeom>
            <a:blipFill>
              <a:blip r:embed="rId20" cstate="print"/>
              <a:stretch>
                <a:fillRect/>
              </a:stretch>
            </a:blipFill>
          </p:spPr>
          <p:txBody>
            <a:bodyPr wrap="square" lIns="0" tIns="0" rIns="0" bIns="0" rtlCol="0"/>
            <a:lstStyle/>
            <a:p>
              <a:endParaRPr/>
            </a:p>
          </p:txBody>
        </p:sp>
        <p:sp>
          <p:nvSpPr>
            <p:cNvPr id="29" name="object 29"/>
            <p:cNvSpPr/>
            <p:nvPr/>
          </p:nvSpPr>
          <p:spPr>
            <a:xfrm>
              <a:off x="825741" y="3691762"/>
              <a:ext cx="1302016" cy="228346"/>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2158491" y="3681348"/>
              <a:ext cx="117601" cy="116840"/>
            </a:xfrm>
            <a:prstGeom prst="rect">
              <a:avLst/>
            </a:prstGeom>
            <a:blipFill>
              <a:blip r:embed="rId22" cstate="print"/>
              <a:stretch>
                <a:fillRect/>
              </a:stretch>
            </a:blipFill>
          </p:spPr>
          <p:txBody>
            <a:bodyPr wrap="square" lIns="0" tIns="0" rIns="0" bIns="0" rtlCol="0"/>
            <a:lstStyle/>
            <a:p>
              <a:endParaRPr/>
            </a:p>
          </p:txBody>
        </p:sp>
        <p:sp>
          <p:nvSpPr>
            <p:cNvPr id="31" name="object 31"/>
            <p:cNvSpPr/>
            <p:nvPr/>
          </p:nvSpPr>
          <p:spPr>
            <a:xfrm>
              <a:off x="825741" y="4533645"/>
              <a:ext cx="875042" cy="175513"/>
            </a:xfrm>
            <a:prstGeom prst="rect">
              <a:avLst/>
            </a:prstGeom>
            <a:blipFill>
              <a:blip r:embed="rId23" cstate="print"/>
              <a:stretch>
                <a:fillRect/>
              </a:stretch>
            </a:blipFill>
          </p:spPr>
          <p:txBody>
            <a:bodyPr wrap="square" lIns="0" tIns="0" rIns="0" bIns="0" rtlCol="0"/>
            <a:lstStyle/>
            <a:p>
              <a:endParaRPr/>
            </a:p>
          </p:txBody>
        </p:sp>
        <p:sp>
          <p:nvSpPr>
            <p:cNvPr id="32" name="object 32"/>
            <p:cNvSpPr/>
            <p:nvPr/>
          </p:nvSpPr>
          <p:spPr>
            <a:xfrm>
              <a:off x="1899793" y="5167248"/>
              <a:ext cx="481330" cy="471703"/>
            </a:xfrm>
            <a:prstGeom prst="rect">
              <a:avLst/>
            </a:prstGeom>
            <a:blipFill>
              <a:blip r:embed="rId24" cstate="print"/>
              <a:stretch>
                <a:fillRect/>
              </a:stretch>
            </a:blipFill>
          </p:spPr>
          <p:txBody>
            <a:bodyPr wrap="square" lIns="0" tIns="0" rIns="0" bIns="0" rtlCol="0"/>
            <a:lstStyle/>
            <a:p>
              <a:endParaRPr/>
            </a:p>
          </p:txBody>
        </p:sp>
        <p:sp>
          <p:nvSpPr>
            <p:cNvPr id="33" name="object 33"/>
            <p:cNvSpPr/>
            <p:nvPr/>
          </p:nvSpPr>
          <p:spPr>
            <a:xfrm>
              <a:off x="1862616" y="6001351"/>
              <a:ext cx="978902" cy="462012"/>
            </a:xfrm>
            <a:prstGeom prst="rect">
              <a:avLst/>
            </a:prstGeom>
            <a:blipFill>
              <a:blip r:embed="rId25" cstate="print"/>
              <a:stretch>
                <a:fillRect/>
              </a:stretch>
            </a:blipFill>
          </p:spPr>
          <p:txBody>
            <a:bodyPr wrap="square" lIns="0" tIns="0" rIns="0" bIns="0" rtlCol="0"/>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313131"/>
            <a:ext cx="3839845" cy="574675"/>
          </a:xfrm>
          <a:prstGeom prst="rect">
            <a:avLst/>
          </a:prstGeom>
        </p:spPr>
        <p:txBody>
          <a:bodyPr vert="horz" wrap="square" lIns="0" tIns="12700" rIns="0" bIns="0" rtlCol="0">
            <a:spAutoFit/>
          </a:bodyPr>
          <a:lstStyle/>
          <a:p>
            <a:pPr marL="12700">
              <a:lnSpc>
                <a:spcPct val="100000"/>
              </a:lnSpc>
              <a:spcBef>
                <a:spcPts val="100"/>
              </a:spcBef>
            </a:pPr>
            <a:r>
              <a:rPr sz="3600" spc="-270" dirty="0"/>
              <a:t>Continuous</a:t>
            </a:r>
            <a:r>
              <a:rPr sz="3600" spc="-320" dirty="0"/>
              <a:t> </a:t>
            </a:r>
            <a:r>
              <a:rPr sz="3600" spc="-285" dirty="0"/>
              <a:t>Security</a:t>
            </a:r>
            <a:endParaRPr sz="3600"/>
          </a:p>
        </p:txBody>
      </p:sp>
      <p:sp>
        <p:nvSpPr>
          <p:cNvPr id="3" name="object 3"/>
          <p:cNvSpPr/>
          <p:nvPr/>
        </p:nvSpPr>
        <p:spPr>
          <a:xfrm>
            <a:off x="460451" y="1092453"/>
            <a:ext cx="2483154" cy="24663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79780" y="1998725"/>
            <a:ext cx="3169285" cy="2983230"/>
          </a:xfrm>
          <a:prstGeom prst="rect">
            <a:avLst/>
          </a:prstGeom>
        </p:spPr>
        <p:txBody>
          <a:bodyPr vert="horz" wrap="square" lIns="0" tIns="10795" rIns="0" bIns="0" rtlCol="0">
            <a:spAutoFit/>
          </a:bodyPr>
          <a:lstStyle/>
          <a:p>
            <a:pPr marL="12700" marR="5080">
              <a:lnSpc>
                <a:spcPct val="102200"/>
              </a:lnSpc>
              <a:spcBef>
                <a:spcPts val="85"/>
              </a:spcBef>
            </a:pPr>
            <a:r>
              <a:rPr sz="1800" spc="-55" dirty="0">
                <a:solidFill>
                  <a:srgbClr val="505050"/>
                </a:solidFill>
                <a:latin typeface="Arial"/>
                <a:cs typeface="Arial"/>
              </a:rPr>
              <a:t>Gain </a:t>
            </a:r>
            <a:r>
              <a:rPr sz="1800" spc="10" dirty="0">
                <a:solidFill>
                  <a:srgbClr val="505050"/>
                </a:solidFill>
                <a:latin typeface="Arial"/>
                <a:cs typeface="Arial"/>
              </a:rPr>
              <a:t>full </a:t>
            </a:r>
            <a:r>
              <a:rPr sz="1800" spc="-10" dirty="0">
                <a:solidFill>
                  <a:srgbClr val="505050"/>
                </a:solidFill>
                <a:latin typeface="Arial"/>
                <a:cs typeface="Arial"/>
              </a:rPr>
              <a:t>visibility and </a:t>
            </a:r>
            <a:r>
              <a:rPr sz="1800" spc="20" dirty="0">
                <a:solidFill>
                  <a:srgbClr val="505050"/>
                </a:solidFill>
                <a:latin typeface="Arial"/>
                <a:cs typeface="Arial"/>
              </a:rPr>
              <a:t>control </a:t>
            </a:r>
            <a:r>
              <a:rPr sz="1800" spc="40" dirty="0">
                <a:solidFill>
                  <a:srgbClr val="505050"/>
                </a:solidFill>
                <a:latin typeface="Arial"/>
                <a:cs typeface="Arial"/>
              </a:rPr>
              <a:t>of  </a:t>
            </a:r>
            <a:r>
              <a:rPr sz="1800" spc="10" dirty="0">
                <a:solidFill>
                  <a:srgbClr val="505050"/>
                </a:solidFill>
                <a:latin typeface="Arial"/>
                <a:cs typeface="Arial"/>
              </a:rPr>
              <a:t>your </a:t>
            </a:r>
            <a:r>
              <a:rPr sz="1800" spc="5" dirty="0">
                <a:solidFill>
                  <a:srgbClr val="505050"/>
                </a:solidFill>
                <a:latin typeface="Arial"/>
                <a:cs typeface="Arial"/>
              </a:rPr>
              <a:t>cloud </a:t>
            </a:r>
            <a:r>
              <a:rPr sz="1800" spc="-30" dirty="0">
                <a:solidFill>
                  <a:srgbClr val="505050"/>
                </a:solidFill>
                <a:latin typeface="Arial"/>
                <a:cs typeface="Arial"/>
              </a:rPr>
              <a:t>security</a:t>
            </a:r>
            <a:r>
              <a:rPr sz="1800" spc="-40" dirty="0">
                <a:solidFill>
                  <a:srgbClr val="505050"/>
                </a:solidFill>
                <a:latin typeface="Arial"/>
                <a:cs typeface="Arial"/>
              </a:rPr>
              <a:t> </a:t>
            </a:r>
            <a:r>
              <a:rPr sz="1800" spc="-30" dirty="0">
                <a:solidFill>
                  <a:srgbClr val="505050"/>
                </a:solidFill>
                <a:latin typeface="Arial"/>
                <a:cs typeface="Arial"/>
              </a:rPr>
              <a:t>state</a:t>
            </a:r>
            <a:endParaRPr sz="1800">
              <a:latin typeface="Arial"/>
              <a:cs typeface="Arial"/>
            </a:endParaRPr>
          </a:p>
          <a:p>
            <a:pPr>
              <a:lnSpc>
                <a:spcPct val="100000"/>
              </a:lnSpc>
              <a:spcBef>
                <a:spcPts val="45"/>
              </a:spcBef>
            </a:pPr>
            <a:endParaRPr sz="2400">
              <a:latin typeface="Arial"/>
              <a:cs typeface="Arial"/>
            </a:endParaRPr>
          </a:p>
          <a:p>
            <a:pPr marL="12700" marR="315595">
              <a:lnSpc>
                <a:spcPct val="102000"/>
              </a:lnSpc>
            </a:pPr>
            <a:r>
              <a:rPr sz="1800" spc="-50" dirty="0">
                <a:solidFill>
                  <a:srgbClr val="505050"/>
                </a:solidFill>
                <a:latin typeface="Arial"/>
                <a:cs typeface="Arial"/>
              </a:rPr>
              <a:t>Leverage </a:t>
            </a:r>
            <a:r>
              <a:rPr sz="1800" spc="-35" dirty="0">
                <a:solidFill>
                  <a:srgbClr val="505050"/>
                </a:solidFill>
                <a:latin typeface="Arial"/>
                <a:cs typeface="Arial"/>
              </a:rPr>
              <a:t>ML </a:t>
            </a:r>
            <a:r>
              <a:rPr sz="1800" spc="65" dirty="0">
                <a:solidFill>
                  <a:srgbClr val="505050"/>
                </a:solidFill>
                <a:latin typeface="Arial"/>
                <a:cs typeface="Arial"/>
              </a:rPr>
              <a:t>to </a:t>
            </a:r>
            <a:r>
              <a:rPr sz="1800" spc="-30" dirty="0">
                <a:solidFill>
                  <a:srgbClr val="505050"/>
                </a:solidFill>
                <a:latin typeface="Arial"/>
                <a:cs typeface="Arial"/>
              </a:rPr>
              <a:t>Proactively  </a:t>
            </a:r>
            <a:r>
              <a:rPr sz="1800" spc="10" dirty="0">
                <a:solidFill>
                  <a:srgbClr val="505050"/>
                </a:solidFill>
                <a:latin typeface="Arial"/>
                <a:cs typeface="Arial"/>
              </a:rPr>
              <a:t>identify </a:t>
            </a:r>
            <a:r>
              <a:rPr sz="1800" spc="-10" dirty="0">
                <a:solidFill>
                  <a:srgbClr val="505050"/>
                </a:solidFill>
                <a:latin typeface="Arial"/>
                <a:cs typeface="Arial"/>
              </a:rPr>
              <a:t>and </a:t>
            </a:r>
            <a:r>
              <a:rPr sz="1800" spc="15" dirty="0">
                <a:solidFill>
                  <a:srgbClr val="505050"/>
                </a:solidFill>
                <a:latin typeface="Arial"/>
                <a:cs typeface="Arial"/>
              </a:rPr>
              <a:t>mitigate </a:t>
            </a:r>
            <a:r>
              <a:rPr sz="1800" spc="-65" dirty="0">
                <a:solidFill>
                  <a:srgbClr val="505050"/>
                </a:solidFill>
                <a:latin typeface="Arial"/>
                <a:cs typeface="Arial"/>
              </a:rPr>
              <a:t>risks </a:t>
            </a:r>
            <a:r>
              <a:rPr sz="1800" spc="65" dirty="0">
                <a:solidFill>
                  <a:srgbClr val="505050"/>
                </a:solidFill>
                <a:latin typeface="Arial"/>
                <a:cs typeface="Arial"/>
              </a:rPr>
              <a:t>to  </a:t>
            </a:r>
            <a:r>
              <a:rPr sz="1800" spc="-20" dirty="0">
                <a:solidFill>
                  <a:srgbClr val="505050"/>
                </a:solidFill>
                <a:latin typeface="Arial"/>
                <a:cs typeface="Arial"/>
              </a:rPr>
              <a:t>reduce </a:t>
            </a:r>
            <a:r>
              <a:rPr sz="1800" spc="-30" dirty="0">
                <a:solidFill>
                  <a:srgbClr val="505050"/>
                </a:solidFill>
                <a:latin typeface="Arial"/>
                <a:cs typeface="Arial"/>
              </a:rPr>
              <a:t>exposure </a:t>
            </a:r>
            <a:r>
              <a:rPr sz="1800" spc="65" dirty="0">
                <a:solidFill>
                  <a:srgbClr val="505050"/>
                </a:solidFill>
                <a:latin typeface="Arial"/>
                <a:cs typeface="Arial"/>
              </a:rPr>
              <a:t>to</a:t>
            </a:r>
            <a:r>
              <a:rPr sz="1800" spc="-50" dirty="0">
                <a:solidFill>
                  <a:srgbClr val="505050"/>
                </a:solidFill>
                <a:latin typeface="Arial"/>
                <a:cs typeface="Arial"/>
              </a:rPr>
              <a:t> </a:t>
            </a:r>
            <a:r>
              <a:rPr sz="1800" spc="-35" dirty="0">
                <a:solidFill>
                  <a:srgbClr val="505050"/>
                </a:solidFill>
                <a:latin typeface="Arial"/>
                <a:cs typeface="Arial"/>
              </a:rPr>
              <a:t>attacks</a:t>
            </a:r>
            <a:endParaRPr sz="1800">
              <a:latin typeface="Arial"/>
              <a:cs typeface="Arial"/>
            </a:endParaRPr>
          </a:p>
          <a:p>
            <a:pPr>
              <a:lnSpc>
                <a:spcPct val="100000"/>
              </a:lnSpc>
              <a:spcBef>
                <a:spcPts val="40"/>
              </a:spcBef>
            </a:pPr>
            <a:endParaRPr sz="2450">
              <a:latin typeface="Arial"/>
              <a:cs typeface="Arial"/>
            </a:endParaRPr>
          </a:p>
          <a:p>
            <a:pPr marL="12700" marR="395605">
              <a:lnSpc>
                <a:spcPct val="101899"/>
              </a:lnSpc>
            </a:pPr>
            <a:r>
              <a:rPr sz="1800" spc="-25" dirty="0">
                <a:solidFill>
                  <a:srgbClr val="505050"/>
                </a:solidFill>
                <a:latin typeface="Arial"/>
                <a:cs typeface="Arial"/>
              </a:rPr>
              <a:t>Quickly </a:t>
            </a:r>
            <a:r>
              <a:rPr sz="1800" spc="5" dirty="0">
                <a:solidFill>
                  <a:srgbClr val="505050"/>
                </a:solidFill>
                <a:latin typeface="Arial"/>
                <a:cs typeface="Arial"/>
              </a:rPr>
              <a:t>detect </a:t>
            </a:r>
            <a:r>
              <a:rPr sz="1800" spc="-10" dirty="0">
                <a:solidFill>
                  <a:srgbClr val="505050"/>
                </a:solidFill>
                <a:latin typeface="Arial"/>
                <a:cs typeface="Arial"/>
              </a:rPr>
              <a:t>and </a:t>
            </a:r>
            <a:r>
              <a:rPr sz="1800" spc="-5" dirty="0">
                <a:solidFill>
                  <a:srgbClr val="505050"/>
                </a:solidFill>
                <a:latin typeface="Arial"/>
                <a:cs typeface="Arial"/>
              </a:rPr>
              <a:t>respond  </a:t>
            </a:r>
            <a:r>
              <a:rPr sz="1800" spc="65" dirty="0">
                <a:solidFill>
                  <a:srgbClr val="505050"/>
                </a:solidFill>
                <a:latin typeface="Arial"/>
                <a:cs typeface="Arial"/>
              </a:rPr>
              <a:t>to </a:t>
            </a:r>
            <a:r>
              <a:rPr sz="1800" spc="-15" dirty="0">
                <a:solidFill>
                  <a:srgbClr val="505050"/>
                </a:solidFill>
                <a:latin typeface="Arial"/>
                <a:cs typeface="Arial"/>
              </a:rPr>
              <a:t>threats </a:t>
            </a:r>
            <a:r>
              <a:rPr sz="1800" spc="20" dirty="0">
                <a:solidFill>
                  <a:srgbClr val="505050"/>
                </a:solidFill>
                <a:latin typeface="Arial"/>
                <a:cs typeface="Arial"/>
              </a:rPr>
              <a:t>with </a:t>
            </a:r>
            <a:r>
              <a:rPr sz="1800" spc="-30" dirty="0">
                <a:solidFill>
                  <a:srgbClr val="505050"/>
                </a:solidFill>
                <a:latin typeface="Arial"/>
                <a:cs typeface="Arial"/>
              </a:rPr>
              <a:t>advanced  </a:t>
            </a:r>
            <a:r>
              <a:rPr sz="1800" spc="-40" dirty="0">
                <a:solidFill>
                  <a:srgbClr val="505050"/>
                </a:solidFill>
                <a:latin typeface="Arial"/>
                <a:cs typeface="Arial"/>
              </a:rPr>
              <a:t>analytics</a:t>
            </a:r>
            <a:endParaRPr sz="1800">
              <a:latin typeface="Arial"/>
              <a:cs typeface="Arial"/>
            </a:endParaRPr>
          </a:p>
        </p:txBody>
      </p:sp>
      <p:grpSp>
        <p:nvGrpSpPr>
          <p:cNvPr id="5" name="object 5"/>
          <p:cNvGrpSpPr/>
          <p:nvPr/>
        </p:nvGrpSpPr>
        <p:grpSpPr>
          <a:xfrm>
            <a:off x="298704" y="2048255"/>
            <a:ext cx="318770" cy="318770"/>
            <a:chOff x="298704" y="2048255"/>
            <a:chExt cx="318770" cy="318770"/>
          </a:xfrm>
        </p:grpSpPr>
        <p:sp>
          <p:nvSpPr>
            <p:cNvPr id="6" name="object 6"/>
            <p:cNvSpPr/>
            <p:nvPr/>
          </p:nvSpPr>
          <p:spPr>
            <a:xfrm>
              <a:off x="390144" y="2130551"/>
              <a:ext cx="146113" cy="15074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98704" y="2048255"/>
              <a:ext cx="318770" cy="318770"/>
            </a:xfrm>
            <a:custGeom>
              <a:avLst/>
              <a:gdLst/>
              <a:ahLst/>
              <a:cxnLst/>
              <a:rect l="l" t="t" r="r" b="b"/>
              <a:pathLst>
                <a:path w="318770" h="318769">
                  <a:moveTo>
                    <a:pt x="167284" y="0"/>
                  </a:moveTo>
                  <a:lnTo>
                    <a:pt x="151231" y="0"/>
                  </a:lnTo>
                  <a:lnTo>
                    <a:pt x="142608" y="634"/>
                  </a:lnTo>
                  <a:lnTo>
                    <a:pt x="127330" y="2920"/>
                  </a:lnTo>
                  <a:lnTo>
                    <a:pt x="119291" y="4952"/>
                  </a:lnTo>
                  <a:lnTo>
                    <a:pt x="111848" y="6730"/>
                  </a:lnTo>
                  <a:lnTo>
                    <a:pt x="76784" y="22732"/>
                  </a:lnTo>
                  <a:lnTo>
                    <a:pt x="36245" y="57276"/>
                  </a:lnTo>
                  <a:lnTo>
                    <a:pt x="23304" y="76326"/>
                  </a:lnTo>
                  <a:lnTo>
                    <a:pt x="18999" y="83184"/>
                  </a:lnTo>
                  <a:lnTo>
                    <a:pt x="16065" y="89788"/>
                  </a:lnTo>
                  <a:lnTo>
                    <a:pt x="12344" y="96646"/>
                  </a:lnTo>
                  <a:lnTo>
                    <a:pt x="9791" y="103886"/>
                  </a:lnTo>
                  <a:lnTo>
                    <a:pt x="0" y="158876"/>
                  </a:lnTo>
                  <a:lnTo>
                    <a:pt x="1765" y="182752"/>
                  </a:lnTo>
                  <a:lnTo>
                    <a:pt x="12344" y="220471"/>
                  </a:lnTo>
                  <a:lnTo>
                    <a:pt x="16065" y="227075"/>
                  </a:lnTo>
                  <a:lnTo>
                    <a:pt x="18999" y="233933"/>
                  </a:lnTo>
                  <a:lnTo>
                    <a:pt x="46812" y="270890"/>
                  </a:lnTo>
                  <a:lnTo>
                    <a:pt x="76784" y="295020"/>
                  </a:lnTo>
                  <a:lnTo>
                    <a:pt x="119291" y="313436"/>
                  </a:lnTo>
                  <a:lnTo>
                    <a:pt x="151231" y="318262"/>
                  </a:lnTo>
                  <a:lnTo>
                    <a:pt x="167284" y="318262"/>
                  </a:lnTo>
                  <a:lnTo>
                    <a:pt x="206667" y="310895"/>
                  </a:lnTo>
                  <a:lnTo>
                    <a:pt x="214109" y="308482"/>
                  </a:lnTo>
                  <a:lnTo>
                    <a:pt x="221361" y="305434"/>
                  </a:lnTo>
                  <a:lnTo>
                    <a:pt x="228206" y="302259"/>
                  </a:lnTo>
                  <a:lnTo>
                    <a:pt x="230145" y="301116"/>
                  </a:lnTo>
                  <a:lnTo>
                    <a:pt x="151815" y="301116"/>
                  </a:lnTo>
                  <a:lnTo>
                    <a:pt x="145148" y="300481"/>
                  </a:lnTo>
                  <a:lnTo>
                    <a:pt x="104609" y="290067"/>
                  </a:lnTo>
                  <a:lnTo>
                    <a:pt x="69545" y="268477"/>
                  </a:lnTo>
                  <a:lnTo>
                    <a:pt x="41719" y="238251"/>
                  </a:lnTo>
                  <a:lnTo>
                    <a:pt x="23901" y="200659"/>
                  </a:lnTo>
                  <a:lnTo>
                    <a:pt x="17233" y="166369"/>
                  </a:lnTo>
                  <a:lnTo>
                    <a:pt x="17233" y="151383"/>
                  </a:lnTo>
                  <a:lnTo>
                    <a:pt x="28790" y="103377"/>
                  </a:lnTo>
                  <a:lnTo>
                    <a:pt x="49758" y="68199"/>
                  </a:lnTo>
                  <a:lnTo>
                    <a:pt x="80505" y="40639"/>
                  </a:lnTo>
                  <a:lnTo>
                    <a:pt x="117538" y="23367"/>
                  </a:lnTo>
                  <a:lnTo>
                    <a:pt x="159258" y="16509"/>
                  </a:lnTo>
                  <a:lnTo>
                    <a:pt x="230361" y="16509"/>
                  </a:lnTo>
                  <a:lnTo>
                    <a:pt x="228206" y="15239"/>
                  </a:lnTo>
                  <a:lnTo>
                    <a:pt x="214109" y="9270"/>
                  </a:lnTo>
                  <a:lnTo>
                    <a:pt x="206667" y="6730"/>
                  </a:lnTo>
                  <a:lnTo>
                    <a:pt x="199224" y="4952"/>
                  </a:lnTo>
                  <a:lnTo>
                    <a:pt x="191185" y="2920"/>
                  </a:lnTo>
                  <a:lnTo>
                    <a:pt x="175323" y="634"/>
                  </a:lnTo>
                  <a:lnTo>
                    <a:pt x="167284" y="0"/>
                  </a:lnTo>
                  <a:close/>
                </a:path>
                <a:path w="318770" h="318769">
                  <a:moveTo>
                    <a:pt x="230361" y="16509"/>
                  </a:moveTo>
                  <a:lnTo>
                    <a:pt x="159258" y="16509"/>
                  </a:lnTo>
                  <a:lnTo>
                    <a:pt x="173951" y="17906"/>
                  </a:lnTo>
                  <a:lnTo>
                    <a:pt x="188252" y="19557"/>
                  </a:lnTo>
                  <a:lnTo>
                    <a:pt x="227622" y="33781"/>
                  </a:lnTo>
                  <a:lnTo>
                    <a:pt x="259943" y="57912"/>
                  </a:lnTo>
                  <a:lnTo>
                    <a:pt x="283845" y="90424"/>
                  </a:lnTo>
                  <a:lnTo>
                    <a:pt x="298145" y="129793"/>
                  </a:lnTo>
                  <a:lnTo>
                    <a:pt x="301078" y="158876"/>
                  </a:lnTo>
                  <a:lnTo>
                    <a:pt x="299910" y="173608"/>
                  </a:lnTo>
                  <a:lnTo>
                    <a:pt x="290106" y="213613"/>
                  </a:lnTo>
                  <a:lnTo>
                    <a:pt x="269151" y="248665"/>
                  </a:lnTo>
                  <a:lnTo>
                    <a:pt x="238988" y="276605"/>
                  </a:lnTo>
                  <a:lnTo>
                    <a:pt x="201764" y="294258"/>
                  </a:lnTo>
                  <a:lnTo>
                    <a:pt x="166700" y="301116"/>
                  </a:lnTo>
                  <a:lnTo>
                    <a:pt x="230145" y="301116"/>
                  </a:lnTo>
                  <a:lnTo>
                    <a:pt x="234670" y="298450"/>
                  </a:lnTo>
                  <a:lnTo>
                    <a:pt x="241528" y="295020"/>
                  </a:lnTo>
                  <a:lnTo>
                    <a:pt x="248196" y="290702"/>
                  </a:lnTo>
                  <a:lnTo>
                    <a:pt x="282079" y="259333"/>
                  </a:lnTo>
                  <a:lnTo>
                    <a:pt x="302450" y="227075"/>
                  </a:lnTo>
                  <a:lnTo>
                    <a:pt x="314604" y="190245"/>
                  </a:lnTo>
                  <a:lnTo>
                    <a:pt x="316560" y="182752"/>
                  </a:lnTo>
                  <a:lnTo>
                    <a:pt x="318325" y="158876"/>
                  </a:lnTo>
                  <a:lnTo>
                    <a:pt x="316560" y="134746"/>
                  </a:lnTo>
                  <a:lnTo>
                    <a:pt x="314604" y="126745"/>
                  </a:lnTo>
                  <a:lnTo>
                    <a:pt x="312839" y="118871"/>
                  </a:lnTo>
                  <a:lnTo>
                    <a:pt x="311073" y="111378"/>
                  </a:lnTo>
                  <a:lnTo>
                    <a:pt x="308521" y="103886"/>
                  </a:lnTo>
                  <a:lnTo>
                    <a:pt x="302450" y="89788"/>
                  </a:lnTo>
                  <a:lnTo>
                    <a:pt x="298729" y="83184"/>
                  </a:lnTo>
                  <a:lnTo>
                    <a:pt x="291287" y="69468"/>
                  </a:lnTo>
                  <a:lnTo>
                    <a:pt x="260527" y="35687"/>
                  </a:lnTo>
                  <a:lnTo>
                    <a:pt x="234670" y="19050"/>
                  </a:lnTo>
                  <a:lnTo>
                    <a:pt x="230361" y="16509"/>
                  </a:lnTo>
                  <a:close/>
                </a:path>
              </a:pathLst>
            </a:custGeom>
            <a:solidFill>
              <a:srgbClr val="737373"/>
            </a:solidFill>
          </p:spPr>
          <p:txBody>
            <a:bodyPr wrap="square" lIns="0" tIns="0" rIns="0" bIns="0" rtlCol="0"/>
            <a:lstStyle/>
            <a:p>
              <a:endParaRPr/>
            </a:p>
          </p:txBody>
        </p:sp>
      </p:grpSp>
      <p:grpSp>
        <p:nvGrpSpPr>
          <p:cNvPr id="8" name="object 8"/>
          <p:cNvGrpSpPr/>
          <p:nvPr/>
        </p:nvGrpSpPr>
        <p:grpSpPr>
          <a:xfrm>
            <a:off x="298704" y="2976371"/>
            <a:ext cx="318770" cy="316865"/>
            <a:chOff x="298704" y="2976371"/>
            <a:chExt cx="318770" cy="316865"/>
          </a:xfrm>
        </p:grpSpPr>
        <p:sp>
          <p:nvSpPr>
            <p:cNvPr id="9" name="object 9"/>
            <p:cNvSpPr/>
            <p:nvPr/>
          </p:nvSpPr>
          <p:spPr>
            <a:xfrm>
              <a:off x="390144" y="3057143"/>
              <a:ext cx="146113" cy="152273"/>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298704" y="2976371"/>
              <a:ext cx="318770" cy="316865"/>
            </a:xfrm>
            <a:custGeom>
              <a:avLst/>
              <a:gdLst/>
              <a:ahLst/>
              <a:cxnLst/>
              <a:rect l="l" t="t" r="r" b="b"/>
              <a:pathLst>
                <a:path w="318770" h="316864">
                  <a:moveTo>
                    <a:pt x="167284" y="0"/>
                  </a:moveTo>
                  <a:lnTo>
                    <a:pt x="151231" y="0"/>
                  </a:lnTo>
                  <a:lnTo>
                    <a:pt x="142608" y="635"/>
                  </a:lnTo>
                  <a:lnTo>
                    <a:pt x="104609" y="9143"/>
                  </a:lnTo>
                  <a:lnTo>
                    <a:pt x="70129" y="26924"/>
                  </a:lnTo>
                  <a:lnTo>
                    <a:pt x="36245" y="57023"/>
                  </a:lnTo>
                  <a:lnTo>
                    <a:pt x="23304" y="75946"/>
                  </a:lnTo>
                  <a:lnTo>
                    <a:pt x="18999" y="82803"/>
                  </a:lnTo>
                  <a:lnTo>
                    <a:pt x="16065" y="89408"/>
                  </a:lnTo>
                  <a:lnTo>
                    <a:pt x="12344" y="96265"/>
                  </a:lnTo>
                  <a:lnTo>
                    <a:pt x="9791" y="103504"/>
                  </a:lnTo>
                  <a:lnTo>
                    <a:pt x="0" y="158114"/>
                  </a:lnTo>
                  <a:lnTo>
                    <a:pt x="584" y="166115"/>
                  </a:lnTo>
                  <a:lnTo>
                    <a:pt x="1181" y="173862"/>
                  </a:lnTo>
                  <a:lnTo>
                    <a:pt x="1765" y="181863"/>
                  </a:lnTo>
                  <a:lnTo>
                    <a:pt x="2933" y="189357"/>
                  </a:lnTo>
                  <a:lnTo>
                    <a:pt x="4902" y="197358"/>
                  </a:lnTo>
                  <a:lnTo>
                    <a:pt x="7251" y="204597"/>
                  </a:lnTo>
                  <a:lnTo>
                    <a:pt x="9791" y="211962"/>
                  </a:lnTo>
                  <a:lnTo>
                    <a:pt x="12344" y="219455"/>
                  </a:lnTo>
                  <a:lnTo>
                    <a:pt x="16065" y="226060"/>
                  </a:lnTo>
                  <a:lnTo>
                    <a:pt x="18999" y="232917"/>
                  </a:lnTo>
                  <a:lnTo>
                    <a:pt x="27038" y="245745"/>
                  </a:lnTo>
                  <a:lnTo>
                    <a:pt x="57785" y="280162"/>
                  </a:lnTo>
                  <a:lnTo>
                    <a:pt x="90309" y="300736"/>
                  </a:lnTo>
                  <a:lnTo>
                    <a:pt x="111848" y="309372"/>
                  </a:lnTo>
                  <a:lnTo>
                    <a:pt x="119291" y="311912"/>
                  </a:lnTo>
                  <a:lnTo>
                    <a:pt x="127330" y="313689"/>
                  </a:lnTo>
                  <a:lnTo>
                    <a:pt x="134772" y="315087"/>
                  </a:lnTo>
                  <a:lnTo>
                    <a:pt x="142608" y="316229"/>
                  </a:lnTo>
                  <a:lnTo>
                    <a:pt x="151231" y="316738"/>
                  </a:lnTo>
                  <a:lnTo>
                    <a:pt x="167284" y="316738"/>
                  </a:lnTo>
                  <a:lnTo>
                    <a:pt x="206667" y="309372"/>
                  </a:lnTo>
                  <a:lnTo>
                    <a:pt x="214109" y="307086"/>
                  </a:lnTo>
                  <a:lnTo>
                    <a:pt x="221361" y="303911"/>
                  </a:lnTo>
                  <a:lnTo>
                    <a:pt x="228206" y="300736"/>
                  </a:lnTo>
                  <a:lnTo>
                    <a:pt x="230212" y="299592"/>
                  </a:lnTo>
                  <a:lnTo>
                    <a:pt x="151815" y="299592"/>
                  </a:lnTo>
                  <a:lnTo>
                    <a:pt x="145148" y="299085"/>
                  </a:lnTo>
                  <a:lnTo>
                    <a:pt x="104609" y="288671"/>
                  </a:lnTo>
                  <a:lnTo>
                    <a:pt x="69545" y="267208"/>
                  </a:lnTo>
                  <a:lnTo>
                    <a:pt x="41719" y="237109"/>
                  </a:lnTo>
                  <a:lnTo>
                    <a:pt x="23901" y="199643"/>
                  </a:lnTo>
                  <a:lnTo>
                    <a:pt x="17233" y="150749"/>
                  </a:lnTo>
                  <a:lnTo>
                    <a:pt x="17830" y="143255"/>
                  </a:lnTo>
                  <a:lnTo>
                    <a:pt x="28790" y="102870"/>
                  </a:lnTo>
                  <a:lnTo>
                    <a:pt x="49758" y="67945"/>
                  </a:lnTo>
                  <a:lnTo>
                    <a:pt x="80505" y="40386"/>
                  </a:lnTo>
                  <a:lnTo>
                    <a:pt x="117538" y="23240"/>
                  </a:lnTo>
                  <a:lnTo>
                    <a:pt x="159258" y="16383"/>
                  </a:lnTo>
                  <a:lnTo>
                    <a:pt x="230212" y="16383"/>
                  </a:lnTo>
                  <a:lnTo>
                    <a:pt x="228206" y="15239"/>
                  </a:lnTo>
                  <a:lnTo>
                    <a:pt x="221361" y="12318"/>
                  </a:lnTo>
                  <a:lnTo>
                    <a:pt x="214109" y="9143"/>
                  </a:lnTo>
                  <a:lnTo>
                    <a:pt x="206667" y="6603"/>
                  </a:lnTo>
                  <a:lnTo>
                    <a:pt x="191185" y="2921"/>
                  </a:lnTo>
                  <a:lnTo>
                    <a:pt x="175323" y="635"/>
                  </a:lnTo>
                  <a:lnTo>
                    <a:pt x="167284" y="0"/>
                  </a:lnTo>
                  <a:close/>
                </a:path>
                <a:path w="318770" h="316864">
                  <a:moveTo>
                    <a:pt x="230212" y="16383"/>
                  </a:moveTo>
                  <a:lnTo>
                    <a:pt x="159258" y="16383"/>
                  </a:lnTo>
                  <a:lnTo>
                    <a:pt x="173951" y="17779"/>
                  </a:lnTo>
                  <a:lnTo>
                    <a:pt x="188252" y="19558"/>
                  </a:lnTo>
                  <a:lnTo>
                    <a:pt x="227622" y="33527"/>
                  </a:lnTo>
                  <a:lnTo>
                    <a:pt x="259943" y="57530"/>
                  </a:lnTo>
                  <a:lnTo>
                    <a:pt x="283845" y="90042"/>
                  </a:lnTo>
                  <a:lnTo>
                    <a:pt x="298145" y="129159"/>
                  </a:lnTo>
                  <a:lnTo>
                    <a:pt x="301078" y="158114"/>
                  </a:lnTo>
                  <a:lnTo>
                    <a:pt x="299910" y="172720"/>
                  </a:lnTo>
                  <a:lnTo>
                    <a:pt x="290106" y="212598"/>
                  </a:lnTo>
                  <a:lnTo>
                    <a:pt x="269151" y="247523"/>
                  </a:lnTo>
                  <a:lnTo>
                    <a:pt x="238988" y="275209"/>
                  </a:lnTo>
                  <a:lnTo>
                    <a:pt x="201764" y="292735"/>
                  </a:lnTo>
                  <a:lnTo>
                    <a:pt x="166700" y="299592"/>
                  </a:lnTo>
                  <a:lnTo>
                    <a:pt x="230212" y="299592"/>
                  </a:lnTo>
                  <a:lnTo>
                    <a:pt x="234670" y="297052"/>
                  </a:lnTo>
                  <a:lnTo>
                    <a:pt x="241528" y="293624"/>
                  </a:lnTo>
                  <a:lnTo>
                    <a:pt x="248196" y="289305"/>
                  </a:lnTo>
                  <a:lnTo>
                    <a:pt x="282079" y="258063"/>
                  </a:lnTo>
                  <a:lnTo>
                    <a:pt x="305396" y="219455"/>
                  </a:lnTo>
                  <a:lnTo>
                    <a:pt x="314604" y="189357"/>
                  </a:lnTo>
                  <a:lnTo>
                    <a:pt x="316560" y="181863"/>
                  </a:lnTo>
                  <a:lnTo>
                    <a:pt x="318325" y="158114"/>
                  </a:lnTo>
                  <a:lnTo>
                    <a:pt x="316560" y="134112"/>
                  </a:lnTo>
                  <a:lnTo>
                    <a:pt x="314604" y="126111"/>
                  </a:lnTo>
                  <a:lnTo>
                    <a:pt x="312839" y="118237"/>
                  </a:lnTo>
                  <a:lnTo>
                    <a:pt x="311073" y="110871"/>
                  </a:lnTo>
                  <a:lnTo>
                    <a:pt x="308521" y="103504"/>
                  </a:lnTo>
                  <a:lnTo>
                    <a:pt x="302450" y="89408"/>
                  </a:lnTo>
                  <a:lnTo>
                    <a:pt x="298729" y="82803"/>
                  </a:lnTo>
                  <a:lnTo>
                    <a:pt x="291287" y="69087"/>
                  </a:lnTo>
                  <a:lnTo>
                    <a:pt x="260527" y="35560"/>
                  </a:lnTo>
                  <a:lnTo>
                    <a:pt x="234670" y="18923"/>
                  </a:lnTo>
                  <a:lnTo>
                    <a:pt x="230212" y="16383"/>
                  </a:lnTo>
                  <a:close/>
                </a:path>
              </a:pathLst>
            </a:custGeom>
            <a:solidFill>
              <a:srgbClr val="737373"/>
            </a:solidFill>
          </p:spPr>
          <p:txBody>
            <a:bodyPr wrap="square" lIns="0" tIns="0" rIns="0" bIns="0" rtlCol="0"/>
            <a:lstStyle/>
            <a:p>
              <a:endParaRPr/>
            </a:p>
          </p:txBody>
        </p:sp>
      </p:grpSp>
      <p:grpSp>
        <p:nvGrpSpPr>
          <p:cNvPr id="11" name="object 11"/>
          <p:cNvGrpSpPr/>
          <p:nvPr/>
        </p:nvGrpSpPr>
        <p:grpSpPr>
          <a:xfrm>
            <a:off x="298704" y="4166615"/>
            <a:ext cx="318770" cy="316865"/>
            <a:chOff x="298704" y="4166615"/>
            <a:chExt cx="318770" cy="316865"/>
          </a:xfrm>
        </p:grpSpPr>
        <p:sp>
          <p:nvSpPr>
            <p:cNvPr id="12" name="object 12"/>
            <p:cNvSpPr/>
            <p:nvPr/>
          </p:nvSpPr>
          <p:spPr>
            <a:xfrm>
              <a:off x="390144" y="4247387"/>
              <a:ext cx="146113" cy="152146"/>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98704" y="4166615"/>
              <a:ext cx="318770" cy="316865"/>
            </a:xfrm>
            <a:custGeom>
              <a:avLst/>
              <a:gdLst/>
              <a:ahLst/>
              <a:cxnLst/>
              <a:rect l="l" t="t" r="r" b="b"/>
              <a:pathLst>
                <a:path w="318770" h="316864">
                  <a:moveTo>
                    <a:pt x="167284" y="0"/>
                  </a:moveTo>
                  <a:lnTo>
                    <a:pt x="151231" y="0"/>
                  </a:lnTo>
                  <a:lnTo>
                    <a:pt x="142608" y="635"/>
                  </a:lnTo>
                  <a:lnTo>
                    <a:pt x="104609" y="9144"/>
                  </a:lnTo>
                  <a:lnTo>
                    <a:pt x="70129" y="26924"/>
                  </a:lnTo>
                  <a:lnTo>
                    <a:pt x="36245" y="57023"/>
                  </a:lnTo>
                  <a:lnTo>
                    <a:pt x="23304" y="75946"/>
                  </a:lnTo>
                  <a:lnTo>
                    <a:pt x="18999" y="82804"/>
                  </a:lnTo>
                  <a:lnTo>
                    <a:pt x="16065" y="89408"/>
                  </a:lnTo>
                  <a:lnTo>
                    <a:pt x="12344" y="96266"/>
                  </a:lnTo>
                  <a:lnTo>
                    <a:pt x="9791" y="103505"/>
                  </a:lnTo>
                  <a:lnTo>
                    <a:pt x="0" y="158115"/>
                  </a:lnTo>
                  <a:lnTo>
                    <a:pt x="584" y="166116"/>
                  </a:lnTo>
                  <a:lnTo>
                    <a:pt x="1181" y="173863"/>
                  </a:lnTo>
                  <a:lnTo>
                    <a:pt x="1765" y="181864"/>
                  </a:lnTo>
                  <a:lnTo>
                    <a:pt x="2933" y="189357"/>
                  </a:lnTo>
                  <a:lnTo>
                    <a:pt x="4902" y="197358"/>
                  </a:lnTo>
                  <a:lnTo>
                    <a:pt x="7251" y="204597"/>
                  </a:lnTo>
                  <a:lnTo>
                    <a:pt x="9791" y="211963"/>
                  </a:lnTo>
                  <a:lnTo>
                    <a:pt x="12344" y="219456"/>
                  </a:lnTo>
                  <a:lnTo>
                    <a:pt x="16065" y="226060"/>
                  </a:lnTo>
                  <a:lnTo>
                    <a:pt x="18999" y="232918"/>
                  </a:lnTo>
                  <a:lnTo>
                    <a:pt x="27038" y="245745"/>
                  </a:lnTo>
                  <a:lnTo>
                    <a:pt x="57785" y="280162"/>
                  </a:lnTo>
                  <a:lnTo>
                    <a:pt x="90309" y="300736"/>
                  </a:lnTo>
                  <a:lnTo>
                    <a:pt x="111848" y="309372"/>
                  </a:lnTo>
                  <a:lnTo>
                    <a:pt x="119291" y="311912"/>
                  </a:lnTo>
                  <a:lnTo>
                    <a:pt x="127330" y="313690"/>
                  </a:lnTo>
                  <a:lnTo>
                    <a:pt x="134772" y="315087"/>
                  </a:lnTo>
                  <a:lnTo>
                    <a:pt x="142608" y="316230"/>
                  </a:lnTo>
                  <a:lnTo>
                    <a:pt x="151231" y="316738"/>
                  </a:lnTo>
                  <a:lnTo>
                    <a:pt x="167284" y="316738"/>
                  </a:lnTo>
                  <a:lnTo>
                    <a:pt x="206667" y="309372"/>
                  </a:lnTo>
                  <a:lnTo>
                    <a:pt x="214109" y="307086"/>
                  </a:lnTo>
                  <a:lnTo>
                    <a:pt x="221361" y="303911"/>
                  </a:lnTo>
                  <a:lnTo>
                    <a:pt x="228206" y="300736"/>
                  </a:lnTo>
                  <a:lnTo>
                    <a:pt x="230212" y="299593"/>
                  </a:lnTo>
                  <a:lnTo>
                    <a:pt x="151815" y="299593"/>
                  </a:lnTo>
                  <a:lnTo>
                    <a:pt x="145148" y="299085"/>
                  </a:lnTo>
                  <a:lnTo>
                    <a:pt x="104609" y="288671"/>
                  </a:lnTo>
                  <a:lnTo>
                    <a:pt x="69545" y="267208"/>
                  </a:lnTo>
                  <a:lnTo>
                    <a:pt x="41719" y="237109"/>
                  </a:lnTo>
                  <a:lnTo>
                    <a:pt x="23901" y="199644"/>
                  </a:lnTo>
                  <a:lnTo>
                    <a:pt x="17233" y="150749"/>
                  </a:lnTo>
                  <a:lnTo>
                    <a:pt x="17830" y="143256"/>
                  </a:lnTo>
                  <a:lnTo>
                    <a:pt x="28790" y="102870"/>
                  </a:lnTo>
                  <a:lnTo>
                    <a:pt x="49758" y="67945"/>
                  </a:lnTo>
                  <a:lnTo>
                    <a:pt x="80505" y="40386"/>
                  </a:lnTo>
                  <a:lnTo>
                    <a:pt x="117538" y="23241"/>
                  </a:lnTo>
                  <a:lnTo>
                    <a:pt x="159258" y="16383"/>
                  </a:lnTo>
                  <a:lnTo>
                    <a:pt x="230212" y="16383"/>
                  </a:lnTo>
                  <a:lnTo>
                    <a:pt x="228206" y="15240"/>
                  </a:lnTo>
                  <a:lnTo>
                    <a:pt x="221361" y="12319"/>
                  </a:lnTo>
                  <a:lnTo>
                    <a:pt x="214109" y="9144"/>
                  </a:lnTo>
                  <a:lnTo>
                    <a:pt x="206667" y="6604"/>
                  </a:lnTo>
                  <a:lnTo>
                    <a:pt x="191185" y="2921"/>
                  </a:lnTo>
                  <a:lnTo>
                    <a:pt x="175323" y="635"/>
                  </a:lnTo>
                  <a:lnTo>
                    <a:pt x="167284" y="0"/>
                  </a:lnTo>
                  <a:close/>
                </a:path>
                <a:path w="318770" h="316864">
                  <a:moveTo>
                    <a:pt x="230212" y="16383"/>
                  </a:moveTo>
                  <a:lnTo>
                    <a:pt x="159258" y="16383"/>
                  </a:lnTo>
                  <a:lnTo>
                    <a:pt x="173951" y="17780"/>
                  </a:lnTo>
                  <a:lnTo>
                    <a:pt x="188252" y="19558"/>
                  </a:lnTo>
                  <a:lnTo>
                    <a:pt x="227622" y="33528"/>
                  </a:lnTo>
                  <a:lnTo>
                    <a:pt x="259943" y="57531"/>
                  </a:lnTo>
                  <a:lnTo>
                    <a:pt x="283845" y="90043"/>
                  </a:lnTo>
                  <a:lnTo>
                    <a:pt x="298145" y="129159"/>
                  </a:lnTo>
                  <a:lnTo>
                    <a:pt x="301078" y="158115"/>
                  </a:lnTo>
                  <a:lnTo>
                    <a:pt x="299910" y="172720"/>
                  </a:lnTo>
                  <a:lnTo>
                    <a:pt x="290106" y="212598"/>
                  </a:lnTo>
                  <a:lnTo>
                    <a:pt x="269151" y="247523"/>
                  </a:lnTo>
                  <a:lnTo>
                    <a:pt x="238988" y="275209"/>
                  </a:lnTo>
                  <a:lnTo>
                    <a:pt x="201764" y="292735"/>
                  </a:lnTo>
                  <a:lnTo>
                    <a:pt x="166700" y="299593"/>
                  </a:lnTo>
                  <a:lnTo>
                    <a:pt x="230212" y="299593"/>
                  </a:lnTo>
                  <a:lnTo>
                    <a:pt x="234670" y="297053"/>
                  </a:lnTo>
                  <a:lnTo>
                    <a:pt x="241528" y="293624"/>
                  </a:lnTo>
                  <a:lnTo>
                    <a:pt x="248196" y="289306"/>
                  </a:lnTo>
                  <a:lnTo>
                    <a:pt x="282079" y="258064"/>
                  </a:lnTo>
                  <a:lnTo>
                    <a:pt x="305396" y="219456"/>
                  </a:lnTo>
                  <a:lnTo>
                    <a:pt x="314604" y="189357"/>
                  </a:lnTo>
                  <a:lnTo>
                    <a:pt x="316560" y="181864"/>
                  </a:lnTo>
                  <a:lnTo>
                    <a:pt x="318325" y="158115"/>
                  </a:lnTo>
                  <a:lnTo>
                    <a:pt x="316560" y="134112"/>
                  </a:lnTo>
                  <a:lnTo>
                    <a:pt x="314604" y="126111"/>
                  </a:lnTo>
                  <a:lnTo>
                    <a:pt x="312839" y="118237"/>
                  </a:lnTo>
                  <a:lnTo>
                    <a:pt x="311073" y="110871"/>
                  </a:lnTo>
                  <a:lnTo>
                    <a:pt x="308521" y="103505"/>
                  </a:lnTo>
                  <a:lnTo>
                    <a:pt x="302450" y="89408"/>
                  </a:lnTo>
                  <a:lnTo>
                    <a:pt x="298729" y="82804"/>
                  </a:lnTo>
                  <a:lnTo>
                    <a:pt x="291287" y="69088"/>
                  </a:lnTo>
                  <a:lnTo>
                    <a:pt x="260527" y="35560"/>
                  </a:lnTo>
                  <a:lnTo>
                    <a:pt x="234670" y="18923"/>
                  </a:lnTo>
                  <a:lnTo>
                    <a:pt x="230212" y="16383"/>
                  </a:lnTo>
                  <a:close/>
                </a:path>
              </a:pathLst>
            </a:custGeom>
            <a:solidFill>
              <a:srgbClr val="737373"/>
            </a:solidFill>
          </p:spPr>
          <p:txBody>
            <a:bodyPr wrap="square" lIns="0" tIns="0" rIns="0" bIns="0" rtlCol="0"/>
            <a:lstStyle/>
            <a:p>
              <a:endParaRPr/>
            </a:p>
          </p:txBody>
        </p:sp>
      </p:grpSp>
      <p:sp>
        <p:nvSpPr>
          <p:cNvPr id="14" name="object 14"/>
          <p:cNvSpPr/>
          <p:nvPr/>
        </p:nvSpPr>
        <p:spPr>
          <a:xfrm>
            <a:off x="4594859" y="2127503"/>
            <a:ext cx="7374635" cy="4139184"/>
          </a:xfrm>
          <a:prstGeom prst="rect">
            <a:avLst/>
          </a:prstGeom>
          <a:blipFill>
            <a:blip r:embed="rId6" cstate="print"/>
            <a:stretch>
              <a:fillRect/>
            </a:stretch>
          </a:blipFill>
        </p:spPr>
        <p:txBody>
          <a:bodyPr wrap="square" lIns="0" tIns="0" rIns="0" bIns="0" rtlCol="0"/>
          <a:lstStyle/>
          <a:p>
            <a:endParaRPr/>
          </a:p>
        </p:txBody>
      </p:sp>
      <p:grpSp>
        <p:nvGrpSpPr>
          <p:cNvPr id="15" name="object 15"/>
          <p:cNvGrpSpPr/>
          <p:nvPr/>
        </p:nvGrpSpPr>
        <p:grpSpPr>
          <a:xfrm>
            <a:off x="964408" y="713231"/>
            <a:ext cx="11471910" cy="6282055"/>
            <a:chOff x="964408" y="713231"/>
            <a:chExt cx="11471910" cy="6282055"/>
          </a:xfrm>
        </p:grpSpPr>
        <p:sp>
          <p:nvSpPr>
            <p:cNvPr id="16" name="object 16"/>
            <p:cNvSpPr/>
            <p:nvPr/>
          </p:nvSpPr>
          <p:spPr>
            <a:xfrm>
              <a:off x="964408" y="5326044"/>
              <a:ext cx="2633374" cy="1252004"/>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2929128" y="713231"/>
              <a:ext cx="9506712" cy="6281926"/>
            </a:xfrm>
            <a:prstGeom prst="rect">
              <a:avLst/>
            </a:prstGeom>
            <a:blipFill>
              <a:blip r:embed="rId8" cstate="print"/>
              <a:stretch>
                <a:fillRect/>
              </a:stretch>
            </a:blipFill>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pic>
        <p:nvPicPr>
          <p:cNvPr id="3" name="Picture 2"/>
          <p:cNvPicPr>
            <a:picLocks noChangeAspect="1"/>
          </p:cNvPicPr>
          <p:nvPr/>
        </p:nvPicPr>
        <p:blipFill>
          <a:blip r:embed="rId2"/>
          <a:stretch>
            <a:fillRect/>
          </a:stretch>
        </p:blipFill>
        <p:spPr>
          <a:xfrm>
            <a:off x="37380" y="146050"/>
            <a:ext cx="4438650" cy="2581275"/>
          </a:xfrm>
          <a:prstGeom prst="rect">
            <a:avLst/>
          </a:prstGeom>
        </p:spPr>
      </p:pic>
      <p:pic>
        <p:nvPicPr>
          <p:cNvPr id="4" name="Picture 3"/>
          <p:cNvPicPr>
            <a:picLocks noChangeAspect="1"/>
          </p:cNvPicPr>
          <p:nvPr/>
        </p:nvPicPr>
        <p:blipFill>
          <a:blip r:embed="rId3"/>
          <a:stretch>
            <a:fillRect/>
          </a:stretch>
        </p:blipFill>
        <p:spPr>
          <a:xfrm>
            <a:off x="-33372" y="-1"/>
            <a:ext cx="12466671" cy="6083987"/>
          </a:xfrm>
          <a:prstGeom prst="rect">
            <a:avLst/>
          </a:prstGeom>
        </p:spPr>
      </p:pic>
    </p:spTree>
    <p:extLst>
      <p:ext uri="{BB962C8B-B14F-4D97-AF65-F5344CB8AC3E}">
        <p14:creationId xmlns:p14="http://schemas.microsoft.com/office/powerpoint/2010/main" val="2974306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13131"/>
            <a:ext cx="4439920" cy="574675"/>
          </a:xfrm>
          <a:prstGeom prst="rect">
            <a:avLst/>
          </a:prstGeom>
        </p:spPr>
        <p:txBody>
          <a:bodyPr vert="horz" wrap="square" lIns="0" tIns="12700" rIns="0" bIns="0" rtlCol="0">
            <a:spAutoFit/>
          </a:bodyPr>
          <a:lstStyle/>
          <a:p>
            <a:pPr marL="12700">
              <a:lnSpc>
                <a:spcPct val="100000"/>
              </a:lnSpc>
              <a:spcBef>
                <a:spcPts val="100"/>
              </a:spcBef>
            </a:pPr>
            <a:r>
              <a:rPr sz="3600" spc="-225" dirty="0"/>
              <a:t>Smarter </a:t>
            </a:r>
            <a:r>
              <a:rPr sz="3600" spc="-275" dirty="0"/>
              <a:t>Insights,</a:t>
            </a:r>
            <a:r>
              <a:rPr sz="3600" spc="-345" dirty="0"/>
              <a:t> </a:t>
            </a:r>
            <a:r>
              <a:rPr sz="3600" spc="-330" dirty="0"/>
              <a:t>Faster</a:t>
            </a:r>
            <a:endParaRPr sz="3600"/>
          </a:p>
        </p:txBody>
      </p:sp>
      <p:grpSp>
        <p:nvGrpSpPr>
          <p:cNvPr id="3" name="object 3"/>
          <p:cNvGrpSpPr/>
          <p:nvPr/>
        </p:nvGrpSpPr>
        <p:grpSpPr>
          <a:xfrm>
            <a:off x="316991" y="2185415"/>
            <a:ext cx="318770" cy="318770"/>
            <a:chOff x="316991" y="2185415"/>
            <a:chExt cx="318770" cy="318770"/>
          </a:xfrm>
        </p:grpSpPr>
        <p:sp>
          <p:nvSpPr>
            <p:cNvPr id="4" name="object 4"/>
            <p:cNvSpPr/>
            <p:nvPr/>
          </p:nvSpPr>
          <p:spPr>
            <a:xfrm>
              <a:off x="409955" y="2267711"/>
              <a:ext cx="144589" cy="1507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16991" y="2185415"/>
              <a:ext cx="318770" cy="318770"/>
            </a:xfrm>
            <a:custGeom>
              <a:avLst/>
              <a:gdLst/>
              <a:ahLst/>
              <a:cxnLst/>
              <a:rect l="l" t="t" r="r" b="b"/>
              <a:pathLst>
                <a:path w="318770" h="318769">
                  <a:moveTo>
                    <a:pt x="167284" y="0"/>
                  </a:moveTo>
                  <a:lnTo>
                    <a:pt x="151231" y="0"/>
                  </a:lnTo>
                  <a:lnTo>
                    <a:pt x="142608" y="635"/>
                  </a:lnTo>
                  <a:lnTo>
                    <a:pt x="127330" y="2921"/>
                  </a:lnTo>
                  <a:lnTo>
                    <a:pt x="119291" y="4953"/>
                  </a:lnTo>
                  <a:lnTo>
                    <a:pt x="111848" y="6731"/>
                  </a:lnTo>
                  <a:lnTo>
                    <a:pt x="76784" y="22733"/>
                  </a:lnTo>
                  <a:lnTo>
                    <a:pt x="36245" y="57277"/>
                  </a:lnTo>
                  <a:lnTo>
                    <a:pt x="23304" y="76327"/>
                  </a:lnTo>
                  <a:lnTo>
                    <a:pt x="18999" y="83185"/>
                  </a:lnTo>
                  <a:lnTo>
                    <a:pt x="16065" y="89789"/>
                  </a:lnTo>
                  <a:lnTo>
                    <a:pt x="12344" y="96647"/>
                  </a:lnTo>
                  <a:lnTo>
                    <a:pt x="9791" y="103886"/>
                  </a:lnTo>
                  <a:lnTo>
                    <a:pt x="0" y="158877"/>
                  </a:lnTo>
                  <a:lnTo>
                    <a:pt x="1765" y="182753"/>
                  </a:lnTo>
                  <a:lnTo>
                    <a:pt x="12344" y="220472"/>
                  </a:lnTo>
                  <a:lnTo>
                    <a:pt x="16065" y="227076"/>
                  </a:lnTo>
                  <a:lnTo>
                    <a:pt x="18999" y="233934"/>
                  </a:lnTo>
                  <a:lnTo>
                    <a:pt x="46812" y="270891"/>
                  </a:lnTo>
                  <a:lnTo>
                    <a:pt x="76784" y="295021"/>
                  </a:lnTo>
                  <a:lnTo>
                    <a:pt x="119291" y="313436"/>
                  </a:lnTo>
                  <a:lnTo>
                    <a:pt x="151231" y="318262"/>
                  </a:lnTo>
                  <a:lnTo>
                    <a:pt x="167284" y="318262"/>
                  </a:lnTo>
                  <a:lnTo>
                    <a:pt x="206667" y="310896"/>
                  </a:lnTo>
                  <a:lnTo>
                    <a:pt x="214109" y="308483"/>
                  </a:lnTo>
                  <a:lnTo>
                    <a:pt x="221361" y="305435"/>
                  </a:lnTo>
                  <a:lnTo>
                    <a:pt x="228206" y="302260"/>
                  </a:lnTo>
                  <a:lnTo>
                    <a:pt x="230145" y="301117"/>
                  </a:lnTo>
                  <a:lnTo>
                    <a:pt x="151815" y="301117"/>
                  </a:lnTo>
                  <a:lnTo>
                    <a:pt x="145148" y="300482"/>
                  </a:lnTo>
                  <a:lnTo>
                    <a:pt x="104609" y="290068"/>
                  </a:lnTo>
                  <a:lnTo>
                    <a:pt x="69545" y="268478"/>
                  </a:lnTo>
                  <a:lnTo>
                    <a:pt x="41719" y="238252"/>
                  </a:lnTo>
                  <a:lnTo>
                    <a:pt x="23901" y="200660"/>
                  </a:lnTo>
                  <a:lnTo>
                    <a:pt x="17233" y="166370"/>
                  </a:lnTo>
                  <a:lnTo>
                    <a:pt x="17233" y="151384"/>
                  </a:lnTo>
                  <a:lnTo>
                    <a:pt x="28790" y="103378"/>
                  </a:lnTo>
                  <a:lnTo>
                    <a:pt x="49758" y="68199"/>
                  </a:lnTo>
                  <a:lnTo>
                    <a:pt x="80505" y="40640"/>
                  </a:lnTo>
                  <a:lnTo>
                    <a:pt x="117538" y="23368"/>
                  </a:lnTo>
                  <a:lnTo>
                    <a:pt x="159258" y="16510"/>
                  </a:lnTo>
                  <a:lnTo>
                    <a:pt x="230361" y="16510"/>
                  </a:lnTo>
                  <a:lnTo>
                    <a:pt x="228206" y="15240"/>
                  </a:lnTo>
                  <a:lnTo>
                    <a:pt x="214109" y="9271"/>
                  </a:lnTo>
                  <a:lnTo>
                    <a:pt x="206667" y="6731"/>
                  </a:lnTo>
                  <a:lnTo>
                    <a:pt x="199224" y="4953"/>
                  </a:lnTo>
                  <a:lnTo>
                    <a:pt x="191185" y="2921"/>
                  </a:lnTo>
                  <a:lnTo>
                    <a:pt x="175323" y="635"/>
                  </a:lnTo>
                  <a:lnTo>
                    <a:pt x="167284" y="0"/>
                  </a:lnTo>
                  <a:close/>
                </a:path>
                <a:path w="318770" h="318769">
                  <a:moveTo>
                    <a:pt x="230361" y="16510"/>
                  </a:moveTo>
                  <a:lnTo>
                    <a:pt x="159258" y="16510"/>
                  </a:lnTo>
                  <a:lnTo>
                    <a:pt x="173951" y="17907"/>
                  </a:lnTo>
                  <a:lnTo>
                    <a:pt x="188252" y="19558"/>
                  </a:lnTo>
                  <a:lnTo>
                    <a:pt x="227622" y="33782"/>
                  </a:lnTo>
                  <a:lnTo>
                    <a:pt x="259943" y="57912"/>
                  </a:lnTo>
                  <a:lnTo>
                    <a:pt x="283845" y="90424"/>
                  </a:lnTo>
                  <a:lnTo>
                    <a:pt x="298145" y="129794"/>
                  </a:lnTo>
                  <a:lnTo>
                    <a:pt x="301078" y="158877"/>
                  </a:lnTo>
                  <a:lnTo>
                    <a:pt x="299910" y="173609"/>
                  </a:lnTo>
                  <a:lnTo>
                    <a:pt x="290106" y="213614"/>
                  </a:lnTo>
                  <a:lnTo>
                    <a:pt x="269151" y="248666"/>
                  </a:lnTo>
                  <a:lnTo>
                    <a:pt x="238988" y="276606"/>
                  </a:lnTo>
                  <a:lnTo>
                    <a:pt x="201764" y="294259"/>
                  </a:lnTo>
                  <a:lnTo>
                    <a:pt x="166700" y="301117"/>
                  </a:lnTo>
                  <a:lnTo>
                    <a:pt x="230145" y="301117"/>
                  </a:lnTo>
                  <a:lnTo>
                    <a:pt x="234670" y="298450"/>
                  </a:lnTo>
                  <a:lnTo>
                    <a:pt x="241528" y="295021"/>
                  </a:lnTo>
                  <a:lnTo>
                    <a:pt x="248196" y="290703"/>
                  </a:lnTo>
                  <a:lnTo>
                    <a:pt x="282079" y="259334"/>
                  </a:lnTo>
                  <a:lnTo>
                    <a:pt x="302450" y="227076"/>
                  </a:lnTo>
                  <a:lnTo>
                    <a:pt x="314604" y="190246"/>
                  </a:lnTo>
                  <a:lnTo>
                    <a:pt x="316560" y="182753"/>
                  </a:lnTo>
                  <a:lnTo>
                    <a:pt x="318325" y="158877"/>
                  </a:lnTo>
                  <a:lnTo>
                    <a:pt x="316560" y="134747"/>
                  </a:lnTo>
                  <a:lnTo>
                    <a:pt x="314604" y="126746"/>
                  </a:lnTo>
                  <a:lnTo>
                    <a:pt x="312839" y="118872"/>
                  </a:lnTo>
                  <a:lnTo>
                    <a:pt x="311073" y="111379"/>
                  </a:lnTo>
                  <a:lnTo>
                    <a:pt x="308521" y="103886"/>
                  </a:lnTo>
                  <a:lnTo>
                    <a:pt x="302450" y="89789"/>
                  </a:lnTo>
                  <a:lnTo>
                    <a:pt x="298729" y="83185"/>
                  </a:lnTo>
                  <a:lnTo>
                    <a:pt x="291287" y="69469"/>
                  </a:lnTo>
                  <a:lnTo>
                    <a:pt x="260527" y="35687"/>
                  </a:lnTo>
                  <a:lnTo>
                    <a:pt x="234670" y="19050"/>
                  </a:lnTo>
                  <a:lnTo>
                    <a:pt x="230361" y="16510"/>
                  </a:lnTo>
                  <a:close/>
                </a:path>
              </a:pathLst>
            </a:custGeom>
            <a:solidFill>
              <a:srgbClr val="0078D6"/>
            </a:solidFill>
          </p:spPr>
          <p:txBody>
            <a:bodyPr wrap="square" lIns="0" tIns="0" rIns="0" bIns="0" rtlCol="0"/>
            <a:lstStyle/>
            <a:p>
              <a:endParaRPr/>
            </a:p>
          </p:txBody>
        </p:sp>
      </p:grpSp>
      <p:grpSp>
        <p:nvGrpSpPr>
          <p:cNvPr id="6" name="object 6"/>
          <p:cNvGrpSpPr/>
          <p:nvPr/>
        </p:nvGrpSpPr>
        <p:grpSpPr>
          <a:xfrm>
            <a:off x="316991" y="3296411"/>
            <a:ext cx="318770" cy="316865"/>
            <a:chOff x="316991" y="3296411"/>
            <a:chExt cx="318770" cy="316865"/>
          </a:xfrm>
        </p:grpSpPr>
        <p:sp>
          <p:nvSpPr>
            <p:cNvPr id="7" name="object 7"/>
            <p:cNvSpPr/>
            <p:nvPr/>
          </p:nvSpPr>
          <p:spPr>
            <a:xfrm>
              <a:off x="409955" y="3377183"/>
              <a:ext cx="144589" cy="15227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16991" y="3296411"/>
              <a:ext cx="318770" cy="316865"/>
            </a:xfrm>
            <a:custGeom>
              <a:avLst/>
              <a:gdLst/>
              <a:ahLst/>
              <a:cxnLst/>
              <a:rect l="l" t="t" r="r" b="b"/>
              <a:pathLst>
                <a:path w="318770" h="316864">
                  <a:moveTo>
                    <a:pt x="167284" y="0"/>
                  </a:moveTo>
                  <a:lnTo>
                    <a:pt x="151231" y="0"/>
                  </a:lnTo>
                  <a:lnTo>
                    <a:pt x="142608" y="635"/>
                  </a:lnTo>
                  <a:lnTo>
                    <a:pt x="104609" y="9144"/>
                  </a:lnTo>
                  <a:lnTo>
                    <a:pt x="70129" y="26924"/>
                  </a:lnTo>
                  <a:lnTo>
                    <a:pt x="36245" y="57023"/>
                  </a:lnTo>
                  <a:lnTo>
                    <a:pt x="23304" y="75946"/>
                  </a:lnTo>
                  <a:lnTo>
                    <a:pt x="18999" y="82803"/>
                  </a:lnTo>
                  <a:lnTo>
                    <a:pt x="16065" y="89408"/>
                  </a:lnTo>
                  <a:lnTo>
                    <a:pt x="12344" y="96265"/>
                  </a:lnTo>
                  <a:lnTo>
                    <a:pt x="9791" y="103505"/>
                  </a:lnTo>
                  <a:lnTo>
                    <a:pt x="0" y="158114"/>
                  </a:lnTo>
                  <a:lnTo>
                    <a:pt x="584" y="166115"/>
                  </a:lnTo>
                  <a:lnTo>
                    <a:pt x="1181" y="173862"/>
                  </a:lnTo>
                  <a:lnTo>
                    <a:pt x="1765" y="181863"/>
                  </a:lnTo>
                  <a:lnTo>
                    <a:pt x="2933" y="189357"/>
                  </a:lnTo>
                  <a:lnTo>
                    <a:pt x="4902" y="197358"/>
                  </a:lnTo>
                  <a:lnTo>
                    <a:pt x="7251" y="204597"/>
                  </a:lnTo>
                  <a:lnTo>
                    <a:pt x="9791" y="211962"/>
                  </a:lnTo>
                  <a:lnTo>
                    <a:pt x="12344" y="219456"/>
                  </a:lnTo>
                  <a:lnTo>
                    <a:pt x="16065" y="226060"/>
                  </a:lnTo>
                  <a:lnTo>
                    <a:pt x="18999" y="232918"/>
                  </a:lnTo>
                  <a:lnTo>
                    <a:pt x="27038" y="245745"/>
                  </a:lnTo>
                  <a:lnTo>
                    <a:pt x="57785" y="280162"/>
                  </a:lnTo>
                  <a:lnTo>
                    <a:pt x="90309" y="300736"/>
                  </a:lnTo>
                  <a:lnTo>
                    <a:pt x="111848" y="309372"/>
                  </a:lnTo>
                  <a:lnTo>
                    <a:pt x="119291" y="311912"/>
                  </a:lnTo>
                  <a:lnTo>
                    <a:pt x="127330" y="313689"/>
                  </a:lnTo>
                  <a:lnTo>
                    <a:pt x="134772" y="315087"/>
                  </a:lnTo>
                  <a:lnTo>
                    <a:pt x="142608" y="316230"/>
                  </a:lnTo>
                  <a:lnTo>
                    <a:pt x="151231" y="316738"/>
                  </a:lnTo>
                  <a:lnTo>
                    <a:pt x="167284" y="316738"/>
                  </a:lnTo>
                  <a:lnTo>
                    <a:pt x="206667" y="309372"/>
                  </a:lnTo>
                  <a:lnTo>
                    <a:pt x="214109" y="307086"/>
                  </a:lnTo>
                  <a:lnTo>
                    <a:pt x="221361" y="303911"/>
                  </a:lnTo>
                  <a:lnTo>
                    <a:pt x="228206" y="300736"/>
                  </a:lnTo>
                  <a:lnTo>
                    <a:pt x="230212" y="299593"/>
                  </a:lnTo>
                  <a:lnTo>
                    <a:pt x="151815" y="299593"/>
                  </a:lnTo>
                  <a:lnTo>
                    <a:pt x="145148" y="299085"/>
                  </a:lnTo>
                  <a:lnTo>
                    <a:pt x="104609" y="288671"/>
                  </a:lnTo>
                  <a:lnTo>
                    <a:pt x="69545" y="267208"/>
                  </a:lnTo>
                  <a:lnTo>
                    <a:pt x="41719" y="237109"/>
                  </a:lnTo>
                  <a:lnTo>
                    <a:pt x="23901" y="199644"/>
                  </a:lnTo>
                  <a:lnTo>
                    <a:pt x="17233" y="150749"/>
                  </a:lnTo>
                  <a:lnTo>
                    <a:pt x="17830" y="143256"/>
                  </a:lnTo>
                  <a:lnTo>
                    <a:pt x="28790" y="102870"/>
                  </a:lnTo>
                  <a:lnTo>
                    <a:pt x="49758" y="67945"/>
                  </a:lnTo>
                  <a:lnTo>
                    <a:pt x="80505" y="40386"/>
                  </a:lnTo>
                  <a:lnTo>
                    <a:pt x="117538" y="23240"/>
                  </a:lnTo>
                  <a:lnTo>
                    <a:pt x="159258" y="16383"/>
                  </a:lnTo>
                  <a:lnTo>
                    <a:pt x="230212" y="16383"/>
                  </a:lnTo>
                  <a:lnTo>
                    <a:pt x="228206" y="15239"/>
                  </a:lnTo>
                  <a:lnTo>
                    <a:pt x="221361" y="12319"/>
                  </a:lnTo>
                  <a:lnTo>
                    <a:pt x="214109" y="9144"/>
                  </a:lnTo>
                  <a:lnTo>
                    <a:pt x="206667" y="6603"/>
                  </a:lnTo>
                  <a:lnTo>
                    <a:pt x="191185" y="2921"/>
                  </a:lnTo>
                  <a:lnTo>
                    <a:pt x="175323" y="635"/>
                  </a:lnTo>
                  <a:lnTo>
                    <a:pt x="167284" y="0"/>
                  </a:lnTo>
                  <a:close/>
                </a:path>
                <a:path w="318770" h="316864">
                  <a:moveTo>
                    <a:pt x="230212" y="16383"/>
                  </a:moveTo>
                  <a:lnTo>
                    <a:pt x="159258" y="16383"/>
                  </a:lnTo>
                  <a:lnTo>
                    <a:pt x="173951" y="17780"/>
                  </a:lnTo>
                  <a:lnTo>
                    <a:pt x="188252" y="19558"/>
                  </a:lnTo>
                  <a:lnTo>
                    <a:pt x="227622" y="33527"/>
                  </a:lnTo>
                  <a:lnTo>
                    <a:pt x="259943" y="57531"/>
                  </a:lnTo>
                  <a:lnTo>
                    <a:pt x="283845" y="90043"/>
                  </a:lnTo>
                  <a:lnTo>
                    <a:pt x="298145" y="129159"/>
                  </a:lnTo>
                  <a:lnTo>
                    <a:pt x="301078" y="158114"/>
                  </a:lnTo>
                  <a:lnTo>
                    <a:pt x="299910" y="172720"/>
                  </a:lnTo>
                  <a:lnTo>
                    <a:pt x="290106" y="212598"/>
                  </a:lnTo>
                  <a:lnTo>
                    <a:pt x="269151" y="247523"/>
                  </a:lnTo>
                  <a:lnTo>
                    <a:pt x="238988" y="275209"/>
                  </a:lnTo>
                  <a:lnTo>
                    <a:pt x="201764" y="292735"/>
                  </a:lnTo>
                  <a:lnTo>
                    <a:pt x="166700" y="299593"/>
                  </a:lnTo>
                  <a:lnTo>
                    <a:pt x="230212" y="299593"/>
                  </a:lnTo>
                  <a:lnTo>
                    <a:pt x="234670" y="297052"/>
                  </a:lnTo>
                  <a:lnTo>
                    <a:pt x="241528" y="293624"/>
                  </a:lnTo>
                  <a:lnTo>
                    <a:pt x="248196" y="289306"/>
                  </a:lnTo>
                  <a:lnTo>
                    <a:pt x="282079" y="258063"/>
                  </a:lnTo>
                  <a:lnTo>
                    <a:pt x="305396" y="219456"/>
                  </a:lnTo>
                  <a:lnTo>
                    <a:pt x="314604" y="189357"/>
                  </a:lnTo>
                  <a:lnTo>
                    <a:pt x="316560" y="181863"/>
                  </a:lnTo>
                  <a:lnTo>
                    <a:pt x="318325" y="158114"/>
                  </a:lnTo>
                  <a:lnTo>
                    <a:pt x="316560" y="134112"/>
                  </a:lnTo>
                  <a:lnTo>
                    <a:pt x="314604" y="126111"/>
                  </a:lnTo>
                  <a:lnTo>
                    <a:pt x="312839" y="118237"/>
                  </a:lnTo>
                  <a:lnTo>
                    <a:pt x="311073" y="110871"/>
                  </a:lnTo>
                  <a:lnTo>
                    <a:pt x="308521" y="103505"/>
                  </a:lnTo>
                  <a:lnTo>
                    <a:pt x="302450" y="89408"/>
                  </a:lnTo>
                  <a:lnTo>
                    <a:pt x="298729" y="82803"/>
                  </a:lnTo>
                  <a:lnTo>
                    <a:pt x="291287" y="69087"/>
                  </a:lnTo>
                  <a:lnTo>
                    <a:pt x="260527" y="35560"/>
                  </a:lnTo>
                  <a:lnTo>
                    <a:pt x="234670" y="18923"/>
                  </a:lnTo>
                  <a:lnTo>
                    <a:pt x="230212" y="16383"/>
                  </a:lnTo>
                  <a:close/>
                </a:path>
              </a:pathLst>
            </a:custGeom>
            <a:solidFill>
              <a:srgbClr val="0078D6"/>
            </a:solidFill>
          </p:spPr>
          <p:txBody>
            <a:bodyPr wrap="square" lIns="0" tIns="0" rIns="0" bIns="0" rtlCol="0"/>
            <a:lstStyle/>
            <a:p>
              <a:endParaRPr/>
            </a:p>
          </p:txBody>
        </p:sp>
      </p:grpSp>
      <p:grpSp>
        <p:nvGrpSpPr>
          <p:cNvPr id="9" name="object 9"/>
          <p:cNvGrpSpPr/>
          <p:nvPr/>
        </p:nvGrpSpPr>
        <p:grpSpPr>
          <a:xfrm>
            <a:off x="316991" y="4361688"/>
            <a:ext cx="318770" cy="318770"/>
            <a:chOff x="316991" y="4361688"/>
            <a:chExt cx="318770" cy="318770"/>
          </a:xfrm>
        </p:grpSpPr>
        <p:sp>
          <p:nvSpPr>
            <p:cNvPr id="10" name="object 10"/>
            <p:cNvSpPr/>
            <p:nvPr/>
          </p:nvSpPr>
          <p:spPr>
            <a:xfrm>
              <a:off x="409955" y="4443984"/>
              <a:ext cx="144589" cy="150749"/>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316991" y="4361688"/>
              <a:ext cx="318770" cy="318770"/>
            </a:xfrm>
            <a:custGeom>
              <a:avLst/>
              <a:gdLst/>
              <a:ahLst/>
              <a:cxnLst/>
              <a:rect l="l" t="t" r="r" b="b"/>
              <a:pathLst>
                <a:path w="318770" h="318770">
                  <a:moveTo>
                    <a:pt x="167284" y="0"/>
                  </a:moveTo>
                  <a:lnTo>
                    <a:pt x="151231" y="0"/>
                  </a:lnTo>
                  <a:lnTo>
                    <a:pt x="142608" y="635"/>
                  </a:lnTo>
                  <a:lnTo>
                    <a:pt x="127330" y="2921"/>
                  </a:lnTo>
                  <a:lnTo>
                    <a:pt x="119291" y="4953"/>
                  </a:lnTo>
                  <a:lnTo>
                    <a:pt x="111848" y="6731"/>
                  </a:lnTo>
                  <a:lnTo>
                    <a:pt x="76784" y="22733"/>
                  </a:lnTo>
                  <a:lnTo>
                    <a:pt x="36245" y="57277"/>
                  </a:lnTo>
                  <a:lnTo>
                    <a:pt x="23304" y="76327"/>
                  </a:lnTo>
                  <a:lnTo>
                    <a:pt x="18999" y="83185"/>
                  </a:lnTo>
                  <a:lnTo>
                    <a:pt x="16065" y="89789"/>
                  </a:lnTo>
                  <a:lnTo>
                    <a:pt x="12344" y="96647"/>
                  </a:lnTo>
                  <a:lnTo>
                    <a:pt x="9791" y="103886"/>
                  </a:lnTo>
                  <a:lnTo>
                    <a:pt x="0" y="158877"/>
                  </a:lnTo>
                  <a:lnTo>
                    <a:pt x="1765" y="182753"/>
                  </a:lnTo>
                  <a:lnTo>
                    <a:pt x="12344" y="220472"/>
                  </a:lnTo>
                  <a:lnTo>
                    <a:pt x="16065" y="227076"/>
                  </a:lnTo>
                  <a:lnTo>
                    <a:pt x="18999" y="233934"/>
                  </a:lnTo>
                  <a:lnTo>
                    <a:pt x="46812" y="270891"/>
                  </a:lnTo>
                  <a:lnTo>
                    <a:pt x="76784" y="295021"/>
                  </a:lnTo>
                  <a:lnTo>
                    <a:pt x="119291" y="313436"/>
                  </a:lnTo>
                  <a:lnTo>
                    <a:pt x="151231" y="318262"/>
                  </a:lnTo>
                  <a:lnTo>
                    <a:pt x="167284" y="318262"/>
                  </a:lnTo>
                  <a:lnTo>
                    <a:pt x="206667" y="310896"/>
                  </a:lnTo>
                  <a:lnTo>
                    <a:pt x="214109" y="308483"/>
                  </a:lnTo>
                  <a:lnTo>
                    <a:pt x="221361" y="305435"/>
                  </a:lnTo>
                  <a:lnTo>
                    <a:pt x="228206" y="302260"/>
                  </a:lnTo>
                  <a:lnTo>
                    <a:pt x="230145" y="301117"/>
                  </a:lnTo>
                  <a:lnTo>
                    <a:pt x="151815" y="301117"/>
                  </a:lnTo>
                  <a:lnTo>
                    <a:pt x="145148" y="300482"/>
                  </a:lnTo>
                  <a:lnTo>
                    <a:pt x="104609" y="290068"/>
                  </a:lnTo>
                  <a:lnTo>
                    <a:pt x="69545" y="268478"/>
                  </a:lnTo>
                  <a:lnTo>
                    <a:pt x="41719" y="238252"/>
                  </a:lnTo>
                  <a:lnTo>
                    <a:pt x="23901" y="200660"/>
                  </a:lnTo>
                  <a:lnTo>
                    <a:pt x="17233" y="166370"/>
                  </a:lnTo>
                  <a:lnTo>
                    <a:pt x="17233" y="151384"/>
                  </a:lnTo>
                  <a:lnTo>
                    <a:pt x="28790" y="103378"/>
                  </a:lnTo>
                  <a:lnTo>
                    <a:pt x="49758" y="68199"/>
                  </a:lnTo>
                  <a:lnTo>
                    <a:pt x="80505" y="40640"/>
                  </a:lnTo>
                  <a:lnTo>
                    <a:pt x="117538" y="23368"/>
                  </a:lnTo>
                  <a:lnTo>
                    <a:pt x="159258" y="16510"/>
                  </a:lnTo>
                  <a:lnTo>
                    <a:pt x="230361" y="16510"/>
                  </a:lnTo>
                  <a:lnTo>
                    <a:pt x="228206" y="15240"/>
                  </a:lnTo>
                  <a:lnTo>
                    <a:pt x="214109" y="9271"/>
                  </a:lnTo>
                  <a:lnTo>
                    <a:pt x="206667" y="6731"/>
                  </a:lnTo>
                  <a:lnTo>
                    <a:pt x="199224" y="4953"/>
                  </a:lnTo>
                  <a:lnTo>
                    <a:pt x="191185" y="2921"/>
                  </a:lnTo>
                  <a:lnTo>
                    <a:pt x="175323" y="635"/>
                  </a:lnTo>
                  <a:lnTo>
                    <a:pt x="167284" y="0"/>
                  </a:lnTo>
                  <a:close/>
                </a:path>
                <a:path w="318770" h="318770">
                  <a:moveTo>
                    <a:pt x="230361" y="16510"/>
                  </a:moveTo>
                  <a:lnTo>
                    <a:pt x="159258" y="16510"/>
                  </a:lnTo>
                  <a:lnTo>
                    <a:pt x="173951" y="17907"/>
                  </a:lnTo>
                  <a:lnTo>
                    <a:pt x="188252" y="19558"/>
                  </a:lnTo>
                  <a:lnTo>
                    <a:pt x="227622" y="33782"/>
                  </a:lnTo>
                  <a:lnTo>
                    <a:pt x="259943" y="57912"/>
                  </a:lnTo>
                  <a:lnTo>
                    <a:pt x="283845" y="90424"/>
                  </a:lnTo>
                  <a:lnTo>
                    <a:pt x="298145" y="129794"/>
                  </a:lnTo>
                  <a:lnTo>
                    <a:pt x="301078" y="158877"/>
                  </a:lnTo>
                  <a:lnTo>
                    <a:pt x="299910" y="173609"/>
                  </a:lnTo>
                  <a:lnTo>
                    <a:pt x="290106" y="213614"/>
                  </a:lnTo>
                  <a:lnTo>
                    <a:pt x="269151" y="248666"/>
                  </a:lnTo>
                  <a:lnTo>
                    <a:pt x="238988" y="276606"/>
                  </a:lnTo>
                  <a:lnTo>
                    <a:pt x="201764" y="294132"/>
                  </a:lnTo>
                  <a:lnTo>
                    <a:pt x="166700" y="301117"/>
                  </a:lnTo>
                  <a:lnTo>
                    <a:pt x="230145" y="301117"/>
                  </a:lnTo>
                  <a:lnTo>
                    <a:pt x="234670" y="298450"/>
                  </a:lnTo>
                  <a:lnTo>
                    <a:pt x="241528" y="295021"/>
                  </a:lnTo>
                  <a:lnTo>
                    <a:pt x="248196" y="290703"/>
                  </a:lnTo>
                  <a:lnTo>
                    <a:pt x="282079" y="259334"/>
                  </a:lnTo>
                  <a:lnTo>
                    <a:pt x="302450" y="227076"/>
                  </a:lnTo>
                  <a:lnTo>
                    <a:pt x="314604" y="190246"/>
                  </a:lnTo>
                  <a:lnTo>
                    <a:pt x="316560" y="182753"/>
                  </a:lnTo>
                  <a:lnTo>
                    <a:pt x="318325" y="158877"/>
                  </a:lnTo>
                  <a:lnTo>
                    <a:pt x="316560" y="134747"/>
                  </a:lnTo>
                  <a:lnTo>
                    <a:pt x="314604" y="126746"/>
                  </a:lnTo>
                  <a:lnTo>
                    <a:pt x="312839" y="118872"/>
                  </a:lnTo>
                  <a:lnTo>
                    <a:pt x="311073" y="111379"/>
                  </a:lnTo>
                  <a:lnTo>
                    <a:pt x="308521" y="103886"/>
                  </a:lnTo>
                  <a:lnTo>
                    <a:pt x="302450" y="89789"/>
                  </a:lnTo>
                  <a:lnTo>
                    <a:pt x="298729" y="83185"/>
                  </a:lnTo>
                  <a:lnTo>
                    <a:pt x="291287" y="69469"/>
                  </a:lnTo>
                  <a:lnTo>
                    <a:pt x="260527" y="35687"/>
                  </a:lnTo>
                  <a:lnTo>
                    <a:pt x="234670" y="19050"/>
                  </a:lnTo>
                  <a:lnTo>
                    <a:pt x="230361" y="16510"/>
                  </a:lnTo>
                  <a:close/>
                </a:path>
              </a:pathLst>
            </a:custGeom>
            <a:solidFill>
              <a:srgbClr val="0078D6"/>
            </a:solidFill>
          </p:spPr>
          <p:txBody>
            <a:bodyPr wrap="square" lIns="0" tIns="0" rIns="0" bIns="0" rtlCol="0"/>
            <a:lstStyle/>
            <a:p>
              <a:endParaRPr/>
            </a:p>
          </p:txBody>
        </p:sp>
      </p:grpSp>
      <p:grpSp>
        <p:nvGrpSpPr>
          <p:cNvPr id="12" name="object 12"/>
          <p:cNvGrpSpPr/>
          <p:nvPr/>
        </p:nvGrpSpPr>
        <p:grpSpPr>
          <a:xfrm>
            <a:off x="352043" y="5625083"/>
            <a:ext cx="318770" cy="318770"/>
            <a:chOff x="352043" y="5625083"/>
            <a:chExt cx="318770" cy="318770"/>
          </a:xfrm>
        </p:grpSpPr>
        <p:sp>
          <p:nvSpPr>
            <p:cNvPr id="13" name="object 13"/>
            <p:cNvSpPr/>
            <p:nvPr/>
          </p:nvSpPr>
          <p:spPr>
            <a:xfrm>
              <a:off x="443483" y="5707379"/>
              <a:ext cx="146113" cy="15220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52043" y="5625083"/>
              <a:ext cx="318770" cy="318770"/>
            </a:xfrm>
            <a:custGeom>
              <a:avLst/>
              <a:gdLst/>
              <a:ahLst/>
              <a:cxnLst/>
              <a:rect l="l" t="t" r="r" b="b"/>
              <a:pathLst>
                <a:path w="318770" h="318770">
                  <a:moveTo>
                    <a:pt x="167284" y="0"/>
                  </a:moveTo>
                  <a:lnTo>
                    <a:pt x="151231" y="0"/>
                  </a:lnTo>
                  <a:lnTo>
                    <a:pt x="142608" y="634"/>
                  </a:lnTo>
                  <a:lnTo>
                    <a:pt x="127330" y="2920"/>
                  </a:lnTo>
                  <a:lnTo>
                    <a:pt x="119291" y="4953"/>
                  </a:lnTo>
                  <a:lnTo>
                    <a:pt x="111848" y="6731"/>
                  </a:lnTo>
                  <a:lnTo>
                    <a:pt x="76784" y="22732"/>
                  </a:lnTo>
                  <a:lnTo>
                    <a:pt x="36245" y="57276"/>
                  </a:lnTo>
                  <a:lnTo>
                    <a:pt x="23304" y="76326"/>
                  </a:lnTo>
                  <a:lnTo>
                    <a:pt x="18999" y="83184"/>
                  </a:lnTo>
                  <a:lnTo>
                    <a:pt x="16065" y="89788"/>
                  </a:lnTo>
                  <a:lnTo>
                    <a:pt x="12344" y="96647"/>
                  </a:lnTo>
                  <a:lnTo>
                    <a:pt x="9791" y="103949"/>
                  </a:lnTo>
                  <a:lnTo>
                    <a:pt x="0" y="158864"/>
                  </a:lnTo>
                  <a:lnTo>
                    <a:pt x="1765" y="182791"/>
                  </a:lnTo>
                  <a:lnTo>
                    <a:pt x="12344" y="220446"/>
                  </a:lnTo>
                  <a:lnTo>
                    <a:pt x="16065" y="227114"/>
                  </a:lnTo>
                  <a:lnTo>
                    <a:pt x="18999" y="233984"/>
                  </a:lnTo>
                  <a:lnTo>
                    <a:pt x="46812" y="270852"/>
                  </a:lnTo>
                  <a:lnTo>
                    <a:pt x="76784" y="294982"/>
                  </a:lnTo>
                  <a:lnTo>
                    <a:pt x="111848" y="310870"/>
                  </a:lnTo>
                  <a:lnTo>
                    <a:pt x="119291" y="313410"/>
                  </a:lnTo>
                  <a:lnTo>
                    <a:pt x="127330" y="315175"/>
                  </a:lnTo>
                  <a:lnTo>
                    <a:pt x="134772" y="316560"/>
                  </a:lnTo>
                  <a:lnTo>
                    <a:pt x="142608" y="317728"/>
                  </a:lnTo>
                  <a:lnTo>
                    <a:pt x="151231" y="318325"/>
                  </a:lnTo>
                  <a:lnTo>
                    <a:pt x="167284" y="318325"/>
                  </a:lnTo>
                  <a:lnTo>
                    <a:pt x="206667" y="310870"/>
                  </a:lnTo>
                  <a:lnTo>
                    <a:pt x="214109" y="308508"/>
                  </a:lnTo>
                  <a:lnTo>
                    <a:pt x="221361" y="305371"/>
                  </a:lnTo>
                  <a:lnTo>
                    <a:pt x="228206" y="302234"/>
                  </a:lnTo>
                  <a:lnTo>
                    <a:pt x="230236" y="301066"/>
                  </a:lnTo>
                  <a:lnTo>
                    <a:pt x="151815" y="301066"/>
                  </a:lnTo>
                  <a:lnTo>
                    <a:pt x="145148" y="300469"/>
                  </a:lnTo>
                  <a:lnTo>
                    <a:pt x="104609" y="290080"/>
                  </a:lnTo>
                  <a:lnTo>
                    <a:pt x="69545" y="268503"/>
                  </a:lnTo>
                  <a:lnTo>
                    <a:pt x="41719" y="238302"/>
                  </a:lnTo>
                  <a:lnTo>
                    <a:pt x="23901" y="200647"/>
                  </a:lnTo>
                  <a:lnTo>
                    <a:pt x="17233" y="151409"/>
                  </a:lnTo>
                  <a:lnTo>
                    <a:pt x="17830" y="143954"/>
                  </a:lnTo>
                  <a:lnTo>
                    <a:pt x="28790" y="103365"/>
                  </a:lnTo>
                  <a:lnTo>
                    <a:pt x="49758" y="68198"/>
                  </a:lnTo>
                  <a:lnTo>
                    <a:pt x="80505" y="40639"/>
                  </a:lnTo>
                  <a:lnTo>
                    <a:pt x="117538" y="23367"/>
                  </a:lnTo>
                  <a:lnTo>
                    <a:pt x="159258" y="16509"/>
                  </a:lnTo>
                  <a:lnTo>
                    <a:pt x="230361" y="16509"/>
                  </a:lnTo>
                  <a:lnTo>
                    <a:pt x="228206" y="15239"/>
                  </a:lnTo>
                  <a:lnTo>
                    <a:pt x="214109" y="9270"/>
                  </a:lnTo>
                  <a:lnTo>
                    <a:pt x="206667" y="6731"/>
                  </a:lnTo>
                  <a:lnTo>
                    <a:pt x="199224" y="4953"/>
                  </a:lnTo>
                  <a:lnTo>
                    <a:pt x="191185" y="2920"/>
                  </a:lnTo>
                  <a:lnTo>
                    <a:pt x="175323" y="634"/>
                  </a:lnTo>
                  <a:lnTo>
                    <a:pt x="167284" y="0"/>
                  </a:lnTo>
                  <a:close/>
                </a:path>
                <a:path w="318770" h="318770">
                  <a:moveTo>
                    <a:pt x="230361" y="16509"/>
                  </a:moveTo>
                  <a:lnTo>
                    <a:pt x="159258" y="16509"/>
                  </a:lnTo>
                  <a:lnTo>
                    <a:pt x="173951" y="17906"/>
                  </a:lnTo>
                  <a:lnTo>
                    <a:pt x="188252" y="19557"/>
                  </a:lnTo>
                  <a:lnTo>
                    <a:pt x="227622" y="33781"/>
                  </a:lnTo>
                  <a:lnTo>
                    <a:pt x="259943" y="57912"/>
                  </a:lnTo>
                  <a:lnTo>
                    <a:pt x="283845" y="90423"/>
                  </a:lnTo>
                  <a:lnTo>
                    <a:pt x="298145" y="129844"/>
                  </a:lnTo>
                  <a:lnTo>
                    <a:pt x="301078" y="158864"/>
                  </a:lnTo>
                  <a:lnTo>
                    <a:pt x="299910" y="173570"/>
                  </a:lnTo>
                  <a:lnTo>
                    <a:pt x="290106" y="213588"/>
                  </a:lnTo>
                  <a:lnTo>
                    <a:pt x="269151" y="248691"/>
                  </a:lnTo>
                  <a:lnTo>
                    <a:pt x="238988" y="276542"/>
                  </a:lnTo>
                  <a:lnTo>
                    <a:pt x="201764" y="294195"/>
                  </a:lnTo>
                  <a:lnTo>
                    <a:pt x="166700" y="301066"/>
                  </a:lnTo>
                  <a:lnTo>
                    <a:pt x="230236" y="301066"/>
                  </a:lnTo>
                  <a:lnTo>
                    <a:pt x="234670" y="298513"/>
                  </a:lnTo>
                  <a:lnTo>
                    <a:pt x="241528" y="294982"/>
                  </a:lnTo>
                  <a:lnTo>
                    <a:pt x="248196" y="290664"/>
                  </a:lnTo>
                  <a:lnTo>
                    <a:pt x="282079" y="259283"/>
                  </a:lnTo>
                  <a:lnTo>
                    <a:pt x="305396" y="220446"/>
                  </a:lnTo>
                  <a:lnTo>
                    <a:pt x="314604" y="190245"/>
                  </a:lnTo>
                  <a:lnTo>
                    <a:pt x="316560" y="182791"/>
                  </a:lnTo>
                  <a:lnTo>
                    <a:pt x="318325" y="158864"/>
                  </a:lnTo>
                  <a:lnTo>
                    <a:pt x="316560" y="134747"/>
                  </a:lnTo>
                  <a:lnTo>
                    <a:pt x="314604" y="126695"/>
                  </a:lnTo>
                  <a:lnTo>
                    <a:pt x="312839" y="118859"/>
                  </a:lnTo>
                  <a:lnTo>
                    <a:pt x="311073" y="111404"/>
                  </a:lnTo>
                  <a:lnTo>
                    <a:pt x="308521" y="103949"/>
                  </a:lnTo>
                  <a:lnTo>
                    <a:pt x="302450" y="89788"/>
                  </a:lnTo>
                  <a:lnTo>
                    <a:pt x="298729" y="83184"/>
                  </a:lnTo>
                  <a:lnTo>
                    <a:pt x="291287" y="69468"/>
                  </a:lnTo>
                  <a:lnTo>
                    <a:pt x="260527" y="35687"/>
                  </a:lnTo>
                  <a:lnTo>
                    <a:pt x="234670" y="19050"/>
                  </a:lnTo>
                  <a:lnTo>
                    <a:pt x="230361" y="16509"/>
                  </a:lnTo>
                  <a:close/>
                </a:path>
              </a:pathLst>
            </a:custGeom>
            <a:solidFill>
              <a:srgbClr val="0078D6"/>
            </a:solidFill>
          </p:spPr>
          <p:txBody>
            <a:bodyPr wrap="square" lIns="0" tIns="0" rIns="0" bIns="0" rtlCol="0"/>
            <a:lstStyle/>
            <a:p>
              <a:endParaRPr/>
            </a:p>
          </p:txBody>
        </p:sp>
      </p:grpSp>
      <p:sp>
        <p:nvSpPr>
          <p:cNvPr id="15" name="object 15"/>
          <p:cNvSpPr/>
          <p:nvPr/>
        </p:nvSpPr>
        <p:spPr>
          <a:xfrm>
            <a:off x="860399" y="6245428"/>
            <a:ext cx="1214780" cy="169722"/>
          </a:xfrm>
          <a:prstGeom prst="rect">
            <a:avLst/>
          </a:prstGeom>
          <a:blipFill>
            <a:blip r:embed="rId6" cstate="print"/>
            <a:stretch>
              <a:fillRect/>
            </a:stretch>
          </a:blipFill>
        </p:spPr>
        <p:txBody>
          <a:bodyPr wrap="square" lIns="0" tIns="0" rIns="0" bIns="0" rtlCol="0"/>
          <a:lstStyle/>
          <a:p>
            <a:endParaRPr/>
          </a:p>
        </p:txBody>
      </p:sp>
      <p:grpSp>
        <p:nvGrpSpPr>
          <p:cNvPr id="16" name="object 16"/>
          <p:cNvGrpSpPr/>
          <p:nvPr/>
        </p:nvGrpSpPr>
        <p:grpSpPr>
          <a:xfrm>
            <a:off x="460451" y="713231"/>
            <a:ext cx="11975465" cy="6282055"/>
            <a:chOff x="460451" y="713231"/>
            <a:chExt cx="11975465" cy="6282055"/>
          </a:xfrm>
        </p:grpSpPr>
        <p:sp>
          <p:nvSpPr>
            <p:cNvPr id="17" name="object 17"/>
            <p:cNvSpPr/>
            <p:nvPr/>
          </p:nvSpPr>
          <p:spPr>
            <a:xfrm>
              <a:off x="460451" y="1090802"/>
              <a:ext cx="5938951" cy="248285"/>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832294" y="2249042"/>
              <a:ext cx="296062" cy="166115"/>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155166" y="2339515"/>
              <a:ext cx="62278" cy="12523"/>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1242326" y="2237612"/>
              <a:ext cx="2803004" cy="177546"/>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814412" y="3338702"/>
              <a:ext cx="2893098" cy="17526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821817" y="3619118"/>
              <a:ext cx="2524379" cy="175513"/>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825919" y="4414392"/>
              <a:ext cx="2420581" cy="229489"/>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814870" y="4696967"/>
              <a:ext cx="2418168" cy="175514"/>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866775" y="5686170"/>
              <a:ext cx="2198624" cy="221513"/>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864374" y="5960732"/>
              <a:ext cx="2122665" cy="226225"/>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4623816" y="2153411"/>
              <a:ext cx="7319772" cy="4140708"/>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2929128" y="713231"/>
              <a:ext cx="9506712" cy="6281926"/>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814870" y="2520187"/>
              <a:ext cx="1025613" cy="175387"/>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829906" y="4997703"/>
              <a:ext cx="397560" cy="153416"/>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1249654" y="5075603"/>
              <a:ext cx="62278" cy="12524"/>
            </a:xfrm>
            <a:prstGeom prst="rect">
              <a:avLst/>
            </a:prstGeom>
            <a:blipFill>
              <a:blip r:embed="rId21" cstate="print"/>
              <a:stretch>
                <a:fillRect/>
              </a:stretch>
            </a:blipFill>
          </p:spPr>
          <p:txBody>
            <a:bodyPr wrap="square" lIns="0" tIns="0" rIns="0" bIns="0" rtlCol="0"/>
            <a:lstStyle/>
            <a:p>
              <a:endParaRPr/>
            </a:p>
          </p:txBody>
        </p:sp>
        <p:sp>
          <p:nvSpPr>
            <p:cNvPr id="32" name="object 32"/>
            <p:cNvSpPr/>
            <p:nvPr/>
          </p:nvSpPr>
          <p:spPr>
            <a:xfrm>
              <a:off x="1336929" y="4975860"/>
              <a:ext cx="1372235" cy="227330"/>
            </a:xfrm>
            <a:prstGeom prst="rect">
              <a:avLst/>
            </a:prstGeom>
            <a:blipFill>
              <a:blip r:embed="rId22" cstate="print"/>
              <a:stretch>
                <a:fillRect/>
              </a:stretch>
            </a:blipFill>
          </p:spPr>
          <p:txBody>
            <a:bodyPr wrap="square" lIns="0" tIns="0" rIns="0" bIns="0" rtlCol="0"/>
            <a:lstStyle/>
            <a:p>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27441" y="5182933"/>
            <a:ext cx="9304655" cy="1403985"/>
            <a:chOff x="1627441" y="5182933"/>
            <a:chExt cx="9304655" cy="1403985"/>
          </a:xfrm>
        </p:grpSpPr>
        <p:sp>
          <p:nvSpPr>
            <p:cNvPr id="3" name="object 3"/>
            <p:cNvSpPr/>
            <p:nvPr/>
          </p:nvSpPr>
          <p:spPr>
            <a:xfrm>
              <a:off x="1632204" y="5187695"/>
              <a:ext cx="9295130" cy="1394460"/>
            </a:xfrm>
            <a:custGeom>
              <a:avLst/>
              <a:gdLst/>
              <a:ahLst/>
              <a:cxnLst/>
              <a:rect l="l" t="t" r="r" b="b"/>
              <a:pathLst>
                <a:path w="9295130" h="1394459">
                  <a:moveTo>
                    <a:pt x="0" y="232409"/>
                  </a:moveTo>
                  <a:lnTo>
                    <a:pt x="4720" y="185559"/>
                  </a:lnTo>
                  <a:lnTo>
                    <a:pt x="18258" y="141928"/>
                  </a:lnTo>
                  <a:lnTo>
                    <a:pt x="39681" y="102449"/>
                  </a:lnTo>
                  <a:lnTo>
                    <a:pt x="68056" y="68056"/>
                  </a:lnTo>
                  <a:lnTo>
                    <a:pt x="102449" y="39681"/>
                  </a:lnTo>
                  <a:lnTo>
                    <a:pt x="141928" y="18258"/>
                  </a:lnTo>
                  <a:lnTo>
                    <a:pt x="185559" y="4720"/>
                  </a:lnTo>
                  <a:lnTo>
                    <a:pt x="232409" y="0"/>
                  </a:lnTo>
                  <a:lnTo>
                    <a:pt x="9062466" y="0"/>
                  </a:lnTo>
                  <a:lnTo>
                    <a:pt x="9109316" y="4720"/>
                  </a:lnTo>
                  <a:lnTo>
                    <a:pt x="9152947" y="18258"/>
                  </a:lnTo>
                  <a:lnTo>
                    <a:pt x="9192426" y="39681"/>
                  </a:lnTo>
                  <a:lnTo>
                    <a:pt x="9226819" y="68056"/>
                  </a:lnTo>
                  <a:lnTo>
                    <a:pt x="9255194" y="102449"/>
                  </a:lnTo>
                  <a:lnTo>
                    <a:pt x="9276617" y="141928"/>
                  </a:lnTo>
                  <a:lnTo>
                    <a:pt x="9290155" y="185559"/>
                  </a:lnTo>
                  <a:lnTo>
                    <a:pt x="9294876" y="232409"/>
                  </a:lnTo>
                  <a:lnTo>
                    <a:pt x="9294876" y="1162050"/>
                  </a:lnTo>
                  <a:lnTo>
                    <a:pt x="9290155" y="1208889"/>
                  </a:lnTo>
                  <a:lnTo>
                    <a:pt x="9276617" y="1252515"/>
                  </a:lnTo>
                  <a:lnTo>
                    <a:pt x="9255194" y="1291993"/>
                  </a:lnTo>
                  <a:lnTo>
                    <a:pt x="9226819" y="1326389"/>
                  </a:lnTo>
                  <a:lnTo>
                    <a:pt x="9192426" y="1354768"/>
                  </a:lnTo>
                  <a:lnTo>
                    <a:pt x="9152947" y="1376196"/>
                  </a:lnTo>
                  <a:lnTo>
                    <a:pt x="9109316" y="1389738"/>
                  </a:lnTo>
                  <a:lnTo>
                    <a:pt x="9062466" y="1394459"/>
                  </a:lnTo>
                  <a:lnTo>
                    <a:pt x="232409" y="1394459"/>
                  </a:lnTo>
                  <a:lnTo>
                    <a:pt x="185559" y="1389738"/>
                  </a:lnTo>
                  <a:lnTo>
                    <a:pt x="141928" y="1376196"/>
                  </a:lnTo>
                  <a:lnTo>
                    <a:pt x="102449" y="1354768"/>
                  </a:lnTo>
                  <a:lnTo>
                    <a:pt x="68056" y="1326389"/>
                  </a:lnTo>
                  <a:lnTo>
                    <a:pt x="39681" y="1291993"/>
                  </a:lnTo>
                  <a:lnTo>
                    <a:pt x="18258" y="1252515"/>
                  </a:lnTo>
                  <a:lnTo>
                    <a:pt x="4720" y="1208889"/>
                  </a:lnTo>
                  <a:lnTo>
                    <a:pt x="0" y="1162050"/>
                  </a:lnTo>
                  <a:lnTo>
                    <a:pt x="0" y="232409"/>
                  </a:lnTo>
                  <a:close/>
                </a:path>
              </a:pathLst>
            </a:custGeom>
            <a:ln w="9143">
              <a:solidFill>
                <a:srgbClr val="A6A6A6"/>
              </a:solidFill>
              <a:prstDash val="sysDash"/>
            </a:ln>
          </p:spPr>
          <p:txBody>
            <a:bodyPr wrap="square" lIns="0" tIns="0" rIns="0" bIns="0" rtlCol="0"/>
            <a:lstStyle/>
            <a:p>
              <a:endParaRPr/>
            </a:p>
          </p:txBody>
        </p:sp>
        <p:sp>
          <p:nvSpPr>
            <p:cNvPr id="4" name="object 4"/>
            <p:cNvSpPr/>
            <p:nvPr/>
          </p:nvSpPr>
          <p:spPr>
            <a:xfrm>
              <a:off x="2196084" y="5676899"/>
              <a:ext cx="7882255" cy="562610"/>
            </a:xfrm>
            <a:custGeom>
              <a:avLst/>
              <a:gdLst/>
              <a:ahLst/>
              <a:cxnLst/>
              <a:rect l="l" t="t" r="r" b="b"/>
              <a:pathLst>
                <a:path w="7882255" h="562610">
                  <a:moveTo>
                    <a:pt x="562356" y="281178"/>
                  </a:moveTo>
                  <a:lnTo>
                    <a:pt x="558673" y="235572"/>
                  </a:lnTo>
                  <a:lnTo>
                    <a:pt x="548017" y="192303"/>
                  </a:lnTo>
                  <a:lnTo>
                    <a:pt x="530974" y="151968"/>
                  </a:lnTo>
                  <a:lnTo>
                    <a:pt x="508101" y="115125"/>
                  </a:lnTo>
                  <a:lnTo>
                    <a:pt x="480009" y="82359"/>
                  </a:lnTo>
                  <a:lnTo>
                    <a:pt x="447243" y="54254"/>
                  </a:lnTo>
                  <a:lnTo>
                    <a:pt x="410400" y="31394"/>
                  </a:lnTo>
                  <a:lnTo>
                    <a:pt x="370052" y="14338"/>
                  </a:lnTo>
                  <a:lnTo>
                    <a:pt x="326783" y="3683"/>
                  </a:lnTo>
                  <a:lnTo>
                    <a:pt x="281178" y="0"/>
                  </a:lnTo>
                  <a:lnTo>
                    <a:pt x="235559" y="3683"/>
                  </a:lnTo>
                  <a:lnTo>
                    <a:pt x="192290" y="14338"/>
                  </a:lnTo>
                  <a:lnTo>
                    <a:pt x="151942" y="31394"/>
                  </a:lnTo>
                  <a:lnTo>
                    <a:pt x="115100" y="54254"/>
                  </a:lnTo>
                  <a:lnTo>
                    <a:pt x="82334" y="82359"/>
                  </a:lnTo>
                  <a:lnTo>
                    <a:pt x="54241" y="115125"/>
                  </a:lnTo>
                  <a:lnTo>
                    <a:pt x="31369" y="151968"/>
                  </a:lnTo>
                  <a:lnTo>
                    <a:pt x="14325" y="192303"/>
                  </a:lnTo>
                  <a:lnTo>
                    <a:pt x="3670" y="235572"/>
                  </a:lnTo>
                  <a:lnTo>
                    <a:pt x="0" y="281178"/>
                  </a:lnTo>
                  <a:lnTo>
                    <a:pt x="3670" y="326796"/>
                  </a:lnTo>
                  <a:lnTo>
                    <a:pt x="14325" y="370065"/>
                  </a:lnTo>
                  <a:lnTo>
                    <a:pt x="31369" y="410400"/>
                  </a:lnTo>
                  <a:lnTo>
                    <a:pt x="54241" y="447243"/>
                  </a:lnTo>
                  <a:lnTo>
                    <a:pt x="82334" y="480009"/>
                  </a:lnTo>
                  <a:lnTo>
                    <a:pt x="115100" y="508114"/>
                  </a:lnTo>
                  <a:lnTo>
                    <a:pt x="151942" y="530974"/>
                  </a:lnTo>
                  <a:lnTo>
                    <a:pt x="192290" y="548030"/>
                  </a:lnTo>
                  <a:lnTo>
                    <a:pt x="235559" y="558685"/>
                  </a:lnTo>
                  <a:lnTo>
                    <a:pt x="281178" y="562356"/>
                  </a:lnTo>
                  <a:lnTo>
                    <a:pt x="326783" y="558685"/>
                  </a:lnTo>
                  <a:lnTo>
                    <a:pt x="370052" y="548030"/>
                  </a:lnTo>
                  <a:lnTo>
                    <a:pt x="410400" y="530974"/>
                  </a:lnTo>
                  <a:lnTo>
                    <a:pt x="447243" y="508114"/>
                  </a:lnTo>
                  <a:lnTo>
                    <a:pt x="480009" y="480009"/>
                  </a:lnTo>
                  <a:lnTo>
                    <a:pt x="508101" y="447243"/>
                  </a:lnTo>
                  <a:lnTo>
                    <a:pt x="530974" y="410400"/>
                  </a:lnTo>
                  <a:lnTo>
                    <a:pt x="548017" y="370065"/>
                  </a:lnTo>
                  <a:lnTo>
                    <a:pt x="558673" y="326796"/>
                  </a:lnTo>
                  <a:lnTo>
                    <a:pt x="562356" y="281178"/>
                  </a:lnTo>
                  <a:close/>
                </a:path>
                <a:path w="7882255" h="562610">
                  <a:moveTo>
                    <a:pt x="1633728" y="281178"/>
                  </a:moveTo>
                  <a:lnTo>
                    <a:pt x="1630045" y="235572"/>
                  </a:lnTo>
                  <a:lnTo>
                    <a:pt x="1619389" y="192303"/>
                  </a:lnTo>
                  <a:lnTo>
                    <a:pt x="1602346" y="151968"/>
                  </a:lnTo>
                  <a:lnTo>
                    <a:pt x="1579473" y="115125"/>
                  </a:lnTo>
                  <a:lnTo>
                    <a:pt x="1551381" y="82359"/>
                  </a:lnTo>
                  <a:lnTo>
                    <a:pt x="1518615" y="54254"/>
                  </a:lnTo>
                  <a:lnTo>
                    <a:pt x="1481772" y="31394"/>
                  </a:lnTo>
                  <a:lnTo>
                    <a:pt x="1441424" y="14338"/>
                  </a:lnTo>
                  <a:lnTo>
                    <a:pt x="1398155" y="3683"/>
                  </a:lnTo>
                  <a:lnTo>
                    <a:pt x="1352550" y="0"/>
                  </a:lnTo>
                  <a:lnTo>
                    <a:pt x="1306931" y="3683"/>
                  </a:lnTo>
                  <a:lnTo>
                    <a:pt x="1263662" y="14338"/>
                  </a:lnTo>
                  <a:lnTo>
                    <a:pt x="1223314" y="31394"/>
                  </a:lnTo>
                  <a:lnTo>
                    <a:pt x="1186472" y="54254"/>
                  </a:lnTo>
                  <a:lnTo>
                    <a:pt x="1153706" y="82359"/>
                  </a:lnTo>
                  <a:lnTo>
                    <a:pt x="1125613" y="115125"/>
                  </a:lnTo>
                  <a:lnTo>
                    <a:pt x="1102741" y="151968"/>
                  </a:lnTo>
                  <a:lnTo>
                    <a:pt x="1085697" y="192303"/>
                  </a:lnTo>
                  <a:lnTo>
                    <a:pt x="1075042" y="235572"/>
                  </a:lnTo>
                  <a:lnTo>
                    <a:pt x="1071359" y="281178"/>
                  </a:lnTo>
                  <a:lnTo>
                    <a:pt x="1075042" y="326796"/>
                  </a:lnTo>
                  <a:lnTo>
                    <a:pt x="1085697" y="370065"/>
                  </a:lnTo>
                  <a:lnTo>
                    <a:pt x="1102741" y="410400"/>
                  </a:lnTo>
                  <a:lnTo>
                    <a:pt x="1125613" y="447243"/>
                  </a:lnTo>
                  <a:lnTo>
                    <a:pt x="1153706" y="480009"/>
                  </a:lnTo>
                  <a:lnTo>
                    <a:pt x="1186472" y="508114"/>
                  </a:lnTo>
                  <a:lnTo>
                    <a:pt x="1223314" y="530974"/>
                  </a:lnTo>
                  <a:lnTo>
                    <a:pt x="1263662" y="548030"/>
                  </a:lnTo>
                  <a:lnTo>
                    <a:pt x="1306931" y="558685"/>
                  </a:lnTo>
                  <a:lnTo>
                    <a:pt x="1352550" y="562356"/>
                  </a:lnTo>
                  <a:lnTo>
                    <a:pt x="1398155" y="558685"/>
                  </a:lnTo>
                  <a:lnTo>
                    <a:pt x="1441424" y="548030"/>
                  </a:lnTo>
                  <a:lnTo>
                    <a:pt x="1481772" y="530974"/>
                  </a:lnTo>
                  <a:lnTo>
                    <a:pt x="1518615" y="508114"/>
                  </a:lnTo>
                  <a:lnTo>
                    <a:pt x="1551381" y="480009"/>
                  </a:lnTo>
                  <a:lnTo>
                    <a:pt x="1579473" y="447243"/>
                  </a:lnTo>
                  <a:lnTo>
                    <a:pt x="1602346" y="410400"/>
                  </a:lnTo>
                  <a:lnTo>
                    <a:pt x="1619389" y="370065"/>
                  </a:lnTo>
                  <a:lnTo>
                    <a:pt x="1630045" y="326796"/>
                  </a:lnTo>
                  <a:lnTo>
                    <a:pt x="1633728" y="281178"/>
                  </a:lnTo>
                  <a:close/>
                </a:path>
                <a:path w="7882255" h="562610">
                  <a:moveTo>
                    <a:pt x="2639568" y="281178"/>
                  </a:moveTo>
                  <a:lnTo>
                    <a:pt x="2635885" y="235572"/>
                  </a:lnTo>
                  <a:lnTo>
                    <a:pt x="2625255" y="192303"/>
                  </a:lnTo>
                  <a:lnTo>
                    <a:pt x="2608249" y="151968"/>
                  </a:lnTo>
                  <a:lnTo>
                    <a:pt x="2585440" y="115125"/>
                  </a:lnTo>
                  <a:lnTo>
                    <a:pt x="2557411" y="82359"/>
                  </a:lnTo>
                  <a:lnTo>
                    <a:pt x="2524734" y="54254"/>
                  </a:lnTo>
                  <a:lnTo>
                    <a:pt x="2487993" y="31394"/>
                  </a:lnTo>
                  <a:lnTo>
                    <a:pt x="2447760" y="14338"/>
                  </a:lnTo>
                  <a:lnTo>
                    <a:pt x="2404618" y="3683"/>
                  </a:lnTo>
                  <a:lnTo>
                    <a:pt x="2359152" y="0"/>
                  </a:lnTo>
                  <a:lnTo>
                    <a:pt x="2313673" y="3683"/>
                  </a:lnTo>
                  <a:lnTo>
                    <a:pt x="2270531" y="14338"/>
                  </a:lnTo>
                  <a:lnTo>
                    <a:pt x="2230297" y="31394"/>
                  </a:lnTo>
                  <a:lnTo>
                    <a:pt x="2193556" y="54254"/>
                  </a:lnTo>
                  <a:lnTo>
                    <a:pt x="2160879" y="82359"/>
                  </a:lnTo>
                  <a:lnTo>
                    <a:pt x="2132850" y="115125"/>
                  </a:lnTo>
                  <a:lnTo>
                    <a:pt x="2110041" y="151968"/>
                  </a:lnTo>
                  <a:lnTo>
                    <a:pt x="2093036" y="192303"/>
                  </a:lnTo>
                  <a:lnTo>
                    <a:pt x="2082406" y="235572"/>
                  </a:lnTo>
                  <a:lnTo>
                    <a:pt x="2078736" y="281178"/>
                  </a:lnTo>
                  <a:lnTo>
                    <a:pt x="2082406" y="326796"/>
                  </a:lnTo>
                  <a:lnTo>
                    <a:pt x="2093036" y="370065"/>
                  </a:lnTo>
                  <a:lnTo>
                    <a:pt x="2110041" y="410400"/>
                  </a:lnTo>
                  <a:lnTo>
                    <a:pt x="2132850" y="447243"/>
                  </a:lnTo>
                  <a:lnTo>
                    <a:pt x="2160879" y="480009"/>
                  </a:lnTo>
                  <a:lnTo>
                    <a:pt x="2193556" y="508114"/>
                  </a:lnTo>
                  <a:lnTo>
                    <a:pt x="2230297" y="530974"/>
                  </a:lnTo>
                  <a:lnTo>
                    <a:pt x="2270531" y="548030"/>
                  </a:lnTo>
                  <a:lnTo>
                    <a:pt x="2313673" y="558685"/>
                  </a:lnTo>
                  <a:lnTo>
                    <a:pt x="2359152" y="562356"/>
                  </a:lnTo>
                  <a:lnTo>
                    <a:pt x="2404618" y="558685"/>
                  </a:lnTo>
                  <a:lnTo>
                    <a:pt x="2447760" y="548030"/>
                  </a:lnTo>
                  <a:lnTo>
                    <a:pt x="2487993" y="530974"/>
                  </a:lnTo>
                  <a:lnTo>
                    <a:pt x="2524734" y="508114"/>
                  </a:lnTo>
                  <a:lnTo>
                    <a:pt x="2557411" y="480009"/>
                  </a:lnTo>
                  <a:lnTo>
                    <a:pt x="2585440" y="447243"/>
                  </a:lnTo>
                  <a:lnTo>
                    <a:pt x="2608249" y="410400"/>
                  </a:lnTo>
                  <a:lnTo>
                    <a:pt x="2625255" y="370065"/>
                  </a:lnTo>
                  <a:lnTo>
                    <a:pt x="2635885" y="326796"/>
                  </a:lnTo>
                  <a:lnTo>
                    <a:pt x="2639568" y="281178"/>
                  </a:lnTo>
                  <a:close/>
                </a:path>
                <a:path w="7882255" h="562610">
                  <a:moveTo>
                    <a:pt x="3689604" y="281178"/>
                  </a:moveTo>
                  <a:lnTo>
                    <a:pt x="3685921" y="235572"/>
                  </a:lnTo>
                  <a:lnTo>
                    <a:pt x="3675265" y="192303"/>
                  </a:lnTo>
                  <a:lnTo>
                    <a:pt x="3658222" y="151968"/>
                  </a:lnTo>
                  <a:lnTo>
                    <a:pt x="3635349" y="115125"/>
                  </a:lnTo>
                  <a:lnTo>
                    <a:pt x="3607257" y="82359"/>
                  </a:lnTo>
                  <a:lnTo>
                    <a:pt x="3574491" y="54254"/>
                  </a:lnTo>
                  <a:lnTo>
                    <a:pt x="3537648" y="31394"/>
                  </a:lnTo>
                  <a:lnTo>
                    <a:pt x="3497300" y="14338"/>
                  </a:lnTo>
                  <a:lnTo>
                    <a:pt x="3454031" y="3683"/>
                  </a:lnTo>
                  <a:lnTo>
                    <a:pt x="3408426" y="0"/>
                  </a:lnTo>
                  <a:lnTo>
                    <a:pt x="3362807" y="3683"/>
                  </a:lnTo>
                  <a:lnTo>
                    <a:pt x="3319538" y="14338"/>
                  </a:lnTo>
                  <a:lnTo>
                    <a:pt x="3279190" y="31394"/>
                  </a:lnTo>
                  <a:lnTo>
                    <a:pt x="3242348" y="54254"/>
                  </a:lnTo>
                  <a:lnTo>
                    <a:pt x="3209582" y="82359"/>
                  </a:lnTo>
                  <a:lnTo>
                    <a:pt x="3181489" y="115125"/>
                  </a:lnTo>
                  <a:lnTo>
                    <a:pt x="3158617" y="151968"/>
                  </a:lnTo>
                  <a:lnTo>
                    <a:pt x="3141573" y="192303"/>
                  </a:lnTo>
                  <a:lnTo>
                    <a:pt x="3130918" y="235572"/>
                  </a:lnTo>
                  <a:lnTo>
                    <a:pt x="3127248" y="281178"/>
                  </a:lnTo>
                  <a:lnTo>
                    <a:pt x="3130918" y="326796"/>
                  </a:lnTo>
                  <a:lnTo>
                    <a:pt x="3141573" y="370065"/>
                  </a:lnTo>
                  <a:lnTo>
                    <a:pt x="3158617" y="410400"/>
                  </a:lnTo>
                  <a:lnTo>
                    <a:pt x="3181489" y="447243"/>
                  </a:lnTo>
                  <a:lnTo>
                    <a:pt x="3209582" y="480009"/>
                  </a:lnTo>
                  <a:lnTo>
                    <a:pt x="3242348" y="508114"/>
                  </a:lnTo>
                  <a:lnTo>
                    <a:pt x="3279190" y="530974"/>
                  </a:lnTo>
                  <a:lnTo>
                    <a:pt x="3319538" y="548030"/>
                  </a:lnTo>
                  <a:lnTo>
                    <a:pt x="3362807" y="558685"/>
                  </a:lnTo>
                  <a:lnTo>
                    <a:pt x="3408426" y="562356"/>
                  </a:lnTo>
                  <a:lnTo>
                    <a:pt x="3454031" y="558685"/>
                  </a:lnTo>
                  <a:lnTo>
                    <a:pt x="3497300" y="548030"/>
                  </a:lnTo>
                  <a:lnTo>
                    <a:pt x="3537648" y="530974"/>
                  </a:lnTo>
                  <a:lnTo>
                    <a:pt x="3574491" y="508114"/>
                  </a:lnTo>
                  <a:lnTo>
                    <a:pt x="3607257" y="480009"/>
                  </a:lnTo>
                  <a:lnTo>
                    <a:pt x="3635349" y="447243"/>
                  </a:lnTo>
                  <a:lnTo>
                    <a:pt x="3658222" y="410400"/>
                  </a:lnTo>
                  <a:lnTo>
                    <a:pt x="3675265" y="370065"/>
                  </a:lnTo>
                  <a:lnTo>
                    <a:pt x="3685921" y="326796"/>
                  </a:lnTo>
                  <a:lnTo>
                    <a:pt x="3689604" y="281178"/>
                  </a:lnTo>
                  <a:close/>
                </a:path>
                <a:path w="7882255" h="562610">
                  <a:moveTo>
                    <a:pt x="5785104" y="281178"/>
                  </a:moveTo>
                  <a:lnTo>
                    <a:pt x="5781421" y="235572"/>
                  </a:lnTo>
                  <a:lnTo>
                    <a:pt x="5770765" y="192303"/>
                  </a:lnTo>
                  <a:lnTo>
                    <a:pt x="5753722" y="151968"/>
                  </a:lnTo>
                  <a:lnTo>
                    <a:pt x="5730849" y="115125"/>
                  </a:lnTo>
                  <a:lnTo>
                    <a:pt x="5702757" y="82359"/>
                  </a:lnTo>
                  <a:lnTo>
                    <a:pt x="5669991" y="54254"/>
                  </a:lnTo>
                  <a:lnTo>
                    <a:pt x="5633148" y="31394"/>
                  </a:lnTo>
                  <a:lnTo>
                    <a:pt x="5592800" y="14338"/>
                  </a:lnTo>
                  <a:lnTo>
                    <a:pt x="5549531" y="3683"/>
                  </a:lnTo>
                  <a:lnTo>
                    <a:pt x="5503926" y="0"/>
                  </a:lnTo>
                  <a:lnTo>
                    <a:pt x="5458307" y="3683"/>
                  </a:lnTo>
                  <a:lnTo>
                    <a:pt x="5415038" y="14338"/>
                  </a:lnTo>
                  <a:lnTo>
                    <a:pt x="5374691" y="31394"/>
                  </a:lnTo>
                  <a:lnTo>
                    <a:pt x="5337848" y="54254"/>
                  </a:lnTo>
                  <a:lnTo>
                    <a:pt x="5305082" y="82359"/>
                  </a:lnTo>
                  <a:lnTo>
                    <a:pt x="5276989" y="115125"/>
                  </a:lnTo>
                  <a:lnTo>
                    <a:pt x="5254117" y="151968"/>
                  </a:lnTo>
                  <a:lnTo>
                    <a:pt x="5237073" y="192303"/>
                  </a:lnTo>
                  <a:lnTo>
                    <a:pt x="5226418" y="235572"/>
                  </a:lnTo>
                  <a:lnTo>
                    <a:pt x="5222748" y="281178"/>
                  </a:lnTo>
                  <a:lnTo>
                    <a:pt x="5226418" y="326796"/>
                  </a:lnTo>
                  <a:lnTo>
                    <a:pt x="5237073" y="370065"/>
                  </a:lnTo>
                  <a:lnTo>
                    <a:pt x="5254117" y="410400"/>
                  </a:lnTo>
                  <a:lnTo>
                    <a:pt x="5276989" y="447243"/>
                  </a:lnTo>
                  <a:lnTo>
                    <a:pt x="5305082" y="480009"/>
                  </a:lnTo>
                  <a:lnTo>
                    <a:pt x="5337848" y="508114"/>
                  </a:lnTo>
                  <a:lnTo>
                    <a:pt x="5374691" y="530974"/>
                  </a:lnTo>
                  <a:lnTo>
                    <a:pt x="5415038" y="548030"/>
                  </a:lnTo>
                  <a:lnTo>
                    <a:pt x="5458307" y="558685"/>
                  </a:lnTo>
                  <a:lnTo>
                    <a:pt x="5503926" y="562356"/>
                  </a:lnTo>
                  <a:lnTo>
                    <a:pt x="5549531" y="558685"/>
                  </a:lnTo>
                  <a:lnTo>
                    <a:pt x="5592800" y="548030"/>
                  </a:lnTo>
                  <a:lnTo>
                    <a:pt x="5633148" y="530974"/>
                  </a:lnTo>
                  <a:lnTo>
                    <a:pt x="5669991" y="508114"/>
                  </a:lnTo>
                  <a:lnTo>
                    <a:pt x="5702757" y="480009"/>
                  </a:lnTo>
                  <a:lnTo>
                    <a:pt x="5730849" y="447243"/>
                  </a:lnTo>
                  <a:lnTo>
                    <a:pt x="5753722" y="410400"/>
                  </a:lnTo>
                  <a:lnTo>
                    <a:pt x="5770765" y="370065"/>
                  </a:lnTo>
                  <a:lnTo>
                    <a:pt x="5781421" y="326796"/>
                  </a:lnTo>
                  <a:lnTo>
                    <a:pt x="5785104" y="281178"/>
                  </a:lnTo>
                  <a:close/>
                </a:path>
                <a:path w="7882255" h="562610">
                  <a:moveTo>
                    <a:pt x="6856476" y="281178"/>
                  </a:moveTo>
                  <a:lnTo>
                    <a:pt x="6852793" y="235572"/>
                  </a:lnTo>
                  <a:lnTo>
                    <a:pt x="6842138" y="192303"/>
                  </a:lnTo>
                  <a:lnTo>
                    <a:pt x="6825094" y="151968"/>
                  </a:lnTo>
                  <a:lnTo>
                    <a:pt x="6802221" y="115125"/>
                  </a:lnTo>
                  <a:lnTo>
                    <a:pt x="6774129" y="82359"/>
                  </a:lnTo>
                  <a:lnTo>
                    <a:pt x="6741363" y="54254"/>
                  </a:lnTo>
                  <a:lnTo>
                    <a:pt x="6704520" y="31394"/>
                  </a:lnTo>
                  <a:lnTo>
                    <a:pt x="6664172" y="14338"/>
                  </a:lnTo>
                  <a:lnTo>
                    <a:pt x="6620904" y="3683"/>
                  </a:lnTo>
                  <a:lnTo>
                    <a:pt x="6575298" y="0"/>
                  </a:lnTo>
                  <a:lnTo>
                    <a:pt x="6529679" y="3683"/>
                  </a:lnTo>
                  <a:lnTo>
                    <a:pt x="6486411" y="14338"/>
                  </a:lnTo>
                  <a:lnTo>
                    <a:pt x="6446063" y="31394"/>
                  </a:lnTo>
                  <a:lnTo>
                    <a:pt x="6409220" y="54254"/>
                  </a:lnTo>
                  <a:lnTo>
                    <a:pt x="6376454" y="82359"/>
                  </a:lnTo>
                  <a:lnTo>
                    <a:pt x="6348362" y="115125"/>
                  </a:lnTo>
                  <a:lnTo>
                    <a:pt x="6325489" y="151968"/>
                  </a:lnTo>
                  <a:lnTo>
                    <a:pt x="6308445" y="192303"/>
                  </a:lnTo>
                  <a:lnTo>
                    <a:pt x="6297790" y="235572"/>
                  </a:lnTo>
                  <a:lnTo>
                    <a:pt x="6294120" y="281178"/>
                  </a:lnTo>
                  <a:lnTo>
                    <a:pt x="6297790" y="326796"/>
                  </a:lnTo>
                  <a:lnTo>
                    <a:pt x="6308445" y="370065"/>
                  </a:lnTo>
                  <a:lnTo>
                    <a:pt x="6325489" y="410400"/>
                  </a:lnTo>
                  <a:lnTo>
                    <a:pt x="6348362" y="447243"/>
                  </a:lnTo>
                  <a:lnTo>
                    <a:pt x="6376454" y="480009"/>
                  </a:lnTo>
                  <a:lnTo>
                    <a:pt x="6409220" y="508114"/>
                  </a:lnTo>
                  <a:lnTo>
                    <a:pt x="6446063" y="530974"/>
                  </a:lnTo>
                  <a:lnTo>
                    <a:pt x="6486411" y="548030"/>
                  </a:lnTo>
                  <a:lnTo>
                    <a:pt x="6529679" y="558685"/>
                  </a:lnTo>
                  <a:lnTo>
                    <a:pt x="6575298" y="562356"/>
                  </a:lnTo>
                  <a:lnTo>
                    <a:pt x="6620904" y="558685"/>
                  </a:lnTo>
                  <a:lnTo>
                    <a:pt x="6664172" y="548030"/>
                  </a:lnTo>
                  <a:lnTo>
                    <a:pt x="6704520" y="530974"/>
                  </a:lnTo>
                  <a:lnTo>
                    <a:pt x="6741363" y="508114"/>
                  </a:lnTo>
                  <a:lnTo>
                    <a:pt x="6774129" y="480009"/>
                  </a:lnTo>
                  <a:lnTo>
                    <a:pt x="6802221" y="447243"/>
                  </a:lnTo>
                  <a:lnTo>
                    <a:pt x="6825094" y="410400"/>
                  </a:lnTo>
                  <a:lnTo>
                    <a:pt x="6842138" y="370065"/>
                  </a:lnTo>
                  <a:lnTo>
                    <a:pt x="6852793" y="326796"/>
                  </a:lnTo>
                  <a:lnTo>
                    <a:pt x="6856476" y="281178"/>
                  </a:lnTo>
                  <a:close/>
                </a:path>
                <a:path w="7882255" h="562610">
                  <a:moveTo>
                    <a:pt x="7882128" y="281178"/>
                  </a:moveTo>
                  <a:lnTo>
                    <a:pt x="7878445" y="235572"/>
                  </a:lnTo>
                  <a:lnTo>
                    <a:pt x="7867790" y="192303"/>
                  </a:lnTo>
                  <a:lnTo>
                    <a:pt x="7850746" y="151968"/>
                  </a:lnTo>
                  <a:lnTo>
                    <a:pt x="7827873" y="115125"/>
                  </a:lnTo>
                  <a:lnTo>
                    <a:pt x="7799781" y="82359"/>
                  </a:lnTo>
                  <a:lnTo>
                    <a:pt x="7767015" y="54254"/>
                  </a:lnTo>
                  <a:lnTo>
                    <a:pt x="7730172" y="31394"/>
                  </a:lnTo>
                  <a:lnTo>
                    <a:pt x="7689824" y="14338"/>
                  </a:lnTo>
                  <a:lnTo>
                    <a:pt x="7646556" y="3683"/>
                  </a:lnTo>
                  <a:lnTo>
                    <a:pt x="7600950" y="0"/>
                  </a:lnTo>
                  <a:lnTo>
                    <a:pt x="7555331" y="3683"/>
                  </a:lnTo>
                  <a:lnTo>
                    <a:pt x="7512063" y="14338"/>
                  </a:lnTo>
                  <a:lnTo>
                    <a:pt x="7471715" y="31394"/>
                  </a:lnTo>
                  <a:lnTo>
                    <a:pt x="7434872" y="54254"/>
                  </a:lnTo>
                  <a:lnTo>
                    <a:pt x="7402106" y="82359"/>
                  </a:lnTo>
                  <a:lnTo>
                    <a:pt x="7374014" y="115125"/>
                  </a:lnTo>
                  <a:lnTo>
                    <a:pt x="7351141" y="151968"/>
                  </a:lnTo>
                  <a:lnTo>
                    <a:pt x="7334097" y="192303"/>
                  </a:lnTo>
                  <a:lnTo>
                    <a:pt x="7323442" y="235572"/>
                  </a:lnTo>
                  <a:lnTo>
                    <a:pt x="7319772" y="281178"/>
                  </a:lnTo>
                  <a:lnTo>
                    <a:pt x="7323442" y="326796"/>
                  </a:lnTo>
                  <a:lnTo>
                    <a:pt x="7334097" y="370065"/>
                  </a:lnTo>
                  <a:lnTo>
                    <a:pt x="7351141" y="410400"/>
                  </a:lnTo>
                  <a:lnTo>
                    <a:pt x="7374014" y="447243"/>
                  </a:lnTo>
                  <a:lnTo>
                    <a:pt x="7402106" y="480009"/>
                  </a:lnTo>
                  <a:lnTo>
                    <a:pt x="7434872" y="508114"/>
                  </a:lnTo>
                  <a:lnTo>
                    <a:pt x="7471715" y="530974"/>
                  </a:lnTo>
                  <a:lnTo>
                    <a:pt x="7512063" y="548030"/>
                  </a:lnTo>
                  <a:lnTo>
                    <a:pt x="7555331" y="558685"/>
                  </a:lnTo>
                  <a:lnTo>
                    <a:pt x="7600950" y="562356"/>
                  </a:lnTo>
                  <a:lnTo>
                    <a:pt x="7646556" y="558685"/>
                  </a:lnTo>
                  <a:lnTo>
                    <a:pt x="7689824" y="548030"/>
                  </a:lnTo>
                  <a:lnTo>
                    <a:pt x="7730172" y="530974"/>
                  </a:lnTo>
                  <a:lnTo>
                    <a:pt x="7767015" y="508114"/>
                  </a:lnTo>
                  <a:lnTo>
                    <a:pt x="7799781" y="480009"/>
                  </a:lnTo>
                  <a:lnTo>
                    <a:pt x="7827873" y="447243"/>
                  </a:lnTo>
                  <a:lnTo>
                    <a:pt x="7850746" y="410400"/>
                  </a:lnTo>
                  <a:lnTo>
                    <a:pt x="7867790" y="370065"/>
                  </a:lnTo>
                  <a:lnTo>
                    <a:pt x="7878445" y="326796"/>
                  </a:lnTo>
                  <a:lnTo>
                    <a:pt x="7882128" y="281178"/>
                  </a:lnTo>
                  <a:close/>
                </a:path>
              </a:pathLst>
            </a:custGeom>
            <a:solidFill>
              <a:srgbClr val="F1F1F1"/>
            </a:solidFill>
          </p:spPr>
          <p:txBody>
            <a:bodyPr wrap="square" lIns="0" tIns="0" rIns="0" bIns="0" rtlCol="0"/>
            <a:lstStyle/>
            <a:p>
              <a:endParaRPr/>
            </a:p>
          </p:txBody>
        </p:sp>
        <p:sp>
          <p:nvSpPr>
            <p:cNvPr id="5" name="object 5"/>
            <p:cNvSpPr/>
            <p:nvPr/>
          </p:nvSpPr>
          <p:spPr>
            <a:xfrm>
              <a:off x="6228588" y="5635751"/>
              <a:ext cx="835152" cy="603504"/>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9934193" y="1687829"/>
            <a:ext cx="2062480" cy="2376170"/>
          </a:xfrm>
          <a:prstGeom prst="rect">
            <a:avLst/>
          </a:prstGeom>
          <a:solidFill>
            <a:srgbClr val="F1F1F1"/>
          </a:solidFill>
          <a:ln w="16763">
            <a:solidFill>
              <a:srgbClr val="F8F8F8"/>
            </a:solidFill>
          </a:ln>
        </p:spPr>
        <p:txBody>
          <a:bodyPr vert="horz" wrap="square" lIns="0" tIns="83820" rIns="0" bIns="0" rtlCol="0">
            <a:spAutoFit/>
          </a:bodyPr>
          <a:lstStyle/>
          <a:p>
            <a:pPr marL="183515" marR="288290">
              <a:lnSpc>
                <a:spcPct val="100000"/>
              </a:lnSpc>
              <a:spcBef>
                <a:spcPts val="660"/>
              </a:spcBef>
            </a:pPr>
            <a:r>
              <a:rPr sz="1800" spc="-210" dirty="0">
                <a:solidFill>
                  <a:srgbClr val="585858"/>
                </a:solidFill>
                <a:latin typeface="Arial Black"/>
                <a:cs typeface="Arial Black"/>
              </a:rPr>
              <a:t>Mix </a:t>
            </a:r>
            <a:r>
              <a:rPr sz="1800" spc="-204" dirty="0">
                <a:solidFill>
                  <a:srgbClr val="585858"/>
                </a:solidFill>
                <a:latin typeface="Arial Black"/>
                <a:cs typeface="Arial Black"/>
              </a:rPr>
              <a:t>and </a:t>
            </a:r>
            <a:r>
              <a:rPr sz="1800" spc="-265" dirty="0">
                <a:solidFill>
                  <a:srgbClr val="585858"/>
                </a:solidFill>
                <a:latin typeface="Arial Black"/>
                <a:cs typeface="Arial Black"/>
              </a:rPr>
              <a:t>match  </a:t>
            </a:r>
            <a:r>
              <a:rPr sz="1800" spc="-175" dirty="0">
                <a:solidFill>
                  <a:srgbClr val="585858"/>
                </a:solidFill>
                <a:latin typeface="Arial Black"/>
                <a:cs typeface="Arial Black"/>
              </a:rPr>
              <a:t>to </a:t>
            </a:r>
            <a:r>
              <a:rPr sz="1800" spc="-270" dirty="0">
                <a:solidFill>
                  <a:srgbClr val="585858"/>
                </a:solidFill>
                <a:latin typeface="Arial Black"/>
                <a:cs typeface="Arial Black"/>
              </a:rPr>
              <a:t>create  </a:t>
            </a:r>
            <a:r>
              <a:rPr sz="1800" spc="-250" dirty="0">
                <a:solidFill>
                  <a:srgbClr val="585858"/>
                </a:solidFill>
                <a:latin typeface="Arial Black"/>
                <a:cs typeface="Arial Black"/>
              </a:rPr>
              <a:t>workflows </a:t>
            </a:r>
            <a:r>
              <a:rPr sz="1800" spc="-240" dirty="0">
                <a:solidFill>
                  <a:srgbClr val="585858"/>
                </a:solidFill>
                <a:latin typeface="Arial Black"/>
                <a:cs typeface="Arial Black"/>
              </a:rPr>
              <a:t>with  </a:t>
            </a:r>
            <a:r>
              <a:rPr sz="1800" spc="-200" dirty="0">
                <a:solidFill>
                  <a:srgbClr val="585858"/>
                </a:solidFill>
                <a:latin typeface="Arial Black"/>
                <a:cs typeface="Arial Black"/>
              </a:rPr>
              <a:t>tools </a:t>
            </a:r>
            <a:r>
              <a:rPr sz="1800" spc="-185" dirty="0">
                <a:solidFill>
                  <a:srgbClr val="585858"/>
                </a:solidFill>
                <a:latin typeface="Arial Black"/>
                <a:cs typeface="Arial Black"/>
              </a:rPr>
              <a:t>from  </a:t>
            </a:r>
            <a:r>
              <a:rPr sz="1800" spc="-200" dirty="0">
                <a:solidFill>
                  <a:srgbClr val="585858"/>
                </a:solidFill>
                <a:latin typeface="Arial Black"/>
                <a:cs typeface="Arial Black"/>
              </a:rPr>
              <a:t>Microsoft, </a:t>
            </a:r>
            <a:r>
              <a:rPr sz="1800" spc="-185" dirty="0">
                <a:solidFill>
                  <a:srgbClr val="585858"/>
                </a:solidFill>
                <a:latin typeface="Arial Black"/>
                <a:cs typeface="Arial Black"/>
              </a:rPr>
              <a:t>open  </a:t>
            </a:r>
            <a:r>
              <a:rPr sz="1800" spc="-250" dirty="0">
                <a:solidFill>
                  <a:srgbClr val="585858"/>
                </a:solidFill>
                <a:latin typeface="Arial Black"/>
                <a:cs typeface="Arial Black"/>
              </a:rPr>
              <a:t>source </a:t>
            </a:r>
            <a:r>
              <a:rPr sz="1800" spc="-160" dirty="0">
                <a:solidFill>
                  <a:srgbClr val="585858"/>
                </a:solidFill>
                <a:latin typeface="Arial Black"/>
                <a:cs typeface="Arial Black"/>
              </a:rPr>
              <a:t>or </a:t>
            </a:r>
            <a:r>
              <a:rPr sz="1800" spc="-185" dirty="0">
                <a:solidFill>
                  <a:srgbClr val="585858"/>
                </a:solidFill>
                <a:latin typeface="Arial Black"/>
                <a:cs typeface="Arial Black"/>
              </a:rPr>
              <a:t>your  </a:t>
            </a:r>
            <a:r>
              <a:rPr sz="1800" spc="-204" dirty="0">
                <a:solidFill>
                  <a:srgbClr val="585858"/>
                </a:solidFill>
                <a:latin typeface="Arial Black"/>
                <a:cs typeface="Arial Black"/>
              </a:rPr>
              <a:t>favorite</a:t>
            </a:r>
            <a:endParaRPr sz="1800">
              <a:latin typeface="Arial Black"/>
              <a:cs typeface="Arial Black"/>
            </a:endParaRPr>
          </a:p>
          <a:p>
            <a:pPr marL="183515">
              <a:lnSpc>
                <a:spcPct val="100000"/>
              </a:lnSpc>
              <a:spcBef>
                <a:spcPts val="5"/>
              </a:spcBef>
            </a:pPr>
            <a:r>
              <a:rPr sz="1800" spc="-195" dirty="0">
                <a:solidFill>
                  <a:srgbClr val="585858"/>
                </a:solidFill>
                <a:latin typeface="Arial Black"/>
                <a:cs typeface="Arial Black"/>
              </a:rPr>
              <a:t>3rd </a:t>
            </a:r>
            <a:r>
              <a:rPr sz="1800" spc="-204" dirty="0">
                <a:solidFill>
                  <a:srgbClr val="585858"/>
                </a:solidFill>
                <a:latin typeface="Arial Black"/>
                <a:cs typeface="Arial Black"/>
              </a:rPr>
              <a:t>party</a:t>
            </a:r>
            <a:r>
              <a:rPr sz="1800" spc="-30" dirty="0">
                <a:solidFill>
                  <a:srgbClr val="585858"/>
                </a:solidFill>
                <a:latin typeface="Arial Black"/>
                <a:cs typeface="Arial Black"/>
              </a:rPr>
              <a:t> </a:t>
            </a:r>
            <a:r>
              <a:rPr sz="1800" spc="-200" dirty="0">
                <a:solidFill>
                  <a:srgbClr val="585858"/>
                </a:solidFill>
                <a:latin typeface="Arial Black"/>
                <a:cs typeface="Arial Black"/>
              </a:rPr>
              <a:t>tools</a:t>
            </a:r>
            <a:endParaRPr sz="1800">
              <a:latin typeface="Arial Black"/>
              <a:cs typeface="Arial Black"/>
            </a:endParaRPr>
          </a:p>
        </p:txBody>
      </p:sp>
      <p:grpSp>
        <p:nvGrpSpPr>
          <p:cNvPr id="7" name="object 7"/>
          <p:cNvGrpSpPr/>
          <p:nvPr/>
        </p:nvGrpSpPr>
        <p:grpSpPr>
          <a:xfrm>
            <a:off x="6644640" y="1341119"/>
            <a:ext cx="2944495" cy="2915920"/>
            <a:chOff x="6644640" y="1341119"/>
            <a:chExt cx="2944495" cy="2915920"/>
          </a:xfrm>
        </p:grpSpPr>
        <p:sp>
          <p:nvSpPr>
            <p:cNvPr id="8" name="object 8"/>
            <p:cNvSpPr/>
            <p:nvPr/>
          </p:nvSpPr>
          <p:spPr>
            <a:xfrm>
              <a:off x="6800088" y="1504187"/>
              <a:ext cx="2494915" cy="2484120"/>
            </a:xfrm>
            <a:custGeom>
              <a:avLst/>
              <a:gdLst/>
              <a:ahLst/>
              <a:cxnLst/>
              <a:rect l="l" t="t" r="r" b="b"/>
              <a:pathLst>
                <a:path w="2494915" h="2484120">
                  <a:moveTo>
                    <a:pt x="0" y="1242060"/>
                  </a:moveTo>
                  <a:lnTo>
                    <a:pt x="900" y="1194420"/>
                  </a:lnTo>
                  <a:lnTo>
                    <a:pt x="3581" y="1147234"/>
                  </a:lnTo>
                  <a:lnTo>
                    <a:pt x="8009" y="1100533"/>
                  </a:lnTo>
                  <a:lnTo>
                    <a:pt x="14152" y="1054351"/>
                  </a:lnTo>
                  <a:lnTo>
                    <a:pt x="21978" y="1008718"/>
                  </a:lnTo>
                  <a:lnTo>
                    <a:pt x="31454" y="963667"/>
                  </a:lnTo>
                  <a:lnTo>
                    <a:pt x="42549" y="919230"/>
                  </a:lnTo>
                  <a:lnTo>
                    <a:pt x="55230" y="875440"/>
                  </a:lnTo>
                  <a:lnTo>
                    <a:pt x="69465" y="832328"/>
                  </a:lnTo>
                  <a:lnTo>
                    <a:pt x="85221" y="789927"/>
                  </a:lnTo>
                  <a:lnTo>
                    <a:pt x="102467" y="748269"/>
                  </a:lnTo>
                  <a:lnTo>
                    <a:pt x="121169" y="707386"/>
                  </a:lnTo>
                  <a:lnTo>
                    <a:pt x="141296" y="667310"/>
                  </a:lnTo>
                  <a:lnTo>
                    <a:pt x="162815" y="628074"/>
                  </a:lnTo>
                  <a:lnTo>
                    <a:pt x="185695" y="589710"/>
                  </a:lnTo>
                  <a:lnTo>
                    <a:pt x="209902" y="552249"/>
                  </a:lnTo>
                  <a:lnTo>
                    <a:pt x="235404" y="515724"/>
                  </a:lnTo>
                  <a:lnTo>
                    <a:pt x="262170" y="480167"/>
                  </a:lnTo>
                  <a:lnTo>
                    <a:pt x="290166" y="445611"/>
                  </a:lnTo>
                  <a:lnTo>
                    <a:pt x="319362" y="412087"/>
                  </a:lnTo>
                  <a:lnTo>
                    <a:pt x="349723" y="379627"/>
                  </a:lnTo>
                  <a:lnTo>
                    <a:pt x="381218" y="348265"/>
                  </a:lnTo>
                  <a:lnTo>
                    <a:pt x="413815" y="318031"/>
                  </a:lnTo>
                  <a:lnTo>
                    <a:pt x="447482" y="288959"/>
                  </a:lnTo>
                  <a:lnTo>
                    <a:pt x="482186" y="261080"/>
                  </a:lnTo>
                  <a:lnTo>
                    <a:pt x="517894" y="234427"/>
                  </a:lnTo>
                  <a:lnTo>
                    <a:pt x="554575" y="209031"/>
                  </a:lnTo>
                  <a:lnTo>
                    <a:pt x="592197" y="184925"/>
                  </a:lnTo>
                  <a:lnTo>
                    <a:pt x="630726" y="162141"/>
                  </a:lnTo>
                  <a:lnTo>
                    <a:pt x="670131" y="140711"/>
                  </a:lnTo>
                  <a:lnTo>
                    <a:pt x="710379" y="120668"/>
                  </a:lnTo>
                  <a:lnTo>
                    <a:pt x="751439" y="102044"/>
                  </a:lnTo>
                  <a:lnTo>
                    <a:pt x="793277" y="84870"/>
                  </a:lnTo>
                  <a:lnTo>
                    <a:pt x="835862" y="69179"/>
                  </a:lnTo>
                  <a:lnTo>
                    <a:pt x="879162" y="55003"/>
                  </a:lnTo>
                  <a:lnTo>
                    <a:pt x="923143" y="42374"/>
                  </a:lnTo>
                  <a:lnTo>
                    <a:pt x="967774" y="31325"/>
                  </a:lnTo>
                  <a:lnTo>
                    <a:pt x="1013022" y="21887"/>
                  </a:lnTo>
                  <a:lnTo>
                    <a:pt x="1058855" y="14094"/>
                  </a:lnTo>
                  <a:lnTo>
                    <a:pt x="1105241" y="7976"/>
                  </a:lnTo>
                  <a:lnTo>
                    <a:pt x="1152148" y="3566"/>
                  </a:lnTo>
                  <a:lnTo>
                    <a:pt x="1199543" y="896"/>
                  </a:lnTo>
                  <a:lnTo>
                    <a:pt x="1247393" y="0"/>
                  </a:lnTo>
                  <a:lnTo>
                    <a:pt x="1295244" y="896"/>
                  </a:lnTo>
                  <a:lnTo>
                    <a:pt x="1342639" y="3566"/>
                  </a:lnTo>
                  <a:lnTo>
                    <a:pt x="1389546" y="7976"/>
                  </a:lnTo>
                  <a:lnTo>
                    <a:pt x="1435932" y="14094"/>
                  </a:lnTo>
                  <a:lnTo>
                    <a:pt x="1481765" y="21887"/>
                  </a:lnTo>
                  <a:lnTo>
                    <a:pt x="1527013" y="31325"/>
                  </a:lnTo>
                  <a:lnTo>
                    <a:pt x="1571644" y="42374"/>
                  </a:lnTo>
                  <a:lnTo>
                    <a:pt x="1615625" y="55003"/>
                  </a:lnTo>
                  <a:lnTo>
                    <a:pt x="1658925" y="69179"/>
                  </a:lnTo>
                  <a:lnTo>
                    <a:pt x="1701510" y="84870"/>
                  </a:lnTo>
                  <a:lnTo>
                    <a:pt x="1743348" y="102044"/>
                  </a:lnTo>
                  <a:lnTo>
                    <a:pt x="1784408" y="120668"/>
                  </a:lnTo>
                  <a:lnTo>
                    <a:pt x="1824656" y="140711"/>
                  </a:lnTo>
                  <a:lnTo>
                    <a:pt x="1864061" y="162141"/>
                  </a:lnTo>
                  <a:lnTo>
                    <a:pt x="1902590" y="184925"/>
                  </a:lnTo>
                  <a:lnTo>
                    <a:pt x="1940212" y="209031"/>
                  </a:lnTo>
                  <a:lnTo>
                    <a:pt x="1976893" y="234427"/>
                  </a:lnTo>
                  <a:lnTo>
                    <a:pt x="2012601" y="261080"/>
                  </a:lnTo>
                  <a:lnTo>
                    <a:pt x="2047305" y="288959"/>
                  </a:lnTo>
                  <a:lnTo>
                    <a:pt x="2080972" y="318031"/>
                  </a:lnTo>
                  <a:lnTo>
                    <a:pt x="2113569" y="348265"/>
                  </a:lnTo>
                  <a:lnTo>
                    <a:pt x="2145064" y="379627"/>
                  </a:lnTo>
                  <a:lnTo>
                    <a:pt x="2175425" y="412087"/>
                  </a:lnTo>
                  <a:lnTo>
                    <a:pt x="2204621" y="445611"/>
                  </a:lnTo>
                  <a:lnTo>
                    <a:pt x="2232617" y="480167"/>
                  </a:lnTo>
                  <a:lnTo>
                    <a:pt x="2259383" y="515724"/>
                  </a:lnTo>
                  <a:lnTo>
                    <a:pt x="2284885" y="552249"/>
                  </a:lnTo>
                  <a:lnTo>
                    <a:pt x="2309092" y="589710"/>
                  </a:lnTo>
                  <a:lnTo>
                    <a:pt x="2331972" y="628074"/>
                  </a:lnTo>
                  <a:lnTo>
                    <a:pt x="2353491" y="667310"/>
                  </a:lnTo>
                  <a:lnTo>
                    <a:pt x="2373618" y="707386"/>
                  </a:lnTo>
                  <a:lnTo>
                    <a:pt x="2392320" y="748269"/>
                  </a:lnTo>
                  <a:lnTo>
                    <a:pt x="2409566" y="789927"/>
                  </a:lnTo>
                  <a:lnTo>
                    <a:pt x="2425322" y="832328"/>
                  </a:lnTo>
                  <a:lnTo>
                    <a:pt x="2439557" y="875440"/>
                  </a:lnTo>
                  <a:lnTo>
                    <a:pt x="2452238" y="919230"/>
                  </a:lnTo>
                  <a:lnTo>
                    <a:pt x="2463333" y="963667"/>
                  </a:lnTo>
                  <a:lnTo>
                    <a:pt x="2472809" y="1008718"/>
                  </a:lnTo>
                  <a:lnTo>
                    <a:pt x="2480635" y="1054351"/>
                  </a:lnTo>
                  <a:lnTo>
                    <a:pt x="2486778" y="1100533"/>
                  </a:lnTo>
                  <a:lnTo>
                    <a:pt x="2491206" y="1147234"/>
                  </a:lnTo>
                  <a:lnTo>
                    <a:pt x="2493887" y="1194420"/>
                  </a:lnTo>
                  <a:lnTo>
                    <a:pt x="2494787" y="1242060"/>
                  </a:lnTo>
                  <a:lnTo>
                    <a:pt x="2493887" y="1289699"/>
                  </a:lnTo>
                  <a:lnTo>
                    <a:pt x="2491206" y="1336885"/>
                  </a:lnTo>
                  <a:lnTo>
                    <a:pt x="2486778" y="1383586"/>
                  </a:lnTo>
                  <a:lnTo>
                    <a:pt x="2480635" y="1429768"/>
                  </a:lnTo>
                  <a:lnTo>
                    <a:pt x="2472809" y="1475401"/>
                  </a:lnTo>
                  <a:lnTo>
                    <a:pt x="2463333" y="1520452"/>
                  </a:lnTo>
                  <a:lnTo>
                    <a:pt x="2452238" y="1564889"/>
                  </a:lnTo>
                  <a:lnTo>
                    <a:pt x="2439557" y="1608679"/>
                  </a:lnTo>
                  <a:lnTo>
                    <a:pt x="2425322" y="1651791"/>
                  </a:lnTo>
                  <a:lnTo>
                    <a:pt x="2409566" y="1694192"/>
                  </a:lnTo>
                  <a:lnTo>
                    <a:pt x="2392320" y="1735850"/>
                  </a:lnTo>
                  <a:lnTo>
                    <a:pt x="2373618" y="1776733"/>
                  </a:lnTo>
                  <a:lnTo>
                    <a:pt x="2353491" y="1816809"/>
                  </a:lnTo>
                  <a:lnTo>
                    <a:pt x="2331972" y="1856045"/>
                  </a:lnTo>
                  <a:lnTo>
                    <a:pt x="2309092" y="1894409"/>
                  </a:lnTo>
                  <a:lnTo>
                    <a:pt x="2284885" y="1931870"/>
                  </a:lnTo>
                  <a:lnTo>
                    <a:pt x="2259383" y="1968395"/>
                  </a:lnTo>
                  <a:lnTo>
                    <a:pt x="2232617" y="2003952"/>
                  </a:lnTo>
                  <a:lnTo>
                    <a:pt x="2204621" y="2038508"/>
                  </a:lnTo>
                  <a:lnTo>
                    <a:pt x="2175425" y="2072032"/>
                  </a:lnTo>
                  <a:lnTo>
                    <a:pt x="2145064" y="2104492"/>
                  </a:lnTo>
                  <a:lnTo>
                    <a:pt x="2113569" y="2135854"/>
                  </a:lnTo>
                  <a:lnTo>
                    <a:pt x="2080972" y="2166088"/>
                  </a:lnTo>
                  <a:lnTo>
                    <a:pt x="2047305" y="2195160"/>
                  </a:lnTo>
                  <a:lnTo>
                    <a:pt x="2012601" y="2223039"/>
                  </a:lnTo>
                  <a:lnTo>
                    <a:pt x="1976893" y="2249692"/>
                  </a:lnTo>
                  <a:lnTo>
                    <a:pt x="1940212" y="2275088"/>
                  </a:lnTo>
                  <a:lnTo>
                    <a:pt x="1902590" y="2299194"/>
                  </a:lnTo>
                  <a:lnTo>
                    <a:pt x="1864061" y="2321978"/>
                  </a:lnTo>
                  <a:lnTo>
                    <a:pt x="1824656" y="2343408"/>
                  </a:lnTo>
                  <a:lnTo>
                    <a:pt x="1784408" y="2363451"/>
                  </a:lnTo>
                  <a:lnTo>
                    <a:pt x="1743348" y="2382075"/>
                  </a:lnTo>
                  <a:lnTo>
                    <a:pt x="1701510" y="2399249"/>
                  </a:lnTo>
                  <a:lnTo>
                    <a:pt x="1658925" y="2414940"/>
                  </a:lnTo>
                  <a:lnTo>
                    <a:pt x="1615625" y="2429116"/>
                  </a:lnTo>
                  <a:lnTo>
                    <a:pt x="1571644" y="2441745"/>
                  </a:lnTo>
                  <a:lnTo>
                    <a:pt x="1527013" y="2452794"/>
                  </a:lnTo>
                  <a:lnTo>
                    <a:pt x="1481765" y="2462232"/>
                  </a:lnTo>
                  <a:lnTo>
                    <a:pt x="1435932" y="2470025"/>
                  </a:lnTo>
                  <a:lnTo>
                    <a:pt x="1389546" y="2476143"/>
                  </a:lnTo>
                  <a:lnTo>
                    <a:pt x="1342639" y="2480553"/>
                  </a:lnTo>
                  <a:lnTo>
                    <a:pt x="1295244" y="2483223"/>
                  </a:lnTo>
                  <a:lnTo>
                    <a:pt x="1247393" y="2484120"/>
                  </a:lnTo>
                  <a:lnTo>
                    <a:pt x="1199543" y="2483223"/>
                  </a:lnTo>
                  <a:lnTo>
                    <a:pt x="1152148" y="2480553"/>
                  </a:lnTo>
                  <a:lnTo>
                    <a:pt x="1105241" y="2476143"/>
                  </a:lnTo>
                  <a:lnTo>
                    <a:pt x="1058855" y="2470025"/>
                  </a:lnTo>
                  <a:lnTo>
                    <a:pt x="1013022" y="2462232"/>
                  </a:lnTo>
                  <a:lnTo>
                    <a:pt x="967774" y="2452794"/>
                  </a:lnTo>
                  <a:lnTo>
                    <a:pt x="923143" y="2441745"/>
                  </a:lnTo>
                  <a:lnTo>
                    <a:pt x="879162" y="2429116"/>
                  </a:lnTo>
                  <a:lnTo>
                    <a:pt x="835862" y="2414940"/>
                  </a:lnTo>
                  <a:lnTo>
                    <a:pt x="793277" y="2399249"/>
                  </a:lnTo>
                  <a:lnTo>
                    <a:pt x="751439" y="2382075"/>
                  </a:lnTo>
                  <a:lnTo>
                    <a:pt x="710379" y="2363451"/>
                  </a:lnTo>
                  <a:lnTo>
                    <a:pt x="670131" y="2343408"/>
                  </a:lnTo>
                  <a:lnTo>
                    <a:pt x="630726" y="2321978"/>
                  </a:lnTo>
                  <a:lnTo>
                    <a:pt x="592197" y="2299194"/>
                  </a:lnTo>
                  <a:lnTo>
                    <a:pt x="554575" y="2275088"/>
                  </a:lnTo>
                  <a:lnTo>
                    <a:pt x="517894" y="2249692"/>
                  </a:lnTo>
                  <a:lnTo>
                    <a:pt x="482186" y="2223039"/>
                  </a:lnTo>
                  <a:lnTo>
                    <a:pt x="447482" y="2195160"/>
                  </a:lnTo>
                  <a:lnTo>
                    <a:pt x="413815" y="2166088"/>
                  </a:lnTo>
                  <a:lnTo>
                    <a:pt x="381218" y="2135854"/>
                  </a:lnTo>
                  <a:lnTo>
                    <a:pt x="349723" y="2104492"/>
                  </a:lnTo>
                  <a:lnTo>
                    <a:pt x="319362" y="2072032"/>
                  </a:lnTo>
                  <a:lnTo>
                    <a:pt x="290166" y="2038508"/>
                  </a:lnTo>
                  <a:lnTo>
                    <a:pt x="262170" y="2003952"/>
                  </a:lnTo>
                  <a:lnTo>
                    <a:pt x="235404" y="1968395"/>
                  </a:lnTo>
                  <a:lnTo>
                    <a:pt x="209902" y="1931870"/>
                  </a:lnTo>
                  <a:lnTo>
                    <a:pt x="185695" y="1894409"/>
                  </a:lnTo>
                  <a:lnTo>
                    <a:pt x="162815" y="1856045"/>
                  </a:lnTo>
                  <a:lnTo>
                    <a:pt x="141296" y="1816809"/>
                  </a:lnTo>
                  <a:lnTo>
                    <a:pt x="121169" y="1776733"/>
                  </a:lnTo>
                  <a:lnTo>
                    <a:pt x="102467" y="1735850"/>
                  </a:lnTo>
                  <a:lnTo>
                    <a:pt x="85221" y="1694192"/>
                  </a:lnTo>
                  <a:lnTo>
                    <a:pt x="69465" y="1651791"/>
                  </a:lnTo>
                  <a:lnTo>
                    <a:pt x="55230" y="1608679"/>
                  </a:lnTo>
                  <a:lnTo>
                    <a:pt x="42549" y="1564889"/>
                  </a:lnTo>
                  <a:lnTo>
                    <a:pt x="31454" y="1520452"/>
                  </a:lnTo>
                  <a:lnTo>
                    <a:pt x="21978" y="1475401"/>
                  </a:lnTo>
                  <a:lnTo>
                    <a:pt x="14152" y="1429768"/>
                  </a:lnTo>
                  <a:lnTo>
                    <a:pt x="8009" y="1383586"/>
                  </a:lnTo>
                  <a:lnTo>
                    <a:pt x="3581" y="1336885"/>
                  </a:lnTo>
                  <a:lnTo>
                    <a:pt x="900" y="1289699"/>
                  </a:lnTo>
                  <a:lnTo>
                    <a:pt x="0" y="1242060"/>
                  </a:lnTo>
                  <a:close/>
                </a:path>
              </a:pathLst>
            </a:custGeom>
            <a:ln w="9143">
              <a:solidFill>
                <a:srgbClr val="A6A6A6"/>
              </a:solidFill>
              <a:prstDash val="sysDash"/>
            </a:ln>
          </p:spPr>
          <p:txBody>
            <a:bodyPr wrap="square" lIns="0" tIns="0" rIns="0" bIns="0" rtlCol="0"/>
            <a:lstStyle/>
            <a:p>
              <a:endParaRPr/>
            </a:p>
          </p:txBody>
        </p:sp>
        <p:sp>
          <p:nvSpPr>
            <p:cNvPr id="9" name="object 9"/>
            <p:cNvSpPr/>
            <p:nvPr/>
          </p:nvSpPr>
          <p:spPr>
            <a:xfrm>
              <a:off x="6807708" y="1513331"/>
              <a:ext cx="668020" cy="669290"/>
            </a:xfrm>
            <a:custGeom>
              <a:avLst/>
              <a:gdLst/>
              <a:ahLst/>
              <a:cxnLst/>
              <a:rect l="l" t="t" r="r" b="b"/>
              <a:pathLst>
                <a:path w="668020" h="669289">
                  <a:moveTo>
                    <a:pt x="333756" y="0"/>
                  </a:moveTo>
                  <a:lnTo>
                    <a:pt x="284447" y="3626"/>
                  </a:lnTo>
                  <a:lnTo>
                    <a:pt x="237381" y="14160"/>
                  </a:lnTo>
                  <a:lnTo>
                    <a:pt x="193075" y="31085"/>
                  </a:lnTo>
                  <a:lnTo>
                    <a:pt x="152045" y="53883"/>
                  </a:lnTo>
                  <a:lnTo>
                    <a:pt x="114808" y="82039"/>
                  </a:lnTo>
                  <a:lnTo>
                    <a:pt x="81882" y="115035"/>
                  </a:lnTo>
                  <a:lnTo>
                    <a:pt x="53783" y="152353"/>
                  </a:lnTo>
                  <a:lnTo>
                    <a:pt x="31028" y="193478"/>
                  </a:lnTo>
                  <a:lnTo>
                    <a:pt x="14135" y="237891"/>
                  </a:lnTo>
                  <a:lnTo>
                    <a:pt x="3619" y="285077"/>
                  </a:lnTo>
                  <a:lnTo>
                    <a:pt x="0" y="334517"/>
                  </a:lnTo>
                  <a:lnTo>
                    <a:pt x="3619" y="383958"/>
                  </a:lnTo>
                  <a:lnTo>
                    <a:pt x="14135" y="431144"/>
                  </a:lnTo>
                  <a:lnTo>
                    <a:pt x="31028" y="475557"/>
                  </a:lnTo>
                  <a:lnTo>
                    <a:pt x="53783" y="516682"/>
                  </a:lnTo>
                  <a:lnTo>
                    <a:pt x="81882" y="554000"/>
                  </a:lnTo>
                  <a:lnTo>
                    <a:pt x="114808" y="586996"/>
                  </a:lnTo>
                  <a:lnTo>
                    <a:pt x="152045" y="615152"/>
                  </a:lnTo>
                  <a:lnTo>
                    <a:pt x="193075" y="637950"/>
                  </a:lnTo>
                  <a:lnTo>
                    <a:pt x="237381" y="654875"/>
                  </a:lnTo>
                  <a:lnTo>
                    <a:pt x="284447" y="665409"/>
                  </a:lnTo>
                  <a:lnTo>
                    <a:pt x="333756" y="669036"/>
                  </a:lnTo>
                  <a:lnTo>
                    <a:pt x="383064" y="665409"/>
                  </a:lnTo>
                  <a:lnTo>
                    <a:pt x="430130" y="654875"/>
                  </a:lnTo>
                  <a:lnTo>
                    <a:pt x="474436" y="637950"/>
                  </a:lnTo>
                  <a:lnTo>
                    <a:pt x="515466" y="615152"/>
                  </a:lnTo>
                  <a:lnTo>
                    <a:pt x="552703" y="586996"/>
                  </a:lnTo>
                  <a:lnTo>
                    <a:pt x="585629" y="554000"/>
                  </a:lnTo>
                  <a:lnTo>
                    <a:pt x="613728" y="516682"/>
                  </a:lnTo>
                  <a:lnTo>
                    <a:pt x="636483" y="475557"/>
                  </a:lnTo>
                  <a:lnTo>
                    <a:pt x="653376" y="431144"/>
                  </a:lnTo>
                  <a:lnTo>
                    <a:pt x="663892" y="383958"/>
                  </a:lnTo>
                  <a:lnTo>
                    <a:pt x="667512" y="334517"/>
                  </a:lnTo>
                  <a:lnTo>
                    <a:pt x="663892" y="285077"/>
                  </a:lnTo>
                  <a:lnTo>
                    <a:pt x="653376" y="237891"/>
                  </a:lnTo>
                  <a:lnTo>
                    <a:pt x="636483" y="193478"/>
                  </a:lnTo>
                  <a:lnTo>
                    <a:pt x="613728" y="152353"/>
                  </a:lnTo>
                  <a:lnTo>
                    <a:pt x="585629" y="115035"/>
                  </a:lnTo>
                  <a:lnTo>
                    <a:pt x="552703" y="82039"/>
                  </a:lnTo>
                  <a:lnTo>
                    <a:pt x="515466" y="53883"/>
                  </a:lnTo>
                  <a:lnTo>
                    <a:pt x="474436" y="31085"/>
                  </a:lnTo>
                  <a:lnTo>
                    <a:pt x="430130" y="14160"/>
                  </a:lnTo>
                  <a:lnTo>
                    <a:pt x="383064" y="3626"/>
                  </a:lnTo>
                  <a:lnTo>
                    <a:pt x="333756" y="0"/>
                  </a:lnTo>
                  <a:close/>
                </a:path>
              </a:pathLst>
            </a:custGeom>
            <a:solidFill>
              <a:srgbClr val="F1F1F1"/>
            </a:solidFill>
          </p:spPr>
          <p:txBody>
            <a:bodyPr wrap="square" lIns="0" tIns="0" rIns="0" bIns="0" rtlCol="0"/>
            <a:lstStyle/>
            <a:p>
              <a:endParaRPr/>
            </a:p>
          </p:txBody>
        </p:sp>
        <p:sp>
          <p:nvSpPr>
            <p:cNvPr id="10" name="object 10"/>
            <p:cNvSpPr/>
            <p:nvPr/>
          </p:nvSpPr>
          <p:spPr>
            <a:xfrm>
              <a:off x="7534656" y="2203703"/>
              <a:ext cx="943355" cy="94548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644640" y="1341119"/>
              <a:ext cx="2944495" cy="2915920"/>
            </a:xfrm>
            <a:custGeom>
              <a:avLst/>
              <a:gdLst/>
              <a:ahLst/>
              <a:cxnLst/>
              <a:rect l="l" t="t" r="r" b="b"/>
              <a:pathLst>
                <a:path w="2944495" h="2915920">
                  <a:moveTo>
                    <a:pt x="669036" y="2026158"/>
                  </a:moveTo>
                  <a:lnTo>
                    <a:pt x="665403" y="1976729"/>
                  </a:lnTo>
                  <a:lnTo>
                    <a:pt x="654875" y="1929536"/>
                  </a:lnTo>
                  <a:lnTo>
                    <a:pt x="637946" y="1885124"/>
                  </a:lnTo>
                  <a:lnTo>
                    <a:pt x="615149" y="1844001"/>
                  </a:lnTo>
                  <a:lnTo>
                    <a:pt x="586994" y="1806676"/>
                  </a:lnTo>
                  <a:lnTo>
                    <a:pt x="553999" y="1773682"/>
                  </a:lnTo>
                  <a:lnTo>
                    <a:pt x="516674" y="1745526"/>
                  </a:lnTo>
                  <a:lnTo>
                    <a:pt x="475551" y="1722729"/>
                  </a:lnTo>
                  <a:lnTo>
                    <a:pt x="431139" y="1705800"/>
                  </a:lnTo>
                  <a:lnTo>
                    <a:pt x="383946" y="1695272"/>
                  </a:lnTo>
                  <a:lnTo>
                    <a:pt x="334518" y="1691640"/>
                  </a:lnTo>
                  <a:lnTo>
                    <a:pt x="285076" y="1695272"/>
                  </a:lnTo>
                  <a:lnTo>
                    <a:pt x="237883" y="1705800"/>
                  </a:lnTo>
                  <a:lnTo>
                    <a:pt x="193471" y="1722729"/>
                  </a:lnTo>
                  <a:lnTo>
                    <a:pt x="152349" y="1745526"/>
                  </a:lnTo>
                  <a:lnTo>
                    <a:pt x="115023" y="1773682"/>
                  </a:lnTo>
                  <a:lnTo>
                    <a:pt x="82029" y="1806676"/>
                  </a:lnTo>
                  <a:lnTo>
                    <a:pt x="53873" y="1844001"/>
                  </a:lnTo>
                  <a:lnTo>
                    <a:pt x="31076" y="1885124"/>
                  </a:lnTo>
                  <a:lnTo>
                    <a:pt x="14147" y="1929536"/>
                  </a:lnTo>
                  <a:lnTo>
                    <a:pt x="3619" y="1976729"/>
                  </a:lnTo>
                  <a:lnTo>
                    <a:pt x="0" y="2026158"/>
                  </a:lnTo>
                  <a:lnTo>
                    <a:pt x="3619" y="2075599"/>
                  </a:lnTo>
                  <a:lnTo>
                    <a:pt x="14147" y="2122792"/>
                  </a:lnTo>
                  <a:lnTo>
                    <a:pt x="31076" y="2167204"/>
                  </a:lnTo>
                  <a:lnTo>
                    <a:pt x="53873" y="2208326"/>
                  </a:lnTo>
                  <a:lnTo>
                    <a:pt x="82029" y="2245652"/>
                  </a:lnTo>
                  <a:lnTo>
                    <a:pt x="115023" y="2278646"/>
                  </a:lnTo>
                  <a:lnTo>
                    <a:pt x="152349" y="2306802"/>
                  </a:lnTo>
                  <a:lnTo>
                    <a:pt x="193471" y="2329599"/>
                  </a:lnTo>
                  <a:lnTo>
                    <a:pt x="237883" y="2346528"/>
                  </a:lnTo>
                  <a:lnTo>
                    <a:pt x="285076" y="2357056"/>
                  </a:lnTo>
                  <a:lnTo>
                    <a:pt x="334518" y="2360676"/>
                  </a:lnTo>
                  <a:lnTo>
                    <a:pt x="383946" y="2357056"/>
                  </a:lnTo>
                  <a:lnTo>
                    <a:pt x="431139" y="2346528"/>
                  </a:lnTo>
                  <a:lnTo>
                    <a:pt x="475551" y="2329599"/>
                  </a:lnTo>
                  <a:lnTo>
                    <a:pt x="516674" y="2306802"/>
                  </a:lnTo>
                  <a:lnTo>
                    <a:pt x="553999" y="2278646"/>
                  </a:lnTo>
                  <a:lnTo>
                    <a:pt x="586994" y="2245652"/>
                  </a:lnTo>
                  <a:lnTo>
                    <a:pt x="615149" y="2208326"/>
                  </a:lnTo>
                  <a:lnTo>
                    <a:pt x="637946" y="2167204"/>
                  </a:lnTo>
                  <a:lnTo>
                    <a:pt x="654875" y="2122792"/>
                  </a:lnTo>
                  <a:lnTo>
                    <a:pt x="665403" y="2075599"/>
                  </a:lnTo>
                  <a:lnTo>
                    <a:pt x="669036" y="2026158"/>
                  </a:lnTo>
                  <a:close/>
                </a:path>
                <a:path w="2944495" h="2915920">
                  <a:moveTo>
                    <a:pt x="1985772" y="2581656"/>
                  </a:moveTo>
                  <a:lnTo>
                    <a:pt x="1982139" y="2532354"/>
                  </a:lnTo>
                  <a:lnTo>
                    <a:pt x="1971611" y="2485288"/>
                  </a:lnTo>
                  <a:lnTo>
                    <a:pt x="1954682" y="2440978"/>
                  </a:lnTo>
                  <a:lnTo>
                    <a:pt x="1931885" y="2399957"/>
                  </a:lnTo>
                  <a:lnTo>
                    <a:pt x="1903730" y="2362720"/>
                  </a:lnTo>
                  <a:lnTo>
                    <a:pt x="1870735" y="2329789"/>
                  </a:lnTo>
                  <a:lnTo>
                    <a:pt x="1833410" y="2301684"/>
                  </a:lnTo>
                  <a:lnTo>
                    <a:pt x="1792287" y="2278938"/>
                  </a:lnTo>
                  <a:lnTo>
                    <a:pt x="1747875" y="2262035"/>
                  </a:lnTo>
                  <a:lnTo>
                    <a:pt x="1700682" y="2251532"/>
                  </a:lnTo>
                  <a:lnTo>
                    <a:pt x="1651254" y="2247900"/>
                  </a:lnTo>
                  <a:lnTo>
                    <a:pt x="1601812" y="2251532"/>
                  </a:lnTo>
                  <a:lnTo>
                    <a:pt x="1554619" y="2262035"/>
                  </a:lnTo>
                  <a:lnTo>
                    <a:pt x="1510207" y="2278938"/>
                  </a:lnTo>
                  <a:lnTo>
                    <a:pt x="1469085" y="2301684"/>
                  </a:lnTo>
                  <a:lnTo>
                    <a:pt x="1431759" y="2329789"/>
                  </a:lnTo>
                  <a:lnTo>
                    <a:pt x="1398765" y="2362720"/>
                  </a:lnTo>
                  <a:lnTo>
                    <a:pt x="1370609" y="2399957"/>
                  </a:lnTo>
                  <a:lnTo>
                    <a:pt x="1347812" y="2440978"/>
                  </a:lnTo>
                  <a:lnTo>
                    <a:pt x="1330883" y="2485288"/>
                  </a:lnTo>
                  <a:lnTo>
                    <a:pt x="1320355" y="2532354"/>
                  </a:lnTo>
                  <a:lnTo>
                    <a:pt x="1316736" y="2581656"/>
                  </a:lnTo>
                  <a:lnTo>
                    <a:pt x="1320355" y="2630970"/>
                  </a:lnTo>
                  <a:lnTo>
                    <a:pt x="1330883" y="2678036"/>
                  </a:lnTo>
                  <a:lnTo>
                    <a:pt x="1347812" y="2722346"/>
                  </a:lnTo>
                  <a:lnTo>
                    <a:pt x="1370609" y="2763367"/>
                  </a:lnTo>
                  <a:lnTo>
                    <a:pt x="1398765" y="2800604"/>
                  </a:lnTo>
                  <a:lnTo>
                    <a:pt x="1431759" y="2833535"/>
                  </a:lnTo>
                  <a:lnTo>
                    <a:pt x="1469085" y="2861640"/>
                  </a:lnTo>
                  <a:lnTo>
                    <a:pt x="1510207" y="2884386"/>
                  </a:lnTo>
                  <a:lnTo>
                    <a:pt x="1554619" y="2901289"/>
                  </a:lnTo>
                  <a:lnTo>
                    <a:pt x="1601812" y="2911792"/>
                  </a:lnTo>
                  <a:lnTo>
                    <a:pt x="1651254" y="2915412"/>
                  </a:lnTo>
                  <a:lnTo>
                    <a:pt x="1700682" y="2911792"/>
                  </a:lnTo>
                  <a:lnTo>
                    <a:pt x="1747875" y="2901289"/>
                  </a:lnTo>
                  <a:lnTo>
                    <a:pt x="1792287" y="2884386"/>
                  </a:lnTo>
                  <a:lnTo>
                    <a:pt x="1833410" y="2861640"/>
                  </a:lnTo>
                  <a:lnTo>
                    <a:pt x="1870735" y="2833535"/>
                  </a:lnTo>
                  <a:lnTo>
                    <a:pt x="1903730" y="2800604"/>
                  </a:lnTo>
                  <a:lnTo>
                    <a:pt x="1931885" y="2763367"/>
                  </a:lnTo>
                  <a:lnTo>
                    <a:pt x="1954682" y="2722346"/>
                  </a:lnTo>
                  <a:lnTo>
                    <a:pt x="1971611" y="2678036"/>
                  </a:lnTo>
                  <a:lnTo>
                    <a:pt x="1982139" y="2630970"/>
                  </a:lnTo>
                  <a:lnTo>
                    <a:pt x="1985772" y="2581656"/>
                  </a:lnTo>
                  <a:close/>
                </a:path>
                <a:path w="2944495" h="2915920">
                  <a:moveTo>
                    <a:pt x="2371344" y="333756"/>
                  </a:moveTo>
                  <a:lnTo>
                    <a:pt x="2367711" y="284454"/>
                  </a:lnTo>
                  <a:lnTo>
                    <a:pt x="2357183" y="237388"/>
                  </a:lnTo>
                  <a:lnTo>
                    <a:pt x="2340254" y="193078"/>
                  </a:lnTo>
                  <a:lnTo>
                    <a:pt x="2317458" y="152057"/>
                  </a:lnTo>
                  <a:lnTo>
                    <a:pt x="2289302" y="114820"/>
                  </a:lnTo>
                  <a:lnTo>
                    <a:pt x="2256307" y="81889"/>
                  </a:lnTo>
                  <a:lnTo>
                    <a:pt x="2218982" y="53784"/>
                  </a:lnTo>
                  <a:lnTo>
                    <a:pt x="2177859" y="31038"/>
                  </a:lnTo>
                  <a:lnTo>
                    <a:pt x="2133447" y="14135"/>
                  </a:lnTo>
                  <a:lnTo>
                    <a:pt x="2086254" y="3632"/>
                  </a:lnTo>
                  <a:lnTo>
                    <a:pt x="2036826" y="0"/>
                  </a:lnTo>
                  <a:lnTo>
                    <a:pt x="1987384" y="3632"/>
                  </a:lnTo>
                  <a:lnTo>
                    <a:pt x="1940191" y="14135"/>
                  </a:lnTo>
                  <a:lnTo>
                    <a:pt x="1895779" y="31038"/>
                  </a:lnTo>
                  <a:lnTo>
                    <a:pt x="1854657" y="53784"/>
                  </a:lnTo>
                  <a:lnTo>
                    <a:pt x="1817331" y="81889"/>
                  </a:lnTo>
                  <a:lnTo>
                    <a:pt x="1784337" y="114820"/>
                  </a:lnTo>
                  <a:lnTo>
                    <a:pt x="1756181" y="152057"/>
                  </a:lnTo>
                  <a:lnTo>
                    <a:pt x="1733384" y="193078"/>
                  </a:lnTo>
                  <a:lnTo>
                    <a:pt x="1716455" y="237388"/>
                  </a:lnTo>
                  <a:lnTo>
                    <a:pt x="1705927" y="284454"/>
                  </a:lnTo>
                  <a:lnTo>
                    <a:pt x="1702308" y="333756"/>
                  </a:lnTo>
                  <a:lnTo>
                    <a:pt x="1705927" y="383070"/>
                  </a:lnTo>
                  <a:lnTo>
                    <a:pt x="1716455" y="430136"/>
                  </a:lnTo>
                  <a:lnTo>
                    <a:pt x="1733384" y="474446"/>
                  </a:lnTo>
                  <a:lnTo>
                    <a:pt x="1756181" y="515467"/>
                  </a:lnTo>
                  <a:lnTo>
                    <a:pt x="1784337" y="552704"/>
                  </a:lnTo>
                  <a:lnTo>
                    <a:pt x="1817331" y="585635"/>
                  </a:lnTo>
                  <a:lnTo>
                    <a:pt x="1854657" y="613740"/>
                  </a:lnTo>
                  <a:lnTo>
                    <a:pt x="1895779" y="636485"/>
                  </a:lnTo>
                  <a:lnTo>
                    <a:pt x="1940191" y="653389"/>
                  </a:lnTo>
                  <a:lnTo>
                    <a:pt x="1987384" y="663892"/>
                  </a:lnTo>
                  <a:lnTo>
                    <a:pt x="2036826" y="667512"/>
                  </a:lnTo>
                  <a:lnTo>
                    <a:pt x="2086254" y="663892"/>
                  </a:lnTo>
                  <a:lnTo>
                    <a:pt x="2133447" y="653389"/>
                  </a:lnTo>
                  <a:lnTo>
                    <a:pt x="2177859" y="636485"/>
                  </a:lnTo>
                  <a:lnTo>
                    <a:pt x="2218982" y="613740"/>
                  </a:lnTo>
                  <a:lnTo>
                    <a:pt x="2256307" y="585635"/>
                  </a:lnTo>
                  <a:lnTo>
                    <a:pt x="2289302" y="552704"/>
                  </a:lnTo>
                  <a:lnTo>
                    <a:pt x="2317458" y="515467"/>
                  </a:lnTo>
                  <a:lnTo>
                    <a:pt x="2340254" y="474446"/>
                  </a:lnTo>
                  <a:lnTo>
                    <a:pt x="2357183" y="430136"/>
                  </a:lnTo>
                  <a:lnTo>
                    <a:pt x="2367711" y="383070"/>
                  </a:lnTo>
                  <a:lnTo>
                    <a:pt x="2371344" y="333756"/>
                  </a:lnTo>
                  <a:close/>
                </a:path>
                <a:path w="2944495" h="2915920">
                  <a:moveTo>
                    <a:pt x="2944368" y="1558290"/>
                  </a:moveTo>
                  <a:lnTo>
                    <a:pt x="2940735" y="1508861"/>
                  </a:lnTo>
                  <a:lnTo>
                    <a:pt x="2930207" y="1461668"/>
                  </a:lnTo>
                  <a:lnTo>
                    <a:pt x="2913278" y="1417256"/>
                  </a:lnTo>
                  <a:lnTo>
                    <a:pt x="2890482" y="1376133"/>
                  </a:lnTo>
                  <a:lnTo>
                    <a:pt x="2862326" y="1338808"/>
                  </a:lnTo>
                  <a:lnTo>
                    <a:pt x="2829331" y="1305814"/>
                  </a:lnTo>
                  <a:lnTo>
                    <a:pt x="2792006" y="1277658"/>
                  </a:lnTo>
                  <a:lnTo>
                    <a:pt x="2750883" y="1254861"/>
                  </a:lnTo>
                  <a:lnTo>
                    <a:pt x="2706471" y="1237932"/>
                  </a:lnTo>
                  <a:lnTo>
                    <a:pt x="2659278" y="1227404"/>
                  </a:lnTo>
                  <a:lnTo>
                    <a:pt x="2609850" y="1223772"/>
                  </a:lnTo>
                  <a:lnTo>
                    <a:pt x="2560409" y="1227404"/>
                  </a:lnTo>
                  <a:lnTo>
                    <a:pt x="2513215" y="1237932"/>
                  </a:lnTo>
                  <a:lnTo>
                    <a:pt x="2468803" y="1254861"/>
                  </a:lnTo>
                  <a:lnTo>
                    <a:pt x="2427681" y="1277658"/>
                  </a:lnTo>
                  <a:lnTo>
                    <a:pt x="2390356" y="1305814"/>
                  </a:lnTo>
                  <a:lnTo>
                    <a:pt x="2357361" y="1338808"/>
                  </a:lnTo>
                  <a:lnTo>
                    <a:pt x="2329205" y="1376133"/>
                  </a:lnTo>
                  <a:lnTo>
                    <a:pt x="2306409" y="1417256"/>
                  </a:lnTo>
                  <a:lnTo>
                    <a:pt x="2289479" y="1461668"/>
                  </a:lnTo>
                  <a:lnTo>
                    <a:pt x="2278951" y="1508861"/>
                  </a:lnTo>
                  <a:lnTo>
                    <a:pt x="2275332" y="1558290"/>
                  </a:lnTo>
                  <a:lnTo>
                    <a:pt x="2278951" y="1607731"/>
                  </a:lnTo>
                  <a:lnTo>
                    <a:pt x="2289479" y="1654924"/>
                  </a:lnTo>
                  <a:lnTo>
                    <a:pt x="2306409" y="1699336"/>
                  </a:lnTo>
                  <a:lnTo>
                    <a:pt x="2329205" y="1740458"/>
                  </a:lnTo>
                  <a:lnTo>
                    <a:pt x="2357361" y="1777784"/>
                  </a:lnTo>
                  <a:lnTo>
                    <a:pt x="2390356" y="1810778"/>
                  </a:lnTo>
                  <a:lnTo>
                    <a:pt x="2427681" y="1838934"/>
                  </a:lnTo>
                  <a:lnTo>
                    <a:pt x="2468803" y="1861731"/>
                  </a:lnTo>
                  <a:lnTo>
                    <a:pt x="2513215" y="1878660"/>
                  </a:lnTo>
                  <a:lnTo>
                    <a:pt x="2560409" y="1889188"/>
                  </a:lnTo>
                  <a:lnTo>
                    <a:pt x="2609850" y="1892808"/>
                  </a:lnTo>
                  <a:lnTo>
                    <a:pt x="2659278" y="1889188"/>
                  </a:lnTo>
                  <a:lnTo>
                    <a:pt x="2706471" y="1878660"/>
                  </a:lnTo>
                  <a:lnTo>
                    <a:pt x="2750883" y="1861731"/>
                  </a:lnTo>
                  <a:lnTo>
                    <a:pt x="2792006" y="1838934"/>
                  </a:lnTo>
                  <a:lnTo>
                    <a:pt x="2829331" y="1810778"/>
                  </a:lnTo>
                  <a:lnTo>
                    <a:pt x="2862326" y="1777784"/>
                  </a:lnTo>
                  <a:lnTo>
                    <a:pt x="2890482" y="1740458"/>
                  </a:lnTo>
                  <a:lnTo>
                    <a:pt x="2913278" y="1699336"/>
                  </a:lnTo>
                  <a:lnTo>
                    <a:pt x="2930207" y="1654924"/>
                  </a:lnTo>
                  <a:lnTo>
                    <a:pt x="2940735" y="1607731"/>
                  </a:lnTo>
                  <a:lnTo>
                    <a:pt x="2944368" y="1558290"/>
                  </a:lnTo>
                  <a:close/>
                </a:path>
              </a:pathLst>
            </a:custGeom>
            <a:solidFill>
              <a:srgbClr val="F1F1F1"/>
            </a:solidFill>
          </p:spPr>
          <p:txBody>
            <a:bodyPr wrap="square" lIns="0" tIns="0" rIns="0" bIns="0" rtlCol="0"/>
            <a:lstStyle/>
            <a:p>
              <a:endParaRPr/>
            </a:p>
          </p:txBody>
        </p:sp>
        <p:sp>
          <p:nvSpPr>
            <p:cNvPr id="12" name="object 12"/>
            <p:cNvSpPr/>
            <p:nvPr/>
          </p:nvSpPr>
          <p:spPr>
            <a:xfrm>
              <a:off x="9104376" y="2712719"/>
              <a:ext cx="288035" cy="31242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7002780" y="1667255"/>
              <a:ext cx="294131" cy="29565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8542020" y="1505711"/>
              <a:ext cx="294131" cy="303275"/>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780276" y="3229355"/>
              <a:ext cx="391668" cy="297179"/>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8136636" y="3700271"/>
              <a:ext cx="320040" cy="457200"/>
            </a:xfrm>
            <a:prstGeom prst="rect">
              <a:avLst/>
            </a:prstGeom>
            <a:blipFill>
              <a:blip r:embed="rId8" cstate="print"/>
              <a:stretch>
                <a:fillRect/>
              </a:stretch>
            </a:blipFill>
          </p:spPr>
          <p:txBody>
            <a:bodyPr wrap="square" lIns="0" tIns="0" rIns="0" bIns="0" rtlCol="0"/>
            <a:lstStyle/>
            <a:p>
              <a:endParaRPr/>
            </a:p>
          </p:txBody>
        </p:sp>
      </p:grpSp>
      <p:grpSp>
        <p:nvGrpSpPr>
          <p:cNvPr id="17" name="object 17"/>
          <p:cNvGrpSpPr/>
          <p:nvPr/>
        </p:nvGrpSpPr>
        <p:grpSpPr>
          <a:xfrm>
            <a:off x="2688335" y="1359407"/>
            <a:ext cx="2895600" cy="2887980"/>
            <a:chOff x="2688335" y="1359407"/>
            <a:chExt cx="2895600" cy="2887980"/>
          </a:xfrm>
        </p:grpSpPr>
        <p:sp>
          <p:nvSpPr>
            <p:cNvPr id="18" name="object 18"/>
            <p:cNvSpPr/>
            <p:nvPr/>
          </p:nvSpPr>
          <p:spPr>
            <a:xfrm>
              <a:off x="2767583" y="1446275"/>
              <a:ext cx="2537460" cy="2531745"/>
            </a:xfrm>
            <a:custGeom>
              <a:avLst/>
              <a:gdLst/>
              <a:ahLst/>
              <a:cxnLst/>
              <a:rect l="l" t="t" r="r" b="b"/>
              <a:pathLst>
                <a:path w="2537460" h="2531745">
                  <a:moveTo>
                    <a:pt x="0" y="1265682"/>
                  </a:moveTo>
                  <a:lnTo>
                    <a:pt x="916" y="1217134"/>
                  </a:lnTo>
                  <a:lnTo>
                    <a:pt x="3642" y="1169048"/>
                  </a:lnTo>
                  <a:lnTo>
                    <a:pt x="8147" y="1121457"/>
                  </a:lnTo>
                  <a:lnTo>
                    <a:pt x="14396" y="1074395"/>
                  </a:lnTo>
                  <a:lnTo>
                    <a:pt x="22357" y="1027892"/>
                  </a:lnTo>
                  <a:lnTo>
                    <a:pt x="31997" y="981983"/>
                  </a:lnTo>
                  <a:lnTo>
                    <a:pt x="43284" y="936700"/>
                  </a:lnTo>
                  <a:lnTo>
                    <a:pt x="56184" y="892076"/>
                  </a:lnTo>
                  <a:lnTo>
                    <a:pt x="70664" y="848144"/>
                  </a:lnTo>
                  <a:lnTo>
                    <a:pt x="86692" y="804936"/>
                  </a:lnTo>
                  <a:lnTo>
                    <a:pt x="104234" y="762485"/>
                  </a:lnTo>
                  <a:lnTo>
                    <a:pt x="123259" y="720824"/>
                  </a:lnTo>
                  <a:lnTo>
                    <a:pt x="143732" y="679986"/>
                  </a:lnTo>
                  <a:lnTo>
                    <a:pt x="165622" y="640003"/>
                  </a:lnTo>
                  <a:lnTo>
                    <a:pt x="188895" y="600909"/>
                  </a:lnTo>
                  <a:lnTo>
                    <a:pt x="213518" y="562736"/>
                  </a:lnTo>
                  <a:lnTo>
                    <a:pt x="239459" y="525516"/>
                  </a:lnTo>
                  <a:lnTo>
                    <a:pt x="266685" y="489284"/>
                  </a:lnTo>
                  <a:lnTo>
                    <a:pt x="295162" y="454071"/>
                  </a:lnTo>
                  <a:lnTo>
                    <a:pt x="324859" y="419910"/>
                  </a:lnTo>
                  <a:lnTo>
                    <a:pt x="355742" y="386833"/>
                  </a:lnTo>
                  <a:lnTo>
                    <a:pt x="387777" y="354875"/>
                  </a:lnTo>
                  <a:lnTo>
                    <a:pt x="420934" y="324067"/>
                  </a:lnTo>
                  <a:lnTo>
                    <a:pt x="455177" y="294443"/>
                  </a:lnTo>
                  <a:lnTo>
                    <a:pt x="490476" y="266034"/>
                  </a:lnTo>
                  <a:lnTo>
                    <a:pt x="526796" y="238875"/>
                  </a:lnTo>
                  <a:lnTo>
                    <a:pt x="564105" y="212997"/>
                  </a:lnTo>
                  <a:lnTo>
                    <a:pt x="602370" y="188433"/>
                  </a:lnTo>
                  <a:lnTo>
                    <a:pt x="641559" y="165217"/>
                  </a:lnTo>
                  <a:lnTo>
                    <a:pt x="681638" y="143381"/>
                  </a:lnTo>
                  <a:lnTo>
                    <a:pt x="722574" y="122957"/>
                  </a:lnTo>
                  <a:lnTo>
                    <a:pt x="764335" y="103979"/>
                  </a:lnTo>
                  <a:lnTo>
                    <a:pt x="806887" y="86479"/>
                  </a:lnTo>
                  <a:lnTo>
                    <a:pt x="850199" y="70491"/>
                  </a:lnTo>
                  <a:lnTo>
                    <a:pt x="894236" y="56046"/>
                  </a:lnTo>
                  <a:lnTo>
                    <a:pt x="938967" y="43178"/>
                  </a:lnTo>
                  <a:lnTo>
                    <a:pt x="984358" y="31919"/>
                  </a:lnTo>
                  <a:lnTo>
                    <a:pt x="1030376" y="22302"/>
                  </a:lnTo>
                  <a:lnTo>
                    <a:pt x="1076989" y="14361"/>
                  </a:lnTo>
                  <a:lnTo>
                    <a:pt x="1124164" y="8127"/>
                  </a:lnTo>
                  <a:lnTo>
                    <a:pt x="1171867" y="3634"/>
                  </a:lnTo>
                  <a:lnTo>
                    <a:pt x="1220067" y="913"/>
                  </a:lnTo>
                  <a:lnTo>
                    <a:pt x="1268730" y="0"/>
                  </a:lnTo>
                  <a:lnTo>
                    <a:pt x="1317392" y="913"/>
                  </a:lnTo>
                  <a:lnTo>
                    <a:pt x="1365592" y="3634"/>
                  </a:lnTo>
                  <a:lnTo>
                    <a:pt x="1413295" y="8127"/>
                  </a:lnTo>
                  <a:lnTo>
                    <a:pt x="1460470" y="14361"/>
                  </a:lnTo>
                  <a:lnTo>
                    <a:pt x="1507083" y="22302"/>
                  </a:lnTo>
                  <a:lnTo>
                    <a:pt x="1553101" y="31919"/>
                  </a:lnTo>
                  <a:lnTo>
                    <a:pt x="1598492" y="43178"/>
                  </a:lnTo>
                  <a:lnTo>
                    <a:pt x="1643223" y="56046"/>
                  </a:lnTo>
                  <a:lnTo>
                    <a:pt x="1687260" y="70491"/>
                  </a:lnTo>
                  <a:lnTo>
                    <a:pt x="1730572" y="86479"/>
                  </a:lnTo>
                  <a:lnTo>
                    <a:pt x="1773124" y="103979"/>
                  </a:lnTo>
                  <a:lnTo>
                    <a:pt x="1814885" y="122957"/>
                  </a:lnTo>
                  <a:lnTo>
                    <a:pt x="1855821" y="143381"/>
                  </a:lnTo>
                  <a:lnTo>
                    <a:pt x="1895900" y="165217"/>
                  </a:lnTo>
                  <a:lnTo>
                    <a:pt x="1935089" y="188433"/>
                  </a:lnTo>
                  <a:lnTo>
                    <a:pt x="1973354" y="212997"/>
                  </a:lnTo>
                  <a:lnTo>
                    <a:pt x="2010663" y="238875"/>
                  </a:lnTo>
                  <a:lnTo>
                    <a:pt x="2046983" y="266034"/>
                  </a:lnTo>
                  <a:lnTo>
                    <a:pt x="2082282" y="294443"/>
                  </a:lnTo>
                  <a:lnTo>
                    <a:pt x="2116525" y="324067"/>
                  </a:lnTo>
                  <a:lnTo>
                    <a:pt x="2149682" y="354875"/>
                  </a:lnTo>
                  <a:lnTo>
                    <a:pt x="2181717" y="386833"/>
                  </a:lnTo>
                  <a:lnTo>
                    <a:pt x="2212600" y="419910"/>
                  </a:lnTo>
                  <a:lnTo>
                    <a:pt x="2242297" y="454071"/>
                  </a:lnTo>
                  <a:lnTo>
                    <a:pt x="2270774" y="489284"/>
                  </a:lnTo>
                  <a:lnTo>
                    <a:pt x="2298000" y="525516"/>
                  </a:lnTo>
                  <a:lnTo>
                    <a:pt x="2323941" y="562736"/>
                  </a:lnTo>
                  <a:lnTo>
                    <a:pt x="2348564" y="600909"/>
                  </a:lnTo>
                  <a:lnTo>
                    <a:pt x="2371837" y="640003"/>
                  </a:lnTo>
                  <a:lnTo>
                    <a:pt x="2393727" y="679986"/>
                  </a:lnTo>
                  <a:lnTo>
                    <a:pt x="2414200" y="720824"/>
                  </a:lnTo>
                  <a:lnTo>
                    <a:pt x="2433225" y="762485"/>
                  </a:lnTo>
                  <a:lnTo>
                    <a:pt x="2450767" y="804936"/>
                  </a:lnTo>
                  <a:lnTo>
                    <a:pt x="2466795" y="848144"/>
                  </a:lnTo>
                  <a:lnTo>
                    <a:pt x="2481275" y="892076"/>
                  </a:lnTo>
                  <a:lnTo>
                    <a:pt x="2494175" y="936700"/>
                  </a:lnTo>
                  <a:lnTo>
                    <a:pt x="2505462" y="981983"/>
                  </a:lnTo>
                  <a:lnTo>
                    <a:pt x="2515102" y="1027892"/>
                  </a:lnTo>
                  <a:lnTo>
                    <a:pt x="2523063" y="1074395"/>
                  </a:lnTo>
                  <a:lnTo>
                    <a:pt x="2529312" y="1121457"/>
                  </a:lnTo>
                  <a:lnTo>
                    <a:pt x="2533817" y="1169048"/>
                  </a:lnTo>
                  <a:lnTo>
                    <a:pt x="2536543" y="1217134"/>
                  </a:lnTo>
                  <a:lnTo>
                    <a:pt x="2537460" y="1265682"/>
                  </a:lnTo>
                  <a:lnTo>
                    <a:pt x="2536543" y="1314229"/>
                  </a:lnTo>
                  <a:lnTo>
                    <a:pt x="2533817" y="1362315"/>
                  </a:lnTo>
                  <a:lnTo>
                    <a:pt x="2529312" y="1409906"/>
                  </a:lnTo>
                  <a:lnTo>
                    <a:pt x="2523063" y="1456968"/>
                  </a:lnTo>
                  <a:lnTo>
                    <a:pt x="2515102" y="1503471"/>
                  </a:lnTo>
                  <a:lnTo>
                    <a:pt x="2505462" y="1549380"/>
                  </a:lnTo>
                  <a:lnTo>
                    <a:pt x="2494175" y="1594663"/>
                  </a:lnTo>
                  <a:lnTo>
                    <a:pt x="2481275" y="1639287"/>
                  </a:lnTo>
                  <a:lnTo>
                    <a:pt x="2466795" y="1683219"/>
                  </a:lnTo>
                  <a:lnTo>
                    <a:pt x="2450767" y="1726427"/>
                  </a:lnTo>
                  <a:lnTo>
                    <a:pt x="2433225" y="1768878"/>
                  </a:lnTo>
                  <a:lnTo>
                    <a:pt x="2414200" y="1810539"/>
                  </a:lnTo>
                  <a:lnTo>
                    <a:pt x="2393727" y="1851377"/>
                  </a:lnTo>
                  <a:lnTo>
                    <a:pt x="2371837" y="1891360"/>
                  </a:lnTo>
                  <a:lnTo>
                    <a:pt x="2348564" y="1930454"/>
                  </a:lnTo>
                  <a:lnTo>
                    <a:pt x="2323941" y="1968627"/>
                  </a:lnTo>
                  <a:lnTo>
                    <a:pt x="2298000" y="2005847"/>
                  </a:lnTo>
                  <a:lnTo>
                    <a:pt x="2270774" y="2042079"/>
                  </a:lnTo>
                  <a:lnTo>
                    <a:pt x="2242297" y="2077292"/>
                  </a:lnTo>
                  <a:lnTo>
                    <a:pt x="2212600" y="2111453"/>
                  </a:lnTo>
                  <a:lnTo>
                    <a:pt x="2181717" y="2144530"/>
                  </a:lnTo>
                  <a:lnTo>
                    <a:pt x="2149682" y="2176488"/>
                  </a:lnTo>
                  <a:lnTo>
                    <a:pt x="2116525" y="2207296"/>
                  </a:lnTo>
                  <a:lnTo>
                    <a:pt x="2082282" y="2236920"/>
                  </a:lnTo>
                  <a:lnTo>
                    <a:pt x="2046983" y="2265329"/>
                  </a:lnTo>
                  <a:lnTo>
                    <a:pt x="2010663" y="2292488"/>
                  </a:lnTo>
                  <a:lnTo>
                    <a:pt x="1973354" y="2318366"/>
                  </a:lnTo>
                  <a:lnTo>
                    <a:pt x="1935089" y="2342930"/>
                  </a:lnTo>
                  <a:lnTo>
                    <a:pt x="1895900" y="2366146"/>
                  </a:lnTo>
                  <a:lnTo>
                    <a:pt x="1855821" y="2387982"/>
                  </a:lnTo>
                  <a:lnTo>
                    <a:pt x="1814885" y="2408406"/>
                  </a:lnTo>
                  <a:lnTo>
                    <a:pt x="1773124" y="2427384"/>
                  </a:lnTo>
                  <a:lnTo>
                    <a:pt x="1730572" y="2444884"/>
                  </a:lnTo>
                  <a:lnTo>
                    <a:pt x="1687260" y="2460872"/>
                  </a:lnTo>
                  <a:lnTo>
                    <a:pt x="1643223" y="2475317"/>
                  </a:lnTo>
                  <a:lnTo>
                    <a:pt x="1598492" y="2488185"/>
                  </a:lnTo>
                  <a:lnTo>
                    <a:pt x="1553101" y="2499444"/>
                  </a:lnTo>
                  <a:lnTo>
                    <a:pt x="1507083" y="2509061"/>
                  </a:lnTo>
                  <a:lnTo>
                    <a:pt x="1460470" y="2517002"/>
                  </a:lnTo>
                  <a:lnTo>
                    <a:pt x="1413295" y="2523236"/>
                  </a:lnTo>
                  <a:lnTo>
                    <a:pt x="1365592" y="2527729"/>
                  </a:lnTo>
                  <a:lnTo>
                    <a:pt x="1317392" y="2530450"/>
                  </a:lnTo>
                  <a:lnTo>
                    <a:pt x="1268730" y="2531364"/>
                  </a:lnTo>
                  <a:lnTo>
                    <a:pt x="1220067" y="2530450"/>
                  </a:lnTo>
                  <a:lnTo>
                    <a:pt x="1171867" y="2527729"/>
                  </a:lnTo>
                  <a:lnTo>
                    <a:pt x="1124164" y="2523236"/>
                  </a:lnTo>
                  <a:lnTo>
                    <a:pt x="1076989" y="2517002"/>
                  </a:lnTo>
                  <a:lnTo>
                    <a:pt x="1030376" y="2509061"/>
                  </a:lnTo>
                  <a:lnTo>
                    <a:pt x="984358" y="2499444"/>
                  </a:lnTo>
                  <a:lnTo>
                    <a:pt x="938967" y="2488185"/>
                  </a:lnTo>
                  <a:lnTo>
                    <a:pt x="894236" y="2475317"/>
                  </a:lnTo>
                  <a:lnTo>
                    <a:pt x="850199" y="2460872"/>
                  </a:lnTo>
                  <a:lnTo>
                    <a:pt x="806887" y="2444884"/>
                  </a:lnTo>
                  <a:lnTo>
                    <a:pt x="764335" y="2427384"/>
                  </a:lnTo>
                  <a:lnTo>
                    <a:pt x="722574" y="2408406"/>
                  </a:lnTo>
                  <a:lnTo>
                    <a:pt x="681638" y="2387982"/>
                  </a:lnTo>
                  <a:lnTo>
                    <a:pt x="641559" y="2366146"/>
                  </a:lnTo>
                  <a:lnTo>
                    <a:pt x="602370" y="2342930"/>
                  </a:lnTo>
                  <a:lnTo>
                    <a:pt x="564105" y="2318366"/>
                  </a:lnTo>
                  <a:lnTo>
                    <a:pt x="526796" y="2292488"/>
                  </a:lnTo>
                  <a:lnTo>
                    <a:pt x="490476" y="2265329"/>
                  </a:lnTo>
                  <a:lnTo>
                    <a:pt x="455177" y="2236920"/>
                  </a:lnTo>
                  <a:lnTo>
                    <a:pt x="420934" y="2207296"/>
                  </a:lnTo>
                  <a:lnTo>
                    <a:pt x="387777" y="2176488"/>
                  </a:lnTo>
                  <a:lnTo>
                    <a:pt x="355742" y="2144530"/>
                  </a:lnTo>
                  <a:lnTo>
                    <a:pt x="324859" y="2111453"/>
                  </a:lnTo>
                  <a:lnTo>
                    <a:pt x="295162" y="2077292"/>
                  </a:lnTo>
                  <a:lnTo>
                    <a:pt x="266685" y="2042079"/>
                  </a:lnTo>
                  <a:lnTo>
                    <a:pt x="239459" y="2005847"/>
                  </a:lnTo>
                  <a:lnTo>
                    <a:pt x="213518" y="1968627"/>
                  </a:lnTo>
                  <a:lnTo>
                    <a:pt x="188895" y="1930454"/>
                  </a:lnTo>
                  <a:lnTo>
                    <a:pt x="165622" y="1891360"/>
                  </a:lnTo>
                  <a:lnTo>
                    <a:pt x="143732" y="1851377"/>
                  </a:lnTo>
                  <a:lnTo>
                    <a:pt x="123259" y="1810539"/>
                  </a:lnTo>
                  <a:lnTo>
                    <a:pt x="104234" y="1768878"/>
                  </a:lnTo>
                  <a:lnTo>
                    <a:pt x="86692" y="1726427"/>
                  </a:lnTo>
                  <a:lnTo>
                    <a:pt x="70664" y="1683219"/>
                  </a:lnTo>
                  <a:lnTo>
                    <a:pt x="56184" y="1639287"/>
                  </a:lnTo>
                  <a:lnTo>
                    <a:pt x="43284" y="1594663"/>
                  </a:lnTo>
                  <a:lnTo>
                    <a:pt x="31997" y="1549380"/>
                  </a:lnTo>
                  <a:lnTo>
                    <a:pt x="22357" y="1503471"/>
                  </a:lnTo>
                  <a:lnTo>
                    <a:pt x="14396" y="1456968"/>
                  </a:lnTo>
                  <a:lnTo>
                    <a:pt x="8147" y="1409906"/>
                  </a:lnTo>
                  <a:lnTo>
                    <a:pt x="3642" y="1362315"/>
                  </a:lnTo>
                  <a:lnTo>
                    <a:pt x="916" y="1314229"/>
                  </a:lnTo>
                  <a:lnTo>
                    <a:pt x="0" y="1265682"/>
                  </a:lnTo>
                  <a:close/>
                </a:path>
              </a:pathLst>
            </a:custGeom>
            <a:ln w="9144">
              <a:solidFill>
                <a:srgbClr val="A6A6A6"/>
              </a:solidFill>
              <a:prstDash val="sysDash"/>
            </a:ln>
          </p:spPr>
          <p:txBody>
            <a:bodyPr wrap="square" lIns="0" tIns="0" rIns="0" bIns="0" rtlCol="0"/>
            <a:lstStyle/>
            <a:p>
              <a:endParaRPr/>
            </a:p>
          </p:txBody>
        </p:sp>
        <p:sp>
          <p:nvSpPr>
            <p:cNvPr id="19" name="object 19"/>
            <p:cNvSpPr/>
            <p:nvPr/>
          </p:nvSpPr>
          <p:spPr>
            <a:xfrm>
              <a:off x="2831591" y="1523999"/>
              <a:ext cx="669290" cy="669290"/>
            </a:xfrm>
            <a:custGeom>
              <a:avLst/>
              <a:gdLst/>
              <a:ahLst/>
              <a:cxnLst/>
              <a:rect l="l" t="t" r="r" b="b"/>
              <a:pathLst>
                <a:path w="669289" h="669289">
                  <a:moveTo>
                    <a:pt x="334518" y="0"/>
                  </a:moveTo>
                  <a:lnTo>
                    <a:pt x="285077" y="3626"/>
                  </a:lnTo>
                  <a:lnTo>
                    <a:pt x="237891" y="14160"/>
                  </a:lnTo>
                  <a:lnTo>
                    <a:pt x="193478" y="31085"/>
                  </a:lnTo>
                  <a:lnTo>
                    <a:pt x="152353" y="53883"/>
                  </a:lnTo>
                  <a:lnTo>
                    <a:pt x="115035" y="82039"/>
                  </a:lnTo>
                  <a:lnTo>
                    <a:pt x="82039" y="115035"/>
                  </a:lnTo>
                  <a:lnTo>
                    <a:pt x="53883" y="152353"/>
                  </a:lnTo>
                  <a:lnTo>
                    <a:pt x="31085" y="193478"/>
                  </a:lnTo>
                  <a:lnTo>
                    <a:pt x="14160" y="237891"/>
                  </a:lnTo>
                  <a:lnTo>
                    <a:pt x="3626" y="285077"/>
                  </a:lnTo>
                  <a:lnTo>
                    <a:pt x="0" y="334518"/>
                  </a:lnTo>
                  <a:lnTo>
                    <a:pt x="3626" y="383958"/>
                  </a:lnTo>
                  <a:lnTo>
                    <a:pt x="14160" y="431144"/>
                  </a:lnTo>
                  <a:lnTo>
                    <a:pt x="31085" y="475557"/>
                  </a:lnTo>
                  <a:lnTo>
                    <a:pt x="53883" y="516682"/>
                  </a:lnTo>
                  <a:lnTo>
                    <a:pt x="82039" y="554000"/>
                  </a:lnTo>
                  <a:lnTo>
                    <a:pt x="115035" y="586996"/>
                  </a:lnTo>
                  <a:lnTo>
                    <a:pt x="152353" y="615152"/>
                  </a:lnTo>
                  <a:lnTo>
                    <a:pt x="193478" y="637950"/>
                  </a:lnTo>
                  <a:lnTo>
                    <a:pt x="237891" y="654875"/>
                  </a:lnTo>
                  <a:lnTo>
                    <a:pt x="285077" y="665409"/>
                  </a:lnTo>
                  <a:lnTo>
                    <a:pt x="334518" y="669036"/>
                  </a:lnTo>
                  <a:lnTo>
                    <a:pt x="383958" y="665409"/>
                  </a:lnTo>
                  <a:lnTo>
                    <a:pt x="431144" y="654875"/>
                  </a:lnTo>
                  <a:lnTo>
                    <a:pt x="475557" y="637950"/>
                  </a:lnTo>
                  <a:lnTo>
                    <a:pt x="516682" y="615152"/>
                  </a:lnTo>
                  <a:lnTo>
                    <a:pt x="554000" y="586996"/>
                  </a:lnTo>
                  <a:lnTo>
                    <a:pt x="586996" y="554000"/>
                  </a:lnTo>
                  <a:lnTo>
                    <a:pt x="615152" y="516682"/>
                  </a:lnTo>
                  <a:lnTo>
                    <a:pt x="637950" y="475557"/>
                  </a:lnTo>
                  <a:lnTo>
                    <a:pt x="654875" y="431144"/>
                  </a:lnTo>
                  <a:lnTo>
                    <a:pt x="665409" y="383958"/>
                  </a:lnTo>
                  <a:lnTo>
                    <a:pt x="669035" y="334518"/>
                  </a:lnTo>
                  <a:lnTo>
                    <a:pt x="665409" y="285077"/>
                  </a:lnTo>
                  <a:lnTo>
                    <a:pt x="654875" y="237891"/>
                  </a:lnTo>
                  <a:lnTo>
                    <a:pt x="637950" y="193478"/>
                  </a:lnTo>
                  <a:lnTo>
                    <a:pt x="615152" y="152353"/>
                  </a:lnTo>
                  <a:lnTo>
                    <a:pt x="586996" y="115035"/>
                  </a:lnTo>
                  <a:lnTo>
                    <a:pt x="554000" y="82039"/>
                  </a:lnTo>
                  <a:lnTo>
                    <a:pt x="516682" y="53883"/>
                  </a:lnTo>
                  <a:lnTo>
                    <a:pt x="475557" y="31085"/>
                  </a:lnTo>
                  <a:lnTo>
                    <a:pt x="431144" y="14160"/>
                  </a:lnTo>
                  <a:lnTo>
                    <a:pt x="383958" y="3626"/>
                  </a:lnTo>
                  <a:lnTo>
                    <a:pt x="334518" y="0"/>
                  </a:lnTo>
                  <a:close/>
                </a:path>
              </a:pathLst>
            </a:custGeom>
            <a:solidFill>
              <a:srgbClr val="F1F1F1"/>
            </a:solidFill>
          </p:spPr>
          <p:txBody>
            <a:bodyPr wrap="square" lIns="0" tIns="0" rIns="0" bIns="0" rtlCol="0"/>
            <a:lstStyle/>
            <a:p>
              <a:endParaRPr/>
            </a:p>
          </p:txBody>
        </p:sp>
        <p:sp>
          <p:nvSpPr>
            <p:cNvPr id="20" name="object 20"/>
            <p:cNvSpPr/>
            <p:nvPr/>
          </p:nvSpPr>
          <p:spPr>
            <a:xfrm>
              <a:off x="3541775" y="2193035"/>
              <a:ext cx="958596" cy="975292"/>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2688336" y="1359407"/>
              <a:ext cx="2895600" cy="2887980"/>
            </a:xfrm>
            <a:custGeom>
              <a:avLst/>
              <a:gdLst/>
              <a:ahLst/>
              <a:cxnLst/>
              <a:rect l="l" t="t" r="r" b="b"/>
              <a:pathLst>
                <a:path w="2895600" h="2887979">
                  <a:moveTo>
                    <a:pt x="669036" y="1988820"/>
                  </a:moveTo>
                  <a:lnTo>
                    <a:pt x="665403" y="1939518"/>
                  </a:lnTo>
                  <a:lnTo>
                    <a:pt x="654875" y="1892452"/>
                  </a:lnTo>
                  <a:lnTo>
                    <a:pt x="637946" y="1848142"/>
                  </a:lnTo>
                  <a:lnTo>
                    <a:pt x="615149" y="1807121"/>
                  </a:lnTo>
                  <a:lnTo>
                    <a:pt x="586994" y="1769884"/>
                  </a:lnTo>
                  <a:lnTo>
                    <a:pt x="553999" y="1736953"/>
                  </a:lnTo>
                  <a:lnTo>
                    <a:pt x="516674" y="1708848"/>
                  </a:lnTo>
                  <a:lnTo>
                    <a:pt x="475551" y="1686102"/>
                  </a:lnTo>
                  <a:lnTo>
                    <a:pt x="431139" y="1669199"/>
                  </a:lnTo>
                  <a:lnTo>
                    <a:pt x="383946" y="1658696"/>
                  </a:lnTo>
                  <a:lnTo>
                    <a:pt x="334518" y="1655064"/>
                  </a:lnTo>
                  <a:lnTo>
                    <a:pt x="285076" y="1658696"/>
                  </a:lnTo>
                  <a:lnTo>
                    <a:pt x="237883" y="1669199"/>
                  </a:lnTo>
                  <a:lnTo>
                    <a:pt x="193471" y="1686102"/>
                  </a:lnTo>
                  <a:lnTo>
                    <a:pt x="152349" y="1708848"/>
                  </a:lnTo>
                  <a:lnTo>
                    <a:pt x="115023" y="1736953"/>
                  </a:lnTo>
                  <a:lnTo>
                    <a:pt x="82029" y="1769884"/>
                  </a:lnTo>
                  <a:lnTo>
                    <a:pt x="53873" y="1807121"/>
                  </a:lnTo>
                  <a:lnTo>
                    <a:pt x="31076" y="1848142"/>
                  </a:lnTo>
                  <a:lnTo>
                    <a:pt x="14147" y="1892452"/>
                  </a:lnTo>
                  <a:lnTo>
                    <a:pt x="3619" y="1939518"/>
                  </a:lnTo>
                  <a:lnTo>
                    <a:pt x="0" y="1988820"/>
                  </a:lnTo>
                  <a:lnTo>
                    <a:pt x="3619" y="2038134"/>
                  </a:lnTo>
                  <a:lnTo>
                    <a:pt x="14147" y="2085200"/>
                  </a:lnTo>
                  <a:lnTo>
                    <a:pt x="31076" y="2129510"/>
                  </a:lnTo>
                  <a:lnTo>
                    <a:pt x="53873" y="2170531"/>
                  </a:lnTo>
                  <a:lnTo>
                    <a:pt x="82029" y="2207768"/>
                  </a:lnTo>
                  <a:lnTo>
                    <a:pt x="115023" y="2240699"/>
                  </a:lnTo>
                  <a:lnTo>
                    <a:pt x="152349" y="2268804"/>
                  </a:lnTo>
                  <a:lnTo>
                    <a:pt x="193471" y="2291550"/>
                  </a:lnTo>
                  <a:lnTo>
                    <a:pt x="237883" y="2308453"/>
                  </a:lnTo>
                  <a:lnTo>
                    <a:pt x="285076" y="2318956"/>
                  </a:lnTo>
                  <a:lnTo>
                    <a:pt x="334518" y="2322576"/>
                  </a:lnTo>
                  <a:lnTo>
                    <a:pt x="383946" y="2318956"/>
                  </a:lnTo>
                  <a:lnTo>
                    <a:pt x="431139" y="2308453"/>
                  </a:lnTo>
                  <a:lnTo>
                    <a:pt x="475551" y="2291550"/>
                  </a:lnTo>
                  <a:lnTo>
                    <a:pt x="516674" y="2268804"/>
                  </a:lnTo>
                  <a:lnTo>
                    <a:pt x="553999" y="2240699"/>
                  </a:lnTo>
                  <a:lnTo>
                    <a:pt x="586994" y="2207768"/>
                  </a:lnTo>
                  <a:lnTo>
                    <a:pt x="615149" y="2170531"/>
                  </a:lnTo>
                  <a:lnTo>
                    <a:pt x="637946" y="2129510"/>
                  </a:lnTo>
                  <a:lnTo>
                    <a:pt x="654875" y="2085200"/>
                  </a:lnTo>
                  <a:lnTo>
                    <a:pt x="665403" y="2038134"/>
                  </a:lnTo>
                  <a:lnTo>
                    <a:pt x="669036" y="1988820"/>
                  </a:lnTo>
                  <a:close/>
                </a:path>
                <a:path w="2895600" h="2887979">
                  <a:moveTo>
                    <a:pt x="1965960" y="2553462"/>
                  </a:moveTo>
                  <a:lnTo>
                    <a:pt x="1962327" y="2504033"/>
                  </a:lnTo>
                  <a:lnTo>
                    <a:pt x="1951799" y="2456840"/>
                  </a:lnTo>
                  <a:lnTo>
                    <a:pt x="1934870" y="2412428"/>
                  </a:lnTo>
                  <a:lnTo>
                    <a:pt x="1912073" y="2371306"/>
                  </a:lnTo>
                  <a:lnTo>
                    <a:pt x="1883918" y="2333980"/>
                  </a:lnTo>
                  <a:lnTo>
                    <a:pt x="1850923" y="2300986"/>
                  </a:lnTo>
                  <a:lnTo>
                    <a:pt x="1813598" y="2272830"/>
                  </a:lnTo>
                  <a:lnTo>
                    <a:pt x="1772475" y="2250033"/>
                  </a:lnTo>
                  <a:lnTo>
                    <a:pt x="1728063" y="2233104"/>
                  </a:lnTo>
                  <a:lnTo>
                    <a:pt x="1680870" y="2222576"/>
                  </a:lnTo>
                  <a:lnTo>
                    <a:pt x="1631442" y="2218944"/>
                  </a:lnTo>
                  <a:lnTo>
                    <a:pt x="1582000" y="2222576"/>
                  </a:lnTo>
                  <a:lnTo>
                    <a:pt x="1534807" y="2233104"/>
                  </a:lnTo>
                  <a:lnTo>
                    <a:pt x="1490395" y="2250033"/>
                  </a:lnTo>
                  <a:lnTo>
                    <a:pt x="1449273" y="2272830"/>
                  </a:lnTo>
                  <a:lnTo>
                    <a:pt x="1411947" y="2300986"/>
                  </a:lnTo>
                  <a:lnTo>
                    <a:pt x="1378953" y="2333980"/>
                  </a:lnTo>
                  <a:lnTo>
                    <a:pt x="1350797" y="2371306"/>
                  </a:lnTo>
                  <a:lnTo>
                    <a:pt x="1328000" y="2412428"/>
                  </a:lnTo>
                  <a:lnTo>
                    <a:pt x="1311071" y="2456840"/>
                  </a:lnTo>
                  <a:lnTo>
                    <a:pt x="1300543" y="2504033"/>
                  </a:lnTo>
                  <a:lnTo>
                    <a:pt x="1296924" y="2553462"/>
                  </a:lnTo>
                  <a:lnTo>
                    <a:pt x="1300543" y="2602903"/>
                  </a:lnTo>
                  <a:lnTo>
                    <a:pt x="1311071" y="2650096"/>
                  </a:lnTo>
                  <a:lnTo>
                    <a:pt x="1328000" y="2694508"/>
                  </a:lnTo>
                  <a:lnTo>
                    <a:pt x="1350797" y="2735630"/>
                  </a:lnTo>
                  <a:lnTo>
                    <a:pt x="1378953" y="2772956"/>
                  </a:lnTo>
                  <a:lnTo>
                    <a:pt x="1411947" y="2805950"/>
                  </a:lnTo>
                  <a:lnTo>
                    <a:pt x="1449273" y="2834106"/>
                  </a:lnTo>
                  <a:lnTo>
                    <a:pt x="1490395" y="2856903"/>
                  </a:lnTo>
                  <a:lnTo>
                    <a:pt x="1534807" y="2873832"/>
                  </a:lnTo>
                  <a:lnTo>
                    <a:pt x="1582000" y="2884360"/>
                  </a:lnTo>
                  <a:lnTo>
                    <a:pt x="1631442" y="2887980"/>
                  </a:lnTo>
                  <a:lnTo>
                    <a:pt x="1680870" y="2884360"/>
                  </a:lnTo>
                  <a:lnTo>
                    <a:pt x="1728063" y="2873832"/>
                  </a:lnTo>
                  <a:lnTo>
                    <a:pt x="1772475" y="2856903"/>
                  </a:lnTo>
                  <a:lnTo>
                    <a:pt x="1813598" y="2834106"/>
                  </a:lnTo>
                  <a:lnTo>
                    <a:pt x="1850923" y="2805950"/>
                  </a:lnTo>
                  <a:lnTo>
                    <a:pt x="1883918" y="2772956"/>
                  </a:lnTo>
                  <a:lnTo>
                    <a:pt x="1912073" y="2735630"/>
                  </a:lnTo>
                  <a:lnTo>
                    <a:pt x="1934870" y="2694508"/>
                  </a:lnTo>
                  <a:lnTo>
                    <a:pt x="1951799" y="2650096"/>
                  </a:lnTo>
                  <a:lnTo>
                    <a:pt x="1962327" y="2602903"/>
                  </a:lnTo>
                  <a:lnTo>
                    <a:pt x="1965960" y="2553462"/>
                  </a:lnTo>
                  <a:close/>
                </a:path>
                <a:path w="2895600" h="2887979">
                  <a:moveTo>
                    <a:pt x="2342388" y="334518"/>
                  </a:moveTo>
                  <a:lnTo>
                    <a:pt x="2338755" y="285089"/>
                  </a:lnTo>
                  <a:lnTo>
                    <a:pt x="2328227" y="237896"/>
                  </a:lnTo>
                  <a:lnTo>
                    <a:pt x="2311298" y="193484"/>
                  </a:lnTo>
                  <a:lnTo>
                    <a:pt x="2288502" y="152361"/>
                  </a:lnTo>
                  <a:lnTo>
                    <a:pt x="2260346" y="115036"/>
                  </a:lnTo>
                  <a:lnTo>
                    <a:pt x="2227351" y="82042"/>
                  </a:lnTo>
                  <a:lnTo>
                    <a:pt x="2190026" y="53886"/>
                  </a:lnTo>
                  <a:lnTo>
                    <a:pt x="2148903" y="31089"/>
                  </a:lnTo>
                  <a:lnTo>
                    <a:pt x="2104491" y="14160"/>
                  </a:lnTo>
                  <a:lnTo>
                    <a:pt x="2057298" y="3632"/>
                  </a:lnTo>
                  <a:lnTo>
                    <a:pt x="2007870" y="0"/>
                  </a:lnTo>
                  <a:lnTo>
                    <a:pt x="1958428" y="3632"/>
                  </a:lnTo>
                  <a:lnTo>
                    <a:pt x="1911235" y="14160"/>
                  </a:lnTo>
                  <a:lnTo>
                    <a:pt x="1866823" y="31089"/>
                  </a:lnTo>
                  <a:lnTo>
                    <a:pt x="1825701" y="53886"/>
                  </a:lnTo>
                  <a:lnTo>
                    <a:pt x="1788375" y="82042"/>
                  </a:lnTo>
                  <a:lnTo>
                    <a:pt x="1755381" y="115036"/>
                  </a:lnTo>
                  <a:lnTo>
                    <a:pt x="1727225" y="152361"/>
                  </a:lnTo>
                  <a:lnTo>
                    <a:pt x="1704428" y="193484"/>
                  </a:lnTo>
                  <a:lnTo>
                    <a:pt x="1687499" y="237896"/>
                  </a:lnTo>
                  <a:lnTo>
                    <a:pt x="1676971" y="285089"/>
                  </a:lnTo>
                  <a:lnTo>
                    <a:pt x="1673352" y="334518"/>
                  </a:lnTo>
                  <a:lnTo>
                    <a:pt x="1676971" y="383959"/>
                  </a:lnTo>
                  <a:lnTo>
                    <a:pt x="1687499" y="431152"/>
                  </a:lnTo>
                  <a:lnTo>
                    <a:pt x="1704428" y="475564"/>
                  </a:lnTo>
                  <a:lnTo>
                    <a:pt x="1727225" y="516686"/>
                  </a:lnTo>
                  <a:lnTo>
                    <a:pt x="1755381" y="554012"/>
                  </a:lnTo>
                  <a:lnTo>
                    <a:pt x="1788375" y="587006"/>
                  </a:lnTo>
                  <a:lnTo>
                    <a:pt x="1825701" y="615162"/>
                  </a:lnTo>
                  <a:lnTo>
                    <a:pt x="1866823" y="637959"/>
                  </a:lnTo>
                  <a:lnTo>
                    <a:pt x="1911235" y="654888"/>
                  </a:lnTo>
                  <a:lnTo>
                    <a:pt x="1958428" y="665416"/>
                  </a:lnTo>
                  <a:lnTo>
                    <a:pt x="2007870" y="669036"/>
                  </a:lnTo>
                  <a:lnTo>
                    <a:pt x="2057298" y="665416"/>
                  </a:lnTo>
                  <a:lnTo>
                    <a:pt x="2104491" y="654888"/>
                  </a:lnTo>
                  <a:lnTo>
                    <a:pt x="2148903" y="637959"/>
                  </a:lnTo>
                  <a:lnTo>
                    <a:pt x="2190026" y="615162"/>
                  </a:lnTo>
                  <a:lnTo>
                    <a:pt x="2227351" y="587006"/>
                  </a:lnTo>
                  <a:lnTo>
                    <a:pt x="2260346" y="554012"/>
                  </a:lnTo>
                  <a:lnTo>
                    <a:pt x="2288502" y="516686"/>
                  </a:lnTo>
                  <a:lnTo>
                    <a:pt x="2311298" y="475564"/>
                  </a:lnTo>
                  <a:lnTo>
                    <a:pt x="2328227" y="431152"/>
                  </a:lnTo>
                  <a:lnTo>
                    <a:pt x="2338755" y="383959"/>
                  </a:lnTo>
                  <a:lnTo>
                    <a:pt x="2342388" y="334518"/>
                  </a:lnTo>
                  <a:close/>
                </a:path>
                <a:path w="2895600" h="2887979">
                  <a:moveTo>
                    <a:pt x="2895600" y="1530858"/>
                  </a:moveTo>
                  <a:lnTo>
                    <a:pt x="2891967" y="1481429"/>
                  </a:lnTo>
                  <a:lnTo>
                    <a:pt x="2881465" y="1434236"/>
                  </a:lnTo>
                  <a:lnTo>
                    <a:pt x="2864561" y="1389824"/>
                  </a:lnTo>
                  <a:lnTo>
                    <a:pt x="2841815" y="1348701"/>
                  </a:lnTo>
                  <a:lnTo>
                    <a:pt x="2813710" y="1311376"/>
                  </a:lnTo>
                  <a:lnTo>
                    <a:pt x="2780779" y="1278382"/>
                  </a:lnTo>
                  <a:lnTo>
                    <a:pt x="2743543" y="1250226"/>
                  </a:lnTo>
                  <a:lnTo>
                    <a:pt x="2702522" y="1227429"/>
                  </a:lnTo>
                  <a:lnTo>
                    <a:pt x="2658211" y="1210500"/>
                  </a:lnTo>
                  <a:lnTo>
                    <a:pt x="2611145" y="1199972"/>
                  </a:lnTo>
                  <a:lnTo>
                    <a:pt x="2561844" y="1196340"/>
                  </a:lnTo>
                  <a:lnTo>
                    <a:pt x="2512530" y="1199972"/>
                  </a:lnTo>
                  <a:lnTo>
                    <a:pt x="2465463" y="1210500"/>
                  </a:lnTo>
                  <a:lnTo>
                    <a:pt x="2421153" y="1227429"/>
                  </a:lnTo>
                  <a:lnTo>
                    <a:pt x="2380132" y="1250226"/>
                  </a:lnTo>
                  <a:lnTo>
                    <a:pt x="2342896" y="1278382"/>
                  </a:lnTo>
                  <a:lnTo>
                    <a:pt x="2309965" y="1311376"/>
                  </a:lnTo>
                  <a:lnTo>
                    <a:pt x="2281859" y="1348701"/>
                  </a:lnTo>
                  <a:lnTo>
                    <a:pt x="2259114" y="1389824"/>
                  </a:lnTo>
                  <a:lnTo>
                    <a:pt x="2242210" y="1434236"/>
                  </a:lnTo>
                  <a:lnTo>
                    <a:pt x="2231707" y="1481429"/>
                  </a:lnTo>
                  <a:lnTo>
                    <a:pt x="2228088" y="1530858"/>
                  </a:lnTo>
                  <a:lnTo>
                    <a:pt x="2231707" y="1580299"/>
                  </a:lnTo>
                  <a:lnTo>
                    <a:pt x="2242210" y="1627492"/>
                  </a:lnTo>
                  <a:lnTo>
                    <a:pt x="2259114" y="1671904"/>
                  </a:lnTo>
                  <a:lnTo>
                    <a:pt x="2281859" y="1713026"/>
                  </a:lnTo>
                  <a:lnTo>
                    <a:pt x="2309965" y="1750352"/>
                  </a:lnTo>
                  <a:lnTo>
                    <a:pt x="2342896" y="1783346"/>
                  </a:lnTo>
                  <a:lnTo>
                    <a:pt x="2380132" y="1811502"/>
                  </a:lnTo>
                  <a:lnTo>
                    <a:pt x="2421153" y="1834299"/>
                  </a:lnTo>
                  <a:lnTo>
                    <a:pt x="2465463" y="1851228"/>
                  </a:lnTo>
                  <a:lnTo>
                    <a:pt x="2512530" y="1861756"/>
                  </a:lnTo>
                  <a:lnTo>
                    <a:pt x="2561844" y="1865376"/>
                  </a:lnTo>
                  <a:lnTo>
                    <a:pt x="2611145" y="1861756"/>
                  </a:lnTo>
                  <a:lnTo>
                    <a:pt x="2658211" y="1851228"/>
                  </a:lnTo>
                  <a:lnTo>
                    <a:pt x="2702522" y="1834299"/>
                  </a:lnTo>
                  <a:lnTo>
                    <a:pt x="2743543" y="1811502"/>
                  </a:lnTo>
                  <a:lnTo>
                    <a:pt x="2780779" y="1783346"/>
                  </a:lnTo>
                  <a:lnTo>
                    <a:pt x="2813710" y="1750352"/>
                  </a:lnTo>
                  <a:lnTo>
                    <a:pt x="2841815" y="1713026"/>
                  </a:lnTo>
                  <a:lnTo>
                    <a:pt x="2864561" y="1671904"/>
                  </a:lnTo>
                  <a:lnTo>
                    <a:pt x="2881465" y="1627492"/>
                  </a:lnTo>
                  <a:lnTo>
                    <a:pt x="2891967" y="1580299"/>
                  </a:lnTo>
                  <a:lnTo>
                    <a:pt x="2895600" y="1530858"/>
                  </a:lnTo>
                  <a:close/>
                </a:path>
              </a:pathLst>
            </a:custGeom>
            <a:solidFill>
              <a:srgbClr val="F1F1F1"/>
            </a:solidFill>
          </p:spPr>
          <p:txBody>
            <a:bodyPr wrap="square" lIns="0" tIns="0" rIns="0" bIns="0" rtlCol="0"/>
            <a:lstStyle/>
            <a:p>
              <a:endParaRPr/>
            </a:p>
          </p:txBody>
        </p:sp>
        <p:sp>
          <p:nvSpPr>
            <p:cNvPr id="22" name="object 22"/>
            <p:cNvSpPr/>
            <p:nvPr/>
          </p:nvSpPr>
          <p:spPr>
            <a:xfrm>
              <a:off x="3022091" y="1720595"/>
              <a:ext cx="288035" cy="303275"/>
            </a:xfrm>
            <a:prstGeom prst="rect">
              <a:avLst/>
            </a:prstGeom>
            <a:blipFill>
              <a:blip r:embed="rId10" cstate="print"/>
              <a:stretch>
                <a:fillRect/>
              </a:stretch>
            </a:blipFill>
          </p:spPr>
          <p:txBody>
            <a:bodyPr wrap="square" lIns="0" tIns="0" rIns="0" bIns="0" rtlCol="0"/>
            <a:lstStyle/>
            <a:p>
              <a:endParaRPr/>
            </a:p>
          </p:txBody>
        </p:sp>
        <p:sp>
          <p:nvSpPr>
            <p:cNvPr id="23" name="object 23"/>
            <p:cNvSpPr/>
            <p:nvPr/>
          </p:nvSpPr>
          <p:spPr>
            <a:xfrm>
              <a:off x="4536947" y="1533143"/>
              <a:ext cx="312420" cy="327660"/>
            </a:xfrm>
            <a:prstGeom prst="rect">
              <a:avLst/>
            </a:prstGeom>
            <a:blipFill>
              <a:blip r:embed="rId11" cstate="print"/>
              <a:stretch>
                <a:fillRect/>
              </a:stretch>
            </a:blipFill>
          </p:spPr>
          <p:txBody>
            <a:bodyPr wrap="square" lIns="0" tIns="0" rIns="0" bIns="0" rtlCol="0"/>
            <a:lstStyle/>
            <a:p>
              <a:endParaRPr/>
            </a:p>
          </p:txBody>
        </p:sp>
        <p:sp>
          <p:nvSpPr>
            <p:cNvPr id="24" name="object 24"/>
            <p:cNvSpPr/>
            <p:nvPr/>
          </p:nvSpPr>
          <p:spPr>
            <a:xfrm>
              <a:off x="5085587" y="2706623"/>
              <a:ext cx="347472" cy="347472"/>
            </a:xfrm>
            <a:prstGeom prst="rect">
              <a:avLst/>
            </a:prstGeom>
            <a:blipFill>
              <a:blip r:embed="rId12" cstate="print"/>
              <a:stretch>
                <a:fillRect/>
              </a:stretch>
            </a:blipFill>
          </p:spPr>
          <p:txBody>
            <a:bodyPr wrap="square" lIns="0" tIns="0" rIns="0" bIns="0" rtlCol="0"/>
            <a:lstStyle/>
            <a:p>
              <a:endParaRPr/>
            </a:p>
          </p:txBody>
        </p:sp>
        <p:sp>
          <p:nvSpPr>
            <p:cNvPr id="25" name="object 25"/>
            <p:cNvSpPr/>
            <p:nvPr/>
          </p:nvSpPr>
          <p:spPr>
            <a:xfrm>
              <a:off x="4120895" y="3703319"/>
              <a:ext cx="406908" cy="406907"/>
            </a:xfrm>
            <a:prstGeom prst="rect">
              <a:avLst/>
            </a:prstGeom>
            <a:blipFill>
              <a:blip r:embed="rId13" cstate="print"/>
              <a:stretch>
                <a:fillRect/>
              </a:stretch>
            </a:blipFill>
          </p:spPr>
          <p:txBody>
            <a:bodyPr wrap="square" lIns="0" tIns="0" rIns="0" bIns="0" rtlCol="0"/>
            <a:lstStyle/>
            <a:p>
              <a:endParaRPr/>
            </a:p>
          </p:txBody>
        </p:sp>
        <p:sp>
          <p:nvSpPr>
            <p:cNvPr id="26" name="object 26"/>
            <p:cNvSpPr/>
            <p:nvPr/>
          </p:nvSpPr>
          <p:spPr>
            <a:xfrm>
              <a:off x="2846831" y="3153155"/>
              <a:ext cx="361188" cy="368808"/>
            </a:xfrm>
            <a:prstGeom prst="rect">
              <a:avLst/>
            </a:prstGeom>
            <a:blipFill>
              <a:blip r:embed="rId14" cstate="print"/>
              <a:stretch>
                <a:fillRect/>
              </a:stretch>
            </a:blipFill>
          </p:spPr>
          <p:txBody>
            <a:bodyPr wrap="square" lIns="0" tIns="0" rIns="0" bIns="0" rtlCol="0"/>
            <a:lstStyle/>
            <a:p>
              <a:endParaRPr/>
            </a:p>
          </p:txBody>
        </p:sp>
      </p:grpSp>
      <p:sp>
        <p:nvSpPr>
          <p:cNvPr id="27" name="object 27"/>
          <p:cNvSpPr txBox="1">
            <a:spLocks noGrp="1"/>
          </p:cNvSpPr>
          <p:nvPr>
            <p:ph type="title" idx="4294967295"/>
          </p:nvPr>
        </p:nvSpPr>
        <p:spPr>
          <a:xfrm>
            <a:off x="422249" y="313131"/>
            <a:ext cx="10015855" cy="574675"/>
          </a:xfrm>
          <a:prstGeom prst="rect">
            <a:avLst/>
          </a:prstGeom>
        </p:spPr>
        <p:txBody>
          <a:bodyPr vert="horz" wrap="square" lIns="0" tIns="12700" rIns="0" bIns="0" rtlCol="0">
            <a:spAutoFit/>
          </a:bodyPr>
          <a:lstStyle/>
          <a:p>
            <a:pPr marL="12700">
              <a:lnSpc>
                <a:spcPct val="100000"/>
              </a:lnSpc>
              <a:spcBef>
                <a:spcPts val="100"/>
              </a:spcBef>
            </a:pPr>
            <a:r>
              <a:rPr sz="3600" spc="-250" dirty="0"/>
              <a:t>Azure </a:t>
            </a:r>
            <a:r>
              <a:rPr sz="3600" spc="-305" dirty="0"/>
              <a:t>DevOps: </a:t>
            </a:r>
            <a:r>
              <a:rPr sz="3600" spc="-320" dirty="0"/>
              <a:t>Choose </a:t>
            </a:r>
            <a:r>
              <a:rPr sz="3600" spc="-140" dirty="0"/>
              <a:t>the </a:t>
            </a:r>
            <a:r>
              <a:rPr sz="3600" spc="-235" dirty="0"/>
              <a:t>tools </a:t>
            </a:r>
            <a:r>
              <a:rPr sz="3600" spc="-190" dirty="0"/>
              <a:t>and </a:t>
            </a:r>
            <a:r>
              <a:rPr sz="3600" spc="-300" dirty="0"/>
              <a:t>clouds </a:t>
            </a:r>
            <a:r>
              <a:rPr sz="3600" spc="-225" dirty="0"/>
              <a:t>you</a:t>
            </a:r>
            <a:r>
              <a:rPr sz="3600" spc="-550" dirty="0"/>
              <a:t> </a:t>
            </a:r>
            <a:r>
              <a:rPr sz="3600" spc="-220" dirty="0"/>
              <a:t>love</a:t>
            </a:r>
            <a:endParaRPr sz="3600"/>
          </a:p>
        </p:txBody>
      </p:sp>
      <p:sp>
        <p:nvSpPr>
          <p:cNvPr id="28" name="object 28"/>
          <p:cNvSpPr txBox="1"/>
          <p:nvPr/>
        </p:nvSpPr>
        <p:spPr>
          <a:xfrm>
            <a:off x="802386" y="1707641"/>
            <a:ext cx="1659889" cy="2377440"/>
          </a:xfrm>
          <a:prstGeom prst="rect">
            <a:avLst/>
          </a:prstGeom>
          <a:solidFill>
            <a:srgbClr val="F1F1F1"/>
          </a:solidFill>
          <a:ln w="16763">
            <a:solidFill>
              <a:srgbClr val="F8F8F8"/>
            </a:solidFill>
          </a:ln>
        </p:spPr>
        <p:txBody>
          <a:bodyPr vert="horz" wrap="square" lIns="0" tIns="221615" rIns="0" bIns="0" rtlCol="0">
            <a:spAutoFit/>
          </a:bodyPr>
          <a:lstStyle/>
          <a:p>
            <a:pPr marL="182245" marR="265430">
              <a:lnSpc>
                <a:spcPct val="100000"/>
              </a:lnSpc>
              <a:spcBef>
                <a:spcPts val="1745"/>
              </a:spcBef>
            </a:pPr>
            <a:r>
              <a:rPr sz="1800" spc="-215" dirty="0">
                <a:solidFill>
                  <a:srgbClr val="585858"/>
                </a:solidFill>
                <a:latin typeface="Arial Black"/>
                <a:cs typeface="Arial Black"/>
              </a:rPr>
              <a:t>Azure  DevOps </a:t>
            </a:r>
            <a:r>
              <a:rPr sz="1800" spc="-245" dirty="0">
                <a:solidFill>
                  <a:srgbClr val="585858"/>
                </a:solidFill>
                <a:latin typeface="Arial Black"/>
                <a:cs typeface="Arial Black"/>
              </a:rPr>
              <a:t>lets  </a:t>
            </a:r>
            <a:r>
              <a:rPr sz="1800" spc="-220" dirty="0">
                <a:solidFill>
                  <a:srgbClr val="585858"/>
                </a:solidFill>
                <a:latin typeface="Arial Black"/>
                <a:cs typeface="Arial Black"/>
              </a:rPr>
              <a:t>developers  </a:t>
            </a:r>
            <a:r>
              <a:rPr sz="1800" spc="-240" dirty="0">
                <a:solidFill>
                  <a:srgbClr val="585858"/>
                </a:solidFill>
                <a:latin typeface="Arial Black"/>
                <a:cs typeface="Arial Black"/>
              </a:rPr>
              <a:t>choose </a:t>
            </a:r>
            <a:r>
              <a:rPr sz="1800" spc="-215" dirty="0">
                <a:solidFill>
                  <a:srgbClr val="585858"/>
                </a:solidFill>
                <a:latin typeface="Arial Black"/>
                <a:cs typeface="Arial Black"/>
              </a:rPr>
              <a:t>the  </a:t>
            </a:r>
            <a:r>
              <a:rPr sz="1800" spc="-200" dirty="0">
                <a:solidFill>
                  <a:srgbClr val="585858"/>
                </a:solidFill>
                <a:latin typeface="Arial Black"/>
                <a:cs typeface="Arial Black"/>
              </a:rPr>
              <a:t>tools </a:t>
            </a:r>
            <a:r>
              <a:rPr sz="1800" spc="-215" dirty="0">
                <a:solidFill>
                  <a:srgbClr val="585858"/>
                </a:solidFill>
                <a:latin typeface="Arial Black"/>
                <a:cs typeface="Arial Black"/>
              </a:rPr>
              <a:t>that  </a:t>
            </a:r>
            <a:r>
              <a:rPr sz="1800" spc="-254" dirty="0">
                <a:solidFill>
                  <a:srgbClr val="585858"/>
                </a:solidFill>
                <a:latin typeface="Arial Black"/>
                <a:cs typeface="Arial Black"/>
              </a:rPr>
              <a:t>are </a:t>
            </a:r>
            <a:r>
              <a:rPr sz="1800" spc="-175" dirty="0">
                <a:solidFill>
                  <a:srgbClr val="585858"/>
                </a:solidFill>
                <a:latin typeface="Arial Black"/>
                <a:cs typeface="Arial Black"/>
              </a:rPr>
              <a:t>right </a:t>
            </a:r>
            <a:r>
              <a:rPr sz="1800" spc="-155" dirty="0">
                <a:solidFill>
                  <a:srgbClr val="585858"/>
                </a:solidFill>
                <a:latin typeface="Arial Black"/>
                <a:cs typeface="Arial Black"/>
              </a:rPr>
              <a:t>for  </a:t>
            </a:r>
            <a:r>
              <a:rPr sz="1800" spc="-220" dirty="0">
                <a:solidFill>
                  <a:srgbClr val="585858"/>
                </a:solidFill>
                <a:latin typeface="Arial Black"/>
                <a:cs typeface="Arial Black"/>
              </a:rPr>
              <a:t>them</a:t>
            </a:r>
            <a:endParaRPr sz="1800">
              <a:latin typeface="Arial Black"/>
              <a:cs typeface="Arial Black"/>
            </a:endParaRPr>
          </a:p>
        </p:txBody>
      </p:sp>
      <p:sp>
        <p:nvSpPr>
          <p:cNvPr id="29" name="object 29"/>
          <p:cNvSpPr txBox="1"/>
          <p:nvPr/>
        </p:nvSpPr>
        <p:spPr>
          <a:xfrm>
            <a:off x="2462022" y="4950713"/>
            <a:ext cx="7472680" cy="477520"/>
          </a:xfrm>
          <a:prstGeom prst="rect">
            <a:avLst/>
          </a:prstGeom>
          <a:solidFill>
            <a:srgbClr val="F1F1F1"/>
          </a:solidFill>
          <a:ln w="16763">
            <a:solidFill>
              <a:srgbClr val="F8F8F8"/>
            </a:solidFill>
          </a:ln>
        </p:spPr>
        <p:txBody>
          <a:bodyPr vert="horz" wrap="square" lIns="0" tIns="111760" rIns="0" bIns="0" rtlCol="0">
            <a:spAutoFit/>
          </a:bodyPr>
          <a:lstStyle/>
          <a:p>
            <a:pPr marL="586105">
              <a:lnSpc>
                <a:spcPct val="100000"/>
              </a:lnSpc>
              <a:spcBef>
                <a:spcPts val="880"/>
              </a:spcBef>
            </a:pPr>
            <a:r>
              <a:rPr sz="1600" spc="-245" dirty="0">
                <a:solidFill>
                  <a:srgbClr val="585858"/>
                </a:solidFill>
                <a:latin typeface="Arial Black"/>
                <a:cs typeface="Arial Black"/>
              </a:rPr>
              <a:t>Target </a:t>
            </a:r>
            <a:r>
              <a:rPr sz="1600" spc="-210" dirty="0">
                <a:solidFill>
                  <a:srgbClr val="585858"/>
                </a:solidFill>
                <a:latin typeface="Arial Black"/>
                <a:cs typeface="Arial Black"/>
              </a:rPr>
              <a:t>any </a:t>
            </a:r>
            <a:r>
              <a:rPr sz="1600" spc="-190" dirty="0">
                <a:solidFill>
                  <a:srgbClr val="585858"/>
                </a:solidFill>
                <a:latin typeface="Arial Black"/>
                <a:cs typeface="Arial Black"/>
              </a:rPr>
              <a:t>cloud, </a:t>
            </a:r>
            <a:r>
              <a:rPr sz="1600" spc="-140" dirty="0">
                <a:solidFill>
                  <a:srgbClr val="585858"/>
                </a:solidFill>
                <a:latin typeface="Arial Black"/>
                <a:cs typeface="Arial Black"/>
              </a:rPr>
              <a:t>on-prem </a:t>
            </a:r>
            <a:r>
              <a:rPr sz="1600" spc="-145" dirty="0">
                <a:solidFill>
                  <a:srgbClr val="585858"/>
                </a:solidFill>
                <a:latin typeface="Arial Black"/>
                <a:cs typeface="Arial Black"/>
              </a:rPr>
              <a:t>or </a:t>
            </a:r>
            <a:r>
              <a:rPr sz="1600" spc="-150" dirty="0">
                <a:solidFill>
                  <a:srgbClr val="585858"/>
                </a:solidFill>
                <a:latin typeface="Arial Black"/>
                <a:cs typeface="Arial Black"/>
              </a:rPr>
              <a:t>both </a:t>
            </a:r>
            <a:r>
              <a:rPr sz="1600" spc="-185" dirty="0">
                <a:solidFill>
                  <a:srgbClr val="585858"/>
                </a:solidFill>
                <a:latin typeface="Arial Black"/>
                <a:cs typeface="Arial Black"/>
              </a:rPr>
              <a:t>and </a:t>
            </a:r>
            <a:r>
              <a:rPr sz="1600" spc="-165" dirty="0">
                <a:solidFill>
                  <a:srgbClr val="585858"/>
                </a:solidFill>
                <a:latin typeface="Arial Black"/>
                <a:cs typeface="Arial Black"/>
              </a:rPr>
              <a:t>deploy </a:t>
            </a:r>
            <a:r>
              <a:rPr sz="1600" spc="-160" dirty="0">
                <a:solidFill>
                  <a:srgbClr val="585858"/>
                </a:solidFill>
                <a:latin typeface="Arial Black"/>
                <a:cs typeface="Arial Black"/>
              </a:rPr>
              <a:t>to </a:t>
            </a:r>
            <a:r>
              <a:rPr sz="1600" spc="-195" dirty="0">
                <a:solidFill>
                  <a:srgbClr val="585858"/>
                </a:solidFill>
                <a:latin typeface="Arial Black"/>
                <a:cs typeface="Arial Black"/>
              </a:rPr>
              <a:t>the </a:t>
            </a:r>
            <a:r>
              <a:rPr sz="1600" spc="-225" dirty="0">
                <a:solidFill>
                  <a:srgbClr val="585858"/>
                </a:solidFill>
                <a:latin typeface="Arial Black"/>
                <a:cs typeface="Arial Black"/>
              </a:rPr>
              <a:t>servers </a:t>
            </a:r>
            <a:r>
              <a:rPr sz="1600" spc="-175" dirty="0">
                <a:solidFill>
                  <a:srgbClr val="585858"/>
                </a:solidFill>
                <a:latin typeface="Arial Black"/>
                <a:cs typeface="Arial Black"/>
              </a:rPr>
              <a:t>you</a:t>
            </a:r>
            <a:r>
              <a:rPr sz="1600" spc="-60" dirty="0">
                <a:solidFill>
                  <a:srgbClr val="585858"/>
                </a:solidFill>
                <a:latin typeface="Arial Black"/>
                <a:cs typeface="Arial Black"/>
              </a:rPr>
              <a:t> </a:t>
            </a:r>
            <a:r>
              <a:rPr sz="1600" spc="-190" dirty="0">
                <a:solidFill>
                  <a:srgbClr val="585858"/>
                </a:solidFill>
                <a:latin typeface="Arial Black"/>
                <a:cs typeface="Arial Black"/>
              </a:rPr>
              <a:t>need</a:t>
            </a:r>
            <a:endParaRPr sz="1600">
              <a:latin typeface="Arial Black"/>
              <a:cs typeface="Arial Black"/>
            </a:endParaRPr>
          </a:p>
        </p:txBody>
      </p:sp>
      <p:grpSp>
        <p:nvGrpSpPr>
          <p:cNvPr id="30" name="object 30"/>
          <p:cNvGrpSpPr/>
          <p:nvPr/>
        </p:nvGrpSpPr>
        <p:grpSpPr>
          <a:xfrm>
            <a:off x="2203704" y="5585459"/>
            <a:ext cx="7749540" cy="757555"/>
            <a:chOff x="2203704" y="5585459"/>
            <a:chExt cx="7749540" cy="757555"/>
          </a:xfrm>
        </p:grpSpPr>
        <p:sp>
          <p:nvSpPr>
            <p:cNvPr id="31" name="object 31"/>
            <p:cNvSpPr/>
            <p:nvPr/>
          </p:nvSpPr>
          <p:spPr>
            <a:xfrm>
              <a:off x="5393436" y="5760719"/>
              <a:ext cx="445008" cy="379475"/>
            </a:xfrm>
            <a:prstGeom prst="rect">
              <a:avLst/>
            </a:prstGeom>
            <a:blipFill>
              <a:blip r:embed="rId15" cstate="print"/>
              <a:stretch>
                <a:fillRect/>
              </a:stretch>
            </a:blipFill>
          </p:spPr>
          <p:txBody>
            <a:bodyPr wrap="square" lIns="0" tIns="0" rIns="0" bIns="0" rtlCol="0"/>
            <a:lstStyle/>
            <a:p>
              <a:endParaRPr/>
            </a:p>
          </p:txBody>
        </p:sp>
        <p:sp>
          <p:nvSpPr>
            <p:cNvPr id="32" name="object 32"/>
            <p:cNvSpPr/>
            <p:nvPr/>
          </p:nvSpPr>
          <p:spPr>
            <a:xfrm>
              <a:off x="2203704" y="5786627"/>
              <a:ext cx="566928" cy="281940"/>
            </a:xfrm>
            <a:prstGeom prst="rect">
              <a:avLst/>
            </a:prstGeom>
            <a:blipFill>
              <a:blip r:embed="rId16" cstate="print"/>
              <a:stretch>
                <a:fillRect/>
              </a:stretch>
            </a:blipFill>
          </p:spPr>
          <p:txBody>
            <a:bodyPr wrap="square" lIns="0" tIns="0" rIns="0" bIns="0" rtlCol="0"/>
            <a:lstStyle/>
            <a:p>
              <a:endParaRPr/>
            </a:p>
          </p:txBody>
        </p:sp>
        <p:sp>
          <p:nvSpPr>
            <p:cNvPr id="33" name="object 33"/>
            <p:cNvSpPr/>
            <p:nvPr/>
          </p:nvSpPr>
          <p:spPr>
            <a:xfrm>
              <a:off x="3182112" y="5748527"/>
              <a:ext cx="752856" cy="368807"/>
            </a:xfrm>
            <a:prstGeom prst="rect">
              <a:avLst/>
            </a:prstGeom>
            <a:blipFill>
              <a:blip r:embed="rId17" cstate="print"/>
              <a:stretch>
                <a:fillRect/>
              </a:stretch>
            </a:blipFill>
          </p:spPr>
          <p:txBody>
            <a:bodyPr wrap="square" lIns="0" tIns="0" rIns="0" bIns="0" rtlCol="0"/>
            <a:lstStyle/>
            <a:p>
              <a:endParaRPr/>
            </a:p>
          </p:txBody>
        </p:sp>
        <p:sp>
          <p:nvSpPr>
            <p:cNvPr id="34" name="object 34"/>
            <p:cNvSpPr/>
            <p:nvPr/>
          </p:nvSpPr>
          <p:spPr>
            <a:xfrm>
              <a:off x="4165092" y="5585459"/>
              <a:ext cx="777239" cy="757428"/>
            </a:xfrm>
            <a:prstGeom prst="rect">
              <a:avLst/>
            </a:prstGeom>
            <a:blipFill>
              <a:blip r:embed="rId18" cstate="print"/>
              <a:stretch>
                <a:fillRect/>
              </a:stretch>
            </a:blipFill>
          </p:spPr>
          <p:txBody>
            <a:bodyPr wrap="square" lIns="0" tIns="0" rIns="0" bIns="0" rtlCol="0"/>
            <a:lstStyle/>
            <a:p>
              <a:endParaRPr/>
            </a:p>
          </p:txBody>
        </p:sp>
        <p:sp>
          <p:nvSpPr>
            <p:cNvPr id="35" name="object 35"/>
            <p:cNvSpPr/>
            <p:nvPr/>
          </p:nvSpPr>
          <p:spPr>
            <a:xfrm>
              <a:off x="7548372" y="5815583"/>
              <a:ext cx="303275" cy="281940"/>
            </a:xfrm>
            <a:prstGeom prst="rect">
              <a:avLst/>
            </a:prstGeom>
            <a:blipFill>
              <a:blip r:embed="rId19" cstate="print"/>
              <a:stretch>
                <a:fillRect/>
              </a:stretch>
            </a:blipFill>
          </p:spPr>
          <p:txBody>
            <a:bodyPr wrap="square" lIns="0" tIns="0" rIns="0" bIns="0" rtlCol="0"/>
            <a:lstStyle/>
            <a:p>
              <a:endParaRPr/>
            </a:p>
          </p:txBody>
        </p:sp>
        <p:sp>
          <p:nvSpPr>
            <p:cNvPr id="36" name="object 36"/>
            <p:cNvSpPr/>
            <p:nvPr/>
          </p:nvSpPr>
          <p:spPr>
            <a:xfrm>
              <a:off x="8595360" y="5766815"/>
              <a:ext cx="361188" cy="356616"/>
            </a:xfrm>
            <a:prstGeom prst="rect">
              <a:avLst/>
            </a:prstGeom>
            <a:blipFill>
              <a:blip r:embed="rId20" cstate="print"/>
              <a:stretch>
                <a:fillRect/>
              </a:stretch>
            </a:blipFill>
          </p:spPr>
          <p:txBody>
            <a:bodyPr wrap="square" lIns="0" tIns="0" rIns="0" bIns="0" rtlCol="0"/>
            <a:lstStyle/>
            <a:p>
              <a:endParaRPr/>
            </a:p>
          </p:txBody>
        </p:sp>
        <p:sp>
          <p:nvSpPr>
            <p:cNvPr id="37" name="object 37"/>
            <p:cNvSpPr/>
            <p:nvPr/>
          </p:nvSpPr>
          <p:spPr>
            <a:xfrm>
              <a:off x="9633204" y="5748527"/>
              <a:ext cx="320040" cy="402335"/>
            </a:xfrm>
            <a:prstGeom prst="rect">
              <a:avLst/>
            </a:prstGeom>
            <a:blipFill>
              <a:blip r:embed="rId21" cstate="print"/>
              <a:stretch>
                <a:fillRect/>
              </a:stretch>
            </a:blipFill>
          </p:spPr>
          <p:txBody>
            <a:bodyPr wrap="square" lIns="0" tIns="0" rIns="0" bIns="0" rtlCol="0"/>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11607"/>
            <a:ext cx="10951210" cy="574675"/>
          </a:xfrm>
          <a:prstGeom prst="rect">
            <a:avLst/>
          </a:prstGeom>
        </p:spPr>
        <p:txBody>
          <a:bodyPr vert="horz" wrap="square" lIns="0" tIns="12700" rIns="0" bIns="0" rtlCol="0">
            <a:spAutoFit/>
          </a:bodyPr>
          <a:lstStyle/>
          <a:p>
            <a:pPr marL="12700">
              <a:lnSpc>
                <a:spcPct val="100000"/>
              </a:lnSpc>
              <a:spcBef>
                <a:spcPts val="100"/>
              </a:spcBef>
            </a:pPr>
            <a:r>
              <a:rPr sz="3600" spc="-250" dirty="0"/>
              <a:t>Azure </a:t>
            </a:r>
            <a:r>
              <a:rPr sz="3600" spc="-275" dirty="0"/>
              <a:t>DevOps </a:t>
            </a:r>
            <a:r>
              <a:rPr sz="3600" spc="-260" dirty="0"/>
              <a:t>supports </a:t>
            </a:r>
            <a:r>
              <a:rPr sz="3600" spc="-270" dirty="0"/>
              <a:t>small </a:t>
            </a:r>
            <a:r>
              <a:rPr sz="3600" spc="-250" dirty="0"/>
              <a:t>teams </a:t>
            </a:r>
            <a:r>
              <a:rPr sz="3600" spc="-65" dirty="0"/>
              <a:t>to </a:t>
            </a:r>
            <a:r>
              <a:rPr sz="3600" spc="-245" dirty="0"/>
              <a:t>largest</a:t>
            </a:r>
            <a:r>
              <a:rPr sz="3600" spc="-635" dirty="0"/>
              <a:t> </a:t>
            </a:r>
            <a:r>
              <a:rPr sz="3600" spc="-270" dirty="0"/>
              <a:t>enterprises</a:t>
            </a:r>
            <a:endParaRPr sz="3600"/>
          </a:p>
        </p:txBody>
      </p:sp>
      <p:sp>
        <p:nvSpPr>
          <p:cNvPr id="3" name="object 3"/>
          <p:cNvSpPr/>
          <p:nvPr/>
        </p:nvSpPr>
        <p:spPr>
          <a:xfrm>
            <a:off x="1042855" y="1131325"/>
            <a:ext cx="555820" cy="50240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033272" y="4145279"/>
            <a:ext cx="1909572" cy="376427"/>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816863" y="1706879"/>
            <a:ext cx="4826635" cy="2148840"/>
          </a:xfrm>
          <a:prstGeom prst="rect">
            <a:avLst/>
          </a:prstGeom>
          <a:solidFill>
            <a:srgbClr val="F1F1F1"/>
          </a:solidFill>
        </p:spPr>
        <p:txBody>
          <a:bodyPr vert="horz" wrap="square" lIns="0" tIns="88900" rIns="0" bIns="0" rtlCol="0">
            <a:spAutoFit/>
          </a:bodyPr>
          <a:lstStyle/>
          <a:p>
            <a:pPr marL="288925" marR="241300" indent="-100330">
              <a:lnSpc>
                <a:spcPct val="98200"/>
              </a:lnSpc>
              <a:spcBef>
                <a:spcPts val="700"/>
              </a:spcBef>
            </a:pPr>
            <a:r>
              <a:rPr sz="3000" spc="-209" baseline="4166" dirty="0">
                <a:solidFill>
                  <a:srgbClr val="939393"/>
                </a:solidFill>
                <a:latin typeface="Verdana"/>
                <a:cs typeface="Verdana"/>
              </a:rPr>
              <a:t>“ </a:t>
            </a:r>
            <a:r>
              <a:rPr sz="1800" spc="-235" dirty="0">
                <a:solidFill>
                  <a:srgbClr val="7E7E7E"/>
                </a:solidFill>
                <a:latin typeface="Arial Black"/>
                <a:cs typeface="Arial Black"/>
              </a:rPr>
              <a:t>Instead </a:t>
            </a:r>
            <a:r>
              <a:rPr sz="1800" spc="-160" dirty="0">
                <a:solidFill>
                  <a:srgbClr val="7E7E7E"/>
                </a:solidFill>
                <a:latin typeface="Arial Black"/>
                <a:cs typeface="Arial Black"/>
              </a:rPr>
              <a:t>of </a:t>
            </a:r>
            <a:r>
              <a:rPr sz="1800" spc="-190" dirty="0">
                <a:solidFill>
                  <a:srgbClr val="7E7E7E"/>
                </a:solidFill>
                <a:latin typeface="Arial Black"/>
                <a:cs typeface="Arial Black"/>
              </a:rPr>
              <a:t>telling people </a:t>
            </a:r>
            <a:r>
              <a:rPr sz="1800" spc="-175" dirty="0">
                <a:solidFill>
                  <a:srgbClr val="7E7E7E"/>
                </a:solidFill>
                <a:latin typeface="Arial Black"/>
                <a:cs typeface="Arial Black"/>
              </a:rPr>
              <a:t>to </a:t>
            </a:r>
            <a:r>
              <a:rPr sz="1800" spc="-265" dirty="0">
                <a:solidFill>
                  <a:srgbClr val="7E7E7E"/>
                </a:solidFill>
                <a:latin typeface="Arial Black"/>
                <a:cs typeface="Arial Black"/>
              </a:rPr>
              <a:t>wait </a:t>
            </a:r>
            <a:r>
              <a:rPr sz="1800" spc="-155" dirty="0">
                <a:solidFill>
                  <a:srgbClr val="7E7E7E"/>
                </a:solidFill>
                <a:latin typeface="Arial Black"/>
                <a:cs typeface="Arial Black"/>
              </a:rPr>
              <a:t>for </a:t>
            </a:r>
            <a:r>
              <a:rPr sz="1800" spc="-235" dirty="0">
                <a:solidFill>
                  <a:srgbClr val="7E7E7E"/>
                </a:solidFill>
                <a:latin typeface="Arial Black"/>
                <a:cs typeface="Arial Black"/>
              </a:rPr>
              <a:t>6  </a:t>
            </a:r>
            <a:r>
              <a:rPr sz="1800" spc="-220" dirty="0">
                <a:solidFill>
                  <a:srgbClr val="7E7E7E"/>
                </a:solidFill>
                <a:latin typeface="Arial Black"/>
                <a:cs typeface="Arial Black"/>
              </a:rPr>
              <a:t>months </a:t>
            </a:r>
            <a:r>
              <a:rPr sz="1800" spc="-155" dirty="0">
                <a:solidFill>
                  <a:srgbClr val="7E7E7E"/>
                </a:solidFill>
                <a:latin typeface="Arial Black"/>
                <a:cs typeface="Arial Black"/>
              </a:rPr>
              <a:t>for </a:t>
            </a:r>
            <a:r>
              <a:rPr sz="1800" spc="-285" dirty="0">
                <a:solidFill>
                  <a:srgbClr val="7E7E7E"/>
                </a:solidFill>
                <a:latin typeface="Arial Black"/>
                <a:cs typeface="Arial Black"/>
              </a:rPr>
              <a:t>a </a:t>
            </a:r>
            <a:r>
              <a:rPr sz="1800" spc="-280" dirty="0">
                <a:solidFill>
                  <a:srgbClr val="7E7E7E"/>
                </a:solidFill>
                <a:latin typeface="Arial Black"/>
                <a:cs typeface="Arial Black"/>
              </a:rPr>
              <a:t>new </a:t>
            </a:r>
            <a:r>
              <a:rPr sz="1800" spc="-220" dirty="0">
                <a:solidFill>
                  <a:srgbClr val="7E7E7E"/>
                </a:solidFill>
                <a:latin typeface="Arial Black"/>
                <a:cs typeface="Arial Black"/>
              </a:rPr>
              <a:t>feature, </a:t>
            </a:r>
            <a:r>
              <a:rPr sz="1800" spc="-340" dirty="0">
                <a:solidFill>
                  <a:srgbClr val="7E7E7E"/>
                </a:solidFill>
                <a:latin typeface="Arial Black"/>
                <a:cs typeface="Arial Black"/>
              </a:rPr>
              <a:t>we </a:t>
            </a:r>
            <a:r>
              <a:rPr sz="1800" spc="-285" dirty="0">
                <a:solidFill>
                  <a:srgbClr val="7E7E7E"/>
                </a:solidFill>
                <a:latin typeface="Arial Black"/>
                <a:cs typeface="Arial Black"/>
              </a:rPr>
              <a:t>can </a:t>
            </a:r>
            <a:r>
              <a:rPr sz="1800" spc="-210" dirty="0">
                <a:solidFill>
                  <a:srgbClr val="7E7E7E"/>
                </a:solidFill>
                <a:latin typeface="Arial Black"/>
                <a:cs typeface="Arial Black"/>
              </a:rPr>
              <a:t>give </a:t>
            </a:r>
            <a:r>
              <a:rPr sz="1800" spc="-180" dirty="0">
                <a:solidFill>
                  <a:srgbClr val="7E7E7E"/>
                </a:solidFill>
                <a:latin typeface="Arial Black"/>
                <a:cs typeface="Arial Black"/>
              </a:rPr>
              <a:t>it </a:t>
            </a:r>
            <a:r>
              <a:rPr sz="1800" spc="-175" dirty="0">
                <a:solidFill>
                  <a:srgbClr val="7E7E7E"/>
                </a:solidFill>
                <a:latin typeface="Arial Black"/>
                <a:cs typeface="Arial Black"/>
              </a:rPr>
              <a:t>to  </a:t>
            </a:r>
            <a:r>
              <a:rPr sz="1800" spc="-220" dirty="0">
                <a:solidFill>
                  <a:srgbClr val="7E7E7E"/>
                </a:solidFill>
                <a:latin typeface="Arial Black"/>
                <a:cs typeface="Arial Black"/>
              </a:rPr>
              <a:t>them </a:t>
            </a:r>
            <a:r>
              <a:rPr sz="1800" spc="-180" dirty="0">
                <a:solidFill>
                  <a:srgbClr val="7E7E7E"/>
                </a:solidFill>
                <a:latin typeface="Arial Black"/>
                <a:cs typeface="Arial Black"/>
              </a:rPr>
              <a:t>in </a:t>
            </a:r>
            <a:r>
              <a:rPr sz="1800" spc="-285" dirty="0">
                <a:solidFill>
                  <a:srgbClr val="7E7E7E"/>
                </a:solidFill>
                <a:latin typeface="Arial Black"/>
                <a:cs typeface="Arial Black"/>
              </a:rPr>
              <a:t>a </a:t>
            </a:r>
            <a:r>
              <a:rPr sz="1800" spc="-265" dirty="0">
                <a:solidFill>
                  <a:srgbClr val="7E7E7E"/>
                </a:solidFill>
                <a:latin typeface="Arial Black"/>
                <a:cs typeface="Arial Black"/>
              </a:rPr>
              <a:t>few </a:t>
            </a:r>
            <a:r>
              <a:rPr sz="1800" spc="-290" dirty="0">
                <a:solidFill>
                  <a:srgbClr val="7E7E7E"/>
                </a:solidFill>
                <a:latin typeface="Arial Black"/>
                <a:cs typeface="Arial Black"/>
              </a:rPr>
              <a:t>weeks…Our </a:t>
            </a:r>
            <a:r>
              <a:rPr sz="1800" spc="-235" dirty="0">
                <a:solidFill>
                  <a:srgbClr val="7E7E7E"/>
                </a:solidFill>
                <a:latin typeface="Arial Black"/>
                <a:cs typeface="Arial Black"/>
              </a:rPr>
              <a:t>2800 </a:t>
            </a:r>
            <a:r>
              <a:rPr sz="1800" spc="-225" dirty="0">
                <a:solidFill>
                  <a:srgbClr val="7E7E7E"/>
                </a:solidFill>
                <a:latin typeface="Arial Black"/>
                <a:cs typeface="Arial Black"/>
              </a:rPr>
              <a:t>worldwide  </a:t>
            </a:r>
            <a:r>
              <a:rPr sz="1800" spc="-220" dirty="0">
                <a:solidFill>
                  <a:srgbClr val="7E7E7E"/>
                </a:solidFill>
                <a:latin typeface="Arial Black"/>
                <a:cs typeface="Arial Black"/>
              </a:rPr>
              <a:t>developers </a:t>
            </a:r>
            <a:r>
              <a:rPr sz="1800" spc="-285" dirty="0">
                <a:solidFill>
                  <a:srgbClr val="7E7E7E"/>
                </a:solidFill>
                <a:latin typeface="Arial Black"/>
                <a:cs typeface="Arial Black"/>
              </a:rPr>
              <a:t>can </a:t>
            </a:r>
            <a:r>
              <a:rPr sz="1800" spc="-260" dirty="0">
                <a:solidFill>
                  <a:srgbClr val="7E7E7E"/>
                </a:solidFill>
                <a:latin typeface="Arial Black"/>
                <a:cs typeface="Arial Black"/>
              </a:rPr>
              <a:t>use </a:t>
            </a:r>
            <a:r>
              <a:rPr sz="1800" spc="-215" dirty="0">
                <a:solidFill>
                  <a:srgbClr val="7E7E7E"/>
                </a:solidFill>
                <a:latin typeface="Arial Black"/>
                <a:cs typeface="Arial Black"/>
              </a:rPr>
              <a:t>the </a:t>
            </a:r>
            <a:r>
              <a:rPr sz="1800" spc="-290" dirty="0">
                <a:solidFill>
                  <a:srgbClr val="7E7E7E"/>
                </a:solidFill>
                <a:latin typeface="Arial Black"/>
                <a:cs typeface="Arial Black"/>
              </a:rPr>
              <a:t>same </a:t>
            </a:r>
            <a:r>
              <a:rPr sz="1800" spc="-229" dirty="0">
                <a:solidFill>
                  <a:srgbClr val="7E7E7E"/>
                </a:solidFill>
                <a:latin typeface="Arial Black"/>
                <a:cs typeface="Arial Black"/>
              </a:rPr>
              <a:t>backlog, </a:t>
            </a:r>
            <a:r>
              <a:rPr sz="1800" spc="-240" dirty="0">
                <a:solidFill>
                  <a:srgbClr val="7E7E7E"/>
                </a:solidFill>
                <a:latin typeface="Arial Black"/>
                <a:cs typeface="Arial Black"/>
              </a:rPr>
              <a:t>user  </a:t>
            </a:r>
            <a:r>
              <a:rPr sz="1800" spc="-235" dirty="0">
                <a:solidFill>
                  <a:srgbClr val="7E7E7E"/>
                </a:solidFill>
                <a:latin typeface="Arial Black"/>
                <a:cs typeface="Arial Black"/>
              </a:rPr>
              <a:t>stories </a:t>
            </a:r>
            <a:r>
              <a:rPr sz="1800" spc="-204" dirty="0">
                <a:solidFill>
                  <a:srgbClr val="7E7E7E"/>
                </a:solidFill>
                <a:latin typeface="Arial Black"/>
                <a:cs typeface="Arial Black"/>
              </a:rPr>
              <a:t>and </a:t>
            </a:r>
            <a:r>
              <a:rPr sz="1800" spc="-270" dirty="0">
                <a:solidFill>
                  <a:srgbClr val="7E7E7E"/>
                </a:solidFill>
                <a:latin typeface="Arial Black"/>
                <a:cs typeface="Arial Black"/>
              </a:rPr>
              <a:t>tests </a:t>
            </a:r>
            <a:r>
              <a:rPr sz="1800" spc="-240" dirty="0">
                <a:solidFill>
                  <a:srgbClr val="7E7E7E"/>
                </a:solidFill>
                <a:latin typeface="Arial Black"/>
                <a:cs typeface="Arial Black"/>
              </a:rPr>
              <a:t>whether </a:t>
            </a:r>
            <a:r>
              <a:rPr sz="1800" spc="-204" dirty="0">
                <a:solidFill>
                  <a:srgbClr val="7E7E7E"/>
                </a:solidFill>
                <a:latin typeface="Arial Black"/>
                <a:cs typeface="Arial Black"/>
              </a:rPr>
              <a:t>they’re </a:t>
            </a:r>
            <a:r>
              <a:rPr sz="1800" spc="-165" dirty="0">
                <a:solidFill>
                  <a:srgbClr val="7E7E7E"/>
                </a:solidFill>
                <a:latin typeface="Arial Black"/>
                <a:cs typeface="Arial Black"/>
              </a:rPr>
              <a:t>on  </a:t>
            </a:r>
            <a:r>
              <a:rPr sz="1800" spc="-220" dirty="0">
                <a:solidFill>
                  <a:srgbClr val="7E7E7E"/>
                </a:solidFill>
                <a:latin typeface="Arial Black"/>
                <a:cs typeface="Arial Black"/>
              </a:rPr>
              <a:t>Windows </a:t>
            </a:r>
            <a:r>
              <a:rPr sz="1800" spc="-160" dirty="0">
                <a:solidFill>
                  <a:srgbClr val="7E7E7E"/>
                </a:solidFill>
                <a:latin typeface="Arial Black"/>
                <a:cs typeface="Arial Black"/>
              </a:rPr>
              <a:t>or </a:t>
            </a:r>
            <a:r>
              <a:rPr sz="1800" spc="-290" dirty="0">
                <a:solidFill>
                  <a:srgbClr val="7E7E7E"/>
                </a:solidFill>
                <a:latin typeface="Arial Black"/>
                <a:cs typeface="Arial Black"/>
              </a:rPr>
              <a:t>Linux… </a:t>
            </a:r>
            <a:r>
              <a:rPr sz="1800" spc="-165" dirty="0">
                <a:solidFill>
                  <a:srgbClr val="7E7E7E"/>
                </a:solidFill>
                <a:latin typeface="Arial Black"/>
                <a:cs typeface="Arial Black"/>
              </a:rPr>
              <a:t>building </a:t>
            </a:r>
            <a:r>
              <a:rPr sz="1800" spc="-155" dirty="0">
                <a:solidFill>
                  <a:srgbClr val="7E7E7E"/>
                </a:solidFill>
                <a:latin typeface="Arial Black"/>
                <a:cs typeface="Arial Black"/>
              </a:rPr>
              <a:t>for </a:t>
            </a:r>
            <a:r>
              <a:rPr sz="1800" spc="-225" dirty="0">
                <a:solidFill>
                  <a:srgbClr val="7E7E7E"/>
                </a:solidFill>
                <a:latin typeface="Arial Black"/>
                <a:cs typeface="Arial Black"/>
              </a:rPr>
              <a:t>iOS </a:t>
            </a:r>
            <a:r>
              <a:rPr sz="1800" spc="-160" dirty="0">
                <a:solidFill>
                  <a:srgbClr val="7E7E7E"/>
                </a:solidFill>
                <a:latin typeface="Arial Black"/>
                <a:cs typeface="Arial Black"/>
              </a:rPr>
              <a:t>or  </a:t>
            </a:r>
            <a:r>
              <a:rPr sz="1800" spc="-180" dirty="0">
                <a:solidFill>
                  <a:srgbClr val="7E7E7E"/>
                </a:solidFill>
                <a:latin typeface="Arial Black"/>
                <a:cs typeface="Arial Black"/>
              </a:rPr>
              <a:t>Android.</a:t>
            </a:r>
            <a:r>
              <a:rPr sz="1800" spc="-250" dirty="0">
                <a:solidFill>
                  <a:srgbClr val="7E7E7E"/>
                </a:solidFill>
                <a:latin typeface="Arial Black"/>
                <a:cs typeface="Arial Black"/>
              </a:rPr>
              <a:t> </a:t>
            </a:r>
            <a:r>
              <a:rPr sz="2000" spc="-140" dirty="0">
                <a:solidFill>
                  <a:srgbClr val="939393"/>
                </a:solidFill>
                <a:latin typeface="Verdana"/>
                <a:cs typeface="Verdana"/>
              </a:rPr>
              <a:t>”</a:t>
            </a:r>
            <a:endParaRPr sz="2000">
              <a:latin typeface="Verdana"/>
              <a:cs typeface="Verdana"/>
            </a:endParaRPr>
          </a:p>
        </p:txBody>
      </p:sp>
      <p:sp>
        <p:nvSpPr>
          <p:cNvPr id="6" name="object 6"/>
          <p:cNvSpPr txBox="1"/>
          <p:nvPr/>
        </p:nvSpPr>
        <p:spPr>
          <a:xfrm>
            <a:off x="816863" y="4619244"/>
            <a:ext cx="4826635" cy="2148840"/>
          </a:xfrm>
          <a:prstGeom prst="rect">
            <a:avLst/>
          </a:prstGeom>
          <a:solidFill>
            <a:srgbClr val="F1F1F1"/>
          </a:solidFill>
        </p:spPr>
        <p:txBody>
          <a:bodyPr vert="horz" wrap="square" lIns="0" tIns="6985" rIns="0" bIns="0" rtlCol="0">
            <a:spAutoFit/>
          </a:bodyPr>
          <a:lstStyle/>
          <a:p>
            <a:pPr>
              <a:lnSpc>
                <a:spcPct val="100000"/>
              </a:lnSpc>
              <a:spcBef>
                <a:spcPts val="55"/>
              </a:spcBef>
            </a:pPr>
            <a:endParaRPr sz="2450">
              <a:latin typeface="Times New Roman"/>
              <a:cs typeface="Times New Roman"/>
            </a:endParaRPr>
          </a:p>
          <a:p>
            <a:pPr marL="288925" marR="553085" indent="-86360">
              <a:lnSpc>
                <a:spcPct val="97600"/>
              </a:lnSpc>
            </a:pPr>
            <a:r>
              <a:rPr sz="3000" spc="-209" baseline="11111" dirty="0">
                <a:solidFill>
                  <a:srgbClr val="939393"/>
                </a:solidFill>
                <a:latin typeface="Verdana"/>
                <a:cs typeface="Verdana"/>
              </a:rPr>
              <a:t>“ </a:t>
            </a:r>
            <a:r>
              <a:rPr sz="1800" spc="-200" dirty="0">
                <a:solidFill>
                  <a:srgbClr val="7E7E7E"/>
                </a:solidFill>
                <a:latin typeface="Arial Black"/>
                <a:cs typeface="Arial Black"/>
              </a:rPr>
              <a:t>Microsoft </a:t>
            </a:r>
            <a:r>
              <a:rPr sz="1800" spc="-240" dirty="0">
                <a:solidFill>
                  <a:srgbClr val="7E7E7E"/>
                </a:solidFill>
                <a:latin typeface="Arial Black"/>
                <a:cs typeface="Arial Black"/>
              </a:rPr>
              <a:t>made </a:t>
            </a:r>
            <a:r>
              <a:rPr sz="1800" spc="-180" dirty="0">
                <a:solidFill>
                  <a:srgbClr val="7E7E7E"/>
                </a:solidFill>
                <a:latin typeface="Arial Black"/>
                <a:cs typeface="Arial Black"/>
              </a:rPr>
              <a:t>it </a:t>
            </a:r>
            <a:r>
              <a:rPr sz="1800" spc="-225" dirty="0">
                <a:solidFill>
                  <a:srgbClr val="7E7E7E"/>
                </a:solidFill>
                <a:latin typeface="Arial Black"/>
                <a:cs typeface="Arial Black"/>
              </a:rPr>
              <a:t>really </a:t>
            </a:r>
            <a:r>
              <a:rPr sz="1800" spc="-280" dirty="0">
                <a:solidFill>
                  <a:srgbClr val="7E7E7E"/>
                </a:solidFill>
                <a:latin typeface="Arial Black"/>
                <a:cs typeface="Arial Black"/>
              </a:rPr>
              <a:t>easy </a:t>
            </a:r>
            <a:r>
              <a:rPr sz="1800" spc="-175" dirty="0">
                <a:solidFill>
                  <a:srgbClr val="7E7E7E"/>
                </a:solidFill>
                <a:latin typeface="Arial Black"/>
                <a:cs typeface="Arial Black"/>
              </a:rPr>
              <a:t>to </a:t>
            </a:r>
            <a:r>
              <a:rPr sz="1800" spc="-245" dirty="0">
                <a:solidFill>
                  <a:srgbClr val="7E7E7E"/>
                </a:solidFill>
                <a:latin typeface="Arial Black"/>
                <a:cs typeface="Arial Black"/>
              </a:rPr>
              <a:t>break  </a:t>
            </a:r>
            <a:r>
              <a:rPr sz="1800" spc="-204" dirty="0">
                <a:solidFill>
                  <a:srgbClr val="7E7E7E"/>
                </a:solidFill>
                <a:latin typeface="Arial Black"/>
                <a:cs typeface="Arial Black"/>
              </a:rPr>
              <a:t>outside </a:t>
            </a:r>
            <a:r>
              <a:rPr sz="1800" spc="-215" dirty="0">
                <a:solidFill>
                  <a:srgbClr val="7E7E7E"/>
                </a:solidFill>
                <a:latin typeface="Arial Black"/>
                <a:cs typeface="Arial Black"/>
              </a:rPr>
              <a:t>the </a:t>
            </a:r>
            <a:r>
              <a:rPr sz="1800" spc="-275" dirty="0">
                <a:solidFill>
                  <a:srgbClr val="7E7E7E"/>
                </a:solidFill>
                <a:latin typeface="Arial Black"/>
                <a:cs typeface="Arial Black"/>
              </a:rPr>
              <a:t>silos… </a:t>
            </a:r>
            <a:r>
              <a:rPr sz="1800" spc="-204" dirty="0">
                <a:solidFill>
                  <a:srgbClr val="7E7E7E"/>
                </a:solidFill>
                <a:latin typeface="Arial Black"/>
                <a:cs typeface="Arial Black"/>
              </a:rPr>
              <a:t>and </a:t>
            </a:r>
            <a:r>
              <a:rPr sz="1800" spc="-210" dirty="0">
                <a:solidFill>
                  <a:srgbClr val="7E7E7E"/>
                </a:solidFill>
                <a:latin typeface="Arial Black"/>
                <a:cs typeface="Arial Black"/>
              </a:rPr>
              <a:t>tie </a:t>
            </a:r>
            <a:r>
              <a:rPr sz="1800" spc="-215" dirty="0">
                <a:solidFill>
                  <a:srgbClr val="7E7E7E"/>
                </a:solidFill>
                <a:latin typeface="Arial Black"/>
                <a:cs typeface="Arial Black"/>
              </a:rPr>
              <a:t>the DevOps  </a:t>
            </a:r>
            <a:r>
              <a:rPr sz="1800" spc="-260" dirty="0">
                <a:solidFill>
                  <a:srgbClr val="7E7E7E"/>
                </a:solidFill>
                <a:latin typeface="Arial Black"/>
                <a:cs typeface="Arial Black"/>
              </a:rPr>
              <a:t>process </a:t>
            </a:r>
            <a:r>
              <a:rPr sz="1800" spc="-180" dirty="0">
                <a:solidFill>
                  <a:srgbClr val="7E7E7E"/>
                </a:solidFill>
                <a:latin typeface="Arial Black"/>
                <a:cs typeface="Arial Black"/>
              </a:rPr>
              <a:t>into </a:t>
            </a:r>
            <a:r>
              <a:rPr sz="1800" spc="-215" dirty="0">
                <a:solidFill>
                  <a:srgbClr val="7E7E7E"/>
                </a:solidFill>
                <a:latin typeface="Arial Black"/>
                <a:cs typeface="Arial Black"/>
              </a:rPr>
              <a:t>the </a:t>
            </a:r>
            <a:r>
              <a:rPr sz="1800" spc="-190" dirty="0">
                <a:solidFill>
                  <a:srgbClr val="7E7E7E"/>
                </a:solidFill>
                <a:latin typeface="Arial Black"/>
                <a:cs typeface="Arial Black"/>
              </a:rPr>
              <a:t>fulfilment </a:t>
            </a:r>
            <a:r>
              <a:rPr sz="1800" spc="-160" dirty="0">
                <a:solidFill>
                  <a:srgbClr val="7E7E7E"/>
                </a:solidFill>
                <a:latin typeface="Arial Black"/>
                <a:cs typeface="Arial Black"/>
              </a:rPr>
              <a:t>of </a:t>
            </a:r>
            <a:r>
              <a:rPr sz="1800" spc="-245" dirty="0">
                <a:solidFill>
                  <a:srgbClr val="7E7E7E"/>
                </a:solidFill>
                <a:latin typeface="Arial Black"/>
                <a:cs typeface="Arial Black"/>
              </a:rPr>
              <a:t>business  </a:t>
            </a:r>
            <a:r>
              <a:rPr sz="1800" spc="-254" dirty="0">
                <a:solidFill>
                  <a:srgbClr val="7E7E7E"/>
                </a:solidFill>
                <a:latin typeface="Arial Black"/>
                <a:cs typeface="Arial Black"/>
              </a:rPr>
              <a:t>process. </a:t>
            </a:r>
            <a:r>
              <a:rPr sz="1800" spc="-175" dirty="0">
                <a:solidFill>
                  <a:srgbClr val="7E7E7E"/>
                </a:solidFill>
                <a:latin typeface="Arial Black"/>
                <a:cs typeface="Arial Black"/>
              </a:rPr>
              <a:t>Without </a:t>
            </a:r>
            <a:r>
              <a:rPr sz="1800" spc="-215" dirty="0">
                <a:solidFill>
                  <a:srgbClr val="7E7E7E"/>
                </a:solidFill>
                <a:latin typeface="Arial Black"/>
                <a:cs typeface="Arial Black"/>
              </a:rPr>
              <a:t>the </a:t>
            </a:r>
            <a:r>
              <a:rPr sz="1800" spc="-200" dirty="0">
                <a:solidFill>
                  <a:srgbClr val="7E7E7E"/>
                </a:solidFill>
                <a:latin typeface="Arial Black"/>
                <a:cs typeface="Arial Black"/>
              </a:rPr>
              <a:t>tools </a:t>
            </a:r>
            <a:r>
              <a:rPr sz="1800" spc="-215" dirty="0">
                <a:solidFill>
                  <a:srgbClr val="7E7E7E"/>
                </a:solidFill>
                <a:latin typeface="Arial Black"/>
                <a:cs typeface="Arial Black"/>
              </a:rPr>
              <a:t>that </a:t>
            </a:r>
            <a:r>
              <a:rPr sz="1800" spc="-340" dirty="0">
                <a:solidFill>
                  <a:srgbClr val="7E7E7E"/>
                </a:solidFill>
                <a:latin typeface="Arial Black"/>
                <a:cs typeface="Arial Black"/>
              </a:rPr>
              <a:t>we </a:t>
            </a:r>
            <a:r>
              <a:rPr sz="1800" spc="-245" dirty="0">
                <a:solidFill>
                  <a:srgbClr val="7E7E7E"/>
                </a:solidFill>
                <a:latin typeface="Arial Black"/>
                <a:cs typeface="Arial Black"/>
              </a:rPr>
              <a:t>have  </a:t>
            </a:r>
            <a:r>
              <a:rPr sz="1800" spc="-220" dirty="0">
                <a:solidFill>
                  <a:srgbClr val="7E7E7E"/>
                </a:solidFill>
                <a:latin typeface="Arial Black"/>
                <a:cs typeface="Arial Black"/>
              </a:rPr>
              <a:t>today, </a:t>
            </a:r>
            <a:r>
              <a:rPr sz="1800" spc="-340" dirty="0">
                <a:solidFill>
                  <a:srgbClr val="7E7E7E"/>
                </a:solidFill>
                <a:latin typeface="Arial Black"/>
                <a:cs typeface="Arial Black"/>
              </a:rPr>
              <a:t>we </a:t>
            </a:r>
            <a:r>
              <a:rPr sz="1800" spc="-210" dirty="0">
                <a:solidFill>
                  <a:srgbClr val="7E7E7E"/>
                </a:solidFill>
                <a:latin typeface="Arial Black"/>
                <a:cs typeface="Arial Black"/>
              </a:rPr>
              <a:t>would </a:t>
            </a:r>
            <a:r>
              <a:rPr sz="1800" spc="-175" dirty="0">
                <a:solidFill>
                  <a:srgbClr val="7E7E7E"/>
                </a:solidFill>
                <a:latin typeface="Arial Black"/>
                <a:cs typeface="Arial Black"/>
              </a:rPr>
              <a:t>not </a:t>
            </a:r>
            <a:r>
              <a:rPr sz="1800" spc="-200" dirty="0">
                <a:solidFill>
                  <a:srgbClr val="7E7E7E"/>
                </a:solidFill>
                <a:latin typeface="Arial Black"/>
                <a:cs typeface="Arial Black"/>
              </a:rPr>
              <a:t>be </a:t>
            </a:r>
            <a:r>
              <a:rPr sz="1800" spc="-265" dirty="0">
                <a:solidFill>
                  <a:srgbClr val="7E7E7E"/>
                </a:solidFill>
                <a:latin typeface="Arial Black"/>
                <a:cs typeface="Arial Black"/>
              </a:rPr>
              <a:t>successful.</a:t>
            </a:r>
            <a:r>
              <a:rPr sz="1800" spc="-240" dirty="0">
                <a:solidFill>
                  <a:srgbClr val="7E7E7E"/>
                </a:solidFill>
                <a:latin typeface="Arial Black"/>
                <a:cs typeface="Arial Black"/>
              </a:rPr>
              <a:t> </a:t>
            </a:r>
            <a:r>
              <a:rPr sz="2000" spc="-140" dirty="0">
                <a:solidFill>
                  <a:srgbClr val="939393"/>
                </a:solidFill>
                <a:latin typeface="Verdana"/>
                <a:cs typeface="Verdana"/>
              </a:rPr>
              <a:t>”</a:t>
            </a:r>
            <a:endParaRPr sz="2000">
              <a:latin typeface="Verdana"/>
              <a:cs typeface="Verdana"/>
            </a:endParaRPr>
          </a:p>
        </p:txBody>
      </p:sp>
      <p:sp>
        <p:nvSpPr>
          <p:cNvPr id="7" name="object 7"/>
          <p:cNvSpPr/>
          <p:nvPr/>
        </p:nvSpPr>
        <p:spPr>
          <a:xfrm>
            <a:off x="6821191" y="1108455"/>
            <a:ext cx="1637240" cy="44399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821182" y="4097221"/>
            <a:ext cx="1722845" cy="469943"/>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792468" y="4619244"/>
            <a:ext cx="4826635" cy="2148840"/>
          </a:xfrm>
          <a:prstGeom prst="rect">
            <a:avLst/>
          </a:prstGeom>
          <a:solidFill>
            <a:srgbClr val="F1F1F1"/>
          </a:solidFill>
        </p:spPr>
        <p:txBody>
          <a:bodyPr vert="horz" wrap="square" lIns="0" tIns="227330" rIns="0" bIns="0" rtlCol="0">
            <a:spAutoFit/>
          </a:bodyPr>
          <a:lstStyle/>
          <a:p>
            <a:pPr marL="288925" marR="424180" indent="-94615">
              <a:lnSpc>
                <a:spcPct val="97800"/>
              </a:lnSpc>
              <a:spcBef>
                <a:spcPts val="1790"/>
              </a:spcBef>
            </a:pPr>
            <a:r>
              <a:rPr sz="3000" spc="-209" baseline="12500" dirty="0">
                <a:solidFill>
                  <a:srgbClr val="939393"/>
                </a:solidFill>
                <a:latin typeface="Verdana"/>
                <a:cs typeface="Verdana"/>
              </a:rPr>
              <a:t>“ </a:t>
            </a:r>
            <a:r>
              <a:rPr sz="1800" spc="-275" dirty="0">
                <a:solidFill>
                  <a:srgbClr val="7E7E7E"/>
                </a:solidFill>
                <a:latin typeface="Arial Black"/>
                <a:cs typeface="Arial Black"/>
              </a:rPr>
              <a:t>Branches </a:t>
            </a:r>
            <a:r>
              <a:rPr sz="1800" spc="-280" dirty="0">
                <a:solidFill>
                  <a:srgbClr val="7E7E7E"/>
                </a:solidFill>
                <a:latin typeface="Arial Black"/>
                <a:cs typeface="Arial Black"/>
              </a:rPr>
              <a:t>sync </a:t>
            </a:r>
            <a:r>
              <a:rPr sz="1800" spc="-235" dirty="0">
                <a:solidFill>
                  <a:srgbClr val="7E7E7E"/>
                </a:solidFill>
                <a:latin typeface="Arial Black"/>
                <a:cs typeface="Arial Black"/>
              </a:rPr>
              <a:t>500 percent </a:t>
            </a:r>
            <a:r>
              <a:rPr sz="1800" spc="-254" dirty="0">
                <a:solidFill>
                  <a:srgbClr val="7E7E7E"/>
                </a:solidFill>
                <a:latin typeface="Arial Black"/>
                <a:cs typeface="Arial Black"/>
              </a:rPr>
              <a:t>faster. </a:t>
            </a:r>
            <a:r>
              <a:rPr sz="1800" spc="-235" dirty="0">
                <a:solidFill>
                  <a:srgbClr val="7E7E7E"/>
                </a:solidFill>
                <a:latin typeface="Arial Black"/>
                <a:cs typeface="Arial Black"/>
              </a:rPr>
              <a:t>Builds  </a:t>
            </a:r>
            <a:r>
              <a:rPr sz="1800" spc="-254" dirty="0">
                <a:solidFill>
                  <a:srgbClr val="7E7E7E"/>
                </a:solidFill>
                <a:latin typeface="Arial Black"/>
                <a:cs typeface="Arial Black"/>
              </a:rPr>
              <a:t>are </a:t>
            </a:r>
            <a:r>
              <a:rPr sz="1800" spc="-235" dirty="0">
                <a:solidFill>
                  <a:srgbClr val="7E7E7E"/>
                </a:solidFill>
                <a:latin typeface="Arial Black"/>
                <a:cs typeface="Arial Black"/>
              </a:rPr>
              <a:t>400 percent </a:t>
            </a:r>
            <a:r>
              <a:rPr sz="1800" spc="-254" dirty="0">
                <a:solidFill>
                  <a:srgbClr val="7E7E7E"/>
                </a:solidFill>
                <a:latin typeface="Arial Black"/>
                <a:cs typeface="Arial Black"/>
              </a:rPr>
              <a:t>faster, </a:t>
            </a:r>
            <a:r>
              <a:rPr sz="1800" spc="-240" dirty="0">
                <a:solidFill>
                  <a:srgbClr val="7E7E7E"/>
                </a:solidFill>
                <a:latin typeface="Arial Black"/>
                <a:cs typeface="Arial Black"/>
              </a:rPr>
              <a:t>with </a:t>
            </a:r>
            <a:r>
              <a:rPr sz="1800" spc="-215" dirty="0">
                <a:solidFill>
                  <a:srgbClr val="7E7E7E"/>
                </a:solidFill>
                <a:latin typeface="Arial Black"/>
                <a:cs typeface="Arial Black"/>
              </a:rPr>
              <a:t>the </a:t>
            </a:r>
            <a:r>
              <a:rPr sz="1800" spc="-220" dirty="0">
                <a:solidFill>
                  <a:srgbClr val="7E7E7E"/>
                </a:solidFill>
                <a:latin typeface="Arial Black"/>
                <a:cs typeface="Arial Black"/>
              </a:rPr>
              <a:t>typically  </a:t>
            </a:r>
            <a:r>
              <a:rPr sz="1800" spc="-185" dirty="0">
                <a:solidFill>
                  <a:srgbClr val="7E7E7E"/>
                </a:solidFill>
                <a:latin typeface="Arial Black"/>
                <a:cs typeface="Arial Black"/>
              </a:rPr>
              <a:t>six-hour </a:t>
            </a:r>
            <a:r>
              <a:rPr sz="1800" spc="-260" dirty="0">
                <a:solidFill>
                  <a:srgbClr val="7E7E7E"/>
                </a:solidFill>
                <a:latin typeface="Arial Black"/>
                <a:cs typeface="Arial Black"/>
              </a:rPr>
              <a:t>process </a:t>
            </a:r>
            <a:r>
              <a:rPr sz="1800" spc="-229" dirty="0">
                <a:solidFill>
                  <a:srgbClr val="7E7E7E"/>
                </a:solidFill>
                <a:latin typeface="Arial Black"/>
                <a:cs typeface="Arial Black"/>
              </a:rPr>
              <a:t>reduced </a:t>
            </a:r>
            <a:r>
              <a:rPr sz="1800" spc="-175" dirty="0">
                <a:solidFill>
                  <a:srgbClr val="7E7E7E"/>
                </a:solidFill>
                <a:latin typeface="Arial Black"/>
                <a:cs typeface="Arial Black"/>
              </a:rPr>
              <a:t>to </a:t>
            </a:r>
            <a:r>
              <a:rPr sz="1800" spc="-235" dirty="0">
                <a:solidFill>
                  <a:srgbClr val="7E7E7E"/>
                </a:solidFill>
                <a:latin typeface="Arial Black"/>
                <a:cs typeface="Arial Black"/>
              </a:rPr>
              <a:t>90 </a:t>
            </a:r>
            <a:r>
              <a:rPr sz="1800" spc="-229" dirty="0">
                <a:solidFill>
                  <a:srgbClr val="7E7E7E"/>
                </a:solidFill>
                <a:latin typeface="Arial Black"/>
                <a:cs typeface="Arial Black"/>
              </a:rPr>
              <a:t>minutes.  </a:t>
            </a:r>
            <a:r>
              <a:rPr sz="1800" spc="-215" dirty="0">
                <a:solidFill>
                  <a:srgbClr val="7E7E7E"/>
                </a:solidFill>
                <a:latin typeface="Arial Black"/>
                <a:cs typeface="Arial Black"/>
              </a:rPr>
              <a:t>We </a:t>
            </a:r>
            <a:r>
              <a:rPr sz="1800" spc="-225" dirty="0">
                <a:solidFill>
                  <a:srgbClr val="7E7E7E"/>
                </a:solidFill>
                <a:latin typeface="Arial Black"/>
                <a:cs typeface="Arial Black"/>
              </a:rPr>
              <a:t>(now </a:t>
            </a:r>
            <a:r>
              <a:rPr sz="1800" spc="-229" dirty="0">
                <a:solidFill>
                  <a:srgbClr val="7E7E7E"/>
                </a:solidFill>
                <a:latin typeface="Arial Black"/>
                <a:cs typeface="Arial Black"/>
              </a:rPr>
              <a:t>have) </a:t>
            </a:r>
            <a:r>
              <a:rPr sz="1800" spc="-285" dirty="0">
                <a:solidFill>
                  <a:srgbClr val="7E7E7E"/>
                </a:solidFill>
                <a:latin typeface="Arial Black"/>
                <a:cs typeface="Arial Black"/>
              </a:rPr>
              <a:t>a </a:t>
            </a:r>
            <a:r>
              <a:rPr sz="1800" spc="-180" dirty="0">
                <a:solidFill>
                  <a:srgbClr val="7E7E7E"/>
                </a:solidFill>
                <a:latin typeface="Arial Black"/>
                <a:cs typeface="Arial Black"/>
              </a:rPr>
              <a:t>highly </a:t>
            </a:r>
            <a:r>
              <a:rPr sz="1800" spc="-225" dirty="0">
                <a:solidFill>
                  <a:srgbClr val="7E7E7E"/>
                </a:solidFill>
                <a:latin typeface="Arial Black"/>
                <a:cs typeface="Arial Black"/>
              </a:rPr>
              <a:t>streamlined  </a:t>
            </a:r>
            <a:r>
              <a:rPr sz="1800" spc="-260" dirty="0">
                <a:solidFill>
                  <a:srgbClr val="7E7E7E"/>
                </a:solidFill>
                <a:latin typeface="Arial Black"/>
                <a:cs typeface="Arial Black"/>
              </a:rPr>
              <a:t>process </a:t>
            </a:r>
            <a:r>
              <a:rPr sz="1800" spc="-215" dirty="0">
                <a:solidFill>
                  <a:srgbClr val="7E7E7E"/>
                </a:solidFill>
                <a:latin typeface="Arial Black"/>
                <a:cs typeface="Arial Black"/>
              </a:rPr>
              <a:t>that </a:t>
            </a:r>
            <a:r>
              <a:rPr sz="1800" spc="-229" dirty="0">
                <a:solidFill>
                  <a:srgbClr val="7E7E7E"/>
                </a:solidFill>
                <a:latin typeface="Arial Black"/>
                <a:cs typeface="Arial Black"/>
              </a:rPr>
              <a:t>operates </a:t>
            </a:r>
            <a:r>
              <a:rPr sz="1800" spc="-240" dirty="0">
                <a:solidFill>
                  <a:srgbClr val="7E7E7E"/>
                </a:solidFill>
                <a:latin typeface="Arial Black"/>
                <a:cs typeface="Arial Black"/>
              </a:rPr>
              <a:t>with </a:t>
            </a:r>
            <a:r>
              <a:rPr sz="1800" spc="-285" dirty="0">
                <a:solidFill>
                  <a:srgbClr val="7E7E7E"/>
                </a:solidFill>
                <a:latin typeface="Arial Black"/>
                <a:cs typeface="Arial Black"/>
              </a:rPr>
              <a:t>a </a:t>
            </a:r>
            <a:r>
              <a:rPr sz="1800" spc="-270" dirty="0">
                <a:solidFill>
                  <a:srgbClr val="7E7E7E"/>
                </a:solidFill>
                <a:latin typeface="Arial Black"/>
                <a:cs typeface="Arial Black"/>
              </a:rPr>
              <a:t>few </a:t>
            </a:r>
            <a:r>
              <a:rPr sz="1800" spc="-175" dirty="0">
                <a:solidFill>
                  <a:srgbClr val="7E7E7E"/>
                </a:solidFill>
                <a:latin typeface="Arial Black"/>
                <a:cs typeface="Arial Black"/>
              </a:rPr>
              <a:t>button  </a:t>
            </a:r>
            <a:r>
              <a:rPr sz="1800" spc="-235" dirty="0">
                <a:solidFill>
                  <a:srgbClr val="7E7E7E"/>
                </a:solidFill>
                <a:latin typeface="Arial Black"/>
                <a:cs typeface="Arial Black"/>
              </a:rPr>
              <a:t>clicks—and </a:t>
            </a:r>
            <a:r>
              <a:rPr sz="1800" spc="-155" dirty="0">
                <a:solidFill>
                  <a:srgbClr val="7E7E7E"/>
                </a:solidFill>
                <a:latin typeface="Arial Black"/>
                <a:cs typeface="Arial Black"/>
              </a:rPr>
              <a:t>one-button </a:t>
            </a:r>
            <a:r>
              <a:rPr sz="1800" spc="-204" dirty="0">
                <a:solidFill>
                  <a:srgbClr val="7E7E7E"/>
                </a:solidFill>
                <a:latin typeface="Arial Black"/>
                <a:cs typeface="Arial Black"/>
              </a:rPr>
              <a:t>deployment.</a:t>
            </a:r>
            <a:r>
              <a:rPr sz="1800" spc="-505" dirty="0">
                <a:solidFill>
                  <a:srgbClr val="7E7E7E"/>
                </a:solidFill>
                <a:latin typeface="Arial Black"/>
                <a:cs typeface="Arial Black"/>
              </a:rPr>
              <a:t> </a:t>
            </a:r>
            <a:r>
              <a:rPr sz="2000" spc="-140" dirty="0">
                <a:solidFill>
                  <a:srgbClr val="939393"/>
                </a:solidFill>
                <a:latin typeface="Verdana"/>
                <a:cs typeface="Verdana"/>
              </a:rPr>
              <a:t>”</a:t>
            </a:r>
            <a:endParaRPr sz="2000">
              <a:latin typeface="Verdana"/>
              <a:cs typeface="Verdana"/>
            </a:endParaRPr>
          </a:p>
        </p:txBody>
      </p:sp>
      <p:sp>
        <p:nvSpPr>
          <p:cNvPr id="10" name="object 10"/>
          <p:cNvSpPr txBox="1"/>
          <p:nvPr/>
        </p:nvSpPr>
        <p:spPr>
          <a:xfrm>
            <a:off x="6798564" y="1661159"/>
            <a:ext cx="4826635" cy="2148840"/>
          </a:xfrm>
          <a:prstGeom prst="rect">
            <a:avLst/>
          </a:prstGeom>
          <a:solidFill>
            <a:srgbClr val="F1F1F1"/>
          </a:solidFill>
        </p:spPr>
        <p:txBody>
          <a:bodyPr vert="horz" wrap="square" lIns="0" tIns="226695" rIns="0" bIns="0" rtlCol="0">
            <a:spAutoFit/>
          </a:bodyPr>
          <a:lstStyle/>
          <a:p>
            <a:pPr marL="288290" marR="441959" indent="-100330">
              <a:lnSpc>
                <a:spcPct val="97800"/>
              </a:lnSpc>
              <a:spcBef>
                <a:spcPts val="1785"/>
              </a:spcBef>
            </a:pPr>
            <a:r>
              <a:rPr sz="3000" spc="-209" baseline="5555" dirty="0">
                <a:solidFill>
                  <a:srgbClr val="939393"/>
                </a:solidFill>
                <a:latin typeface="Verdana"/>
                <a:cs typeface="Verdana"/>
              </a:rPr>
              <a:t>“ </a:t>
            </a:r>
            <a:r>
              <a:rPr sz="1800" spc="-235" dirty="0">
                <a:solidFill>
                  <a:srgbClr val="7E7E7E"/>
                </a:solidFill>
                <a:latin typeface="Arial Black"/>
                <a:cs typeface="Arial Black"/>
              </a:rPr>
              <a:t>Speed </a:t>
            </a:r>
            <a:r>
              <a:rPr sz="1800" spc="-254" dirty="0">
                <a:solidFill>
                  <a:srgbClr val="7E7E7E"/>
                </a:solidFill>
                <a:latin typeface="Arial Black"/>
                <a:cs typeface="Arial Black"/>
              </a:rPr>
              <a:t>is </a:t>
            </a:r>
            <a:r>
              <a:rPr sz="1800" spc="-204" dirty="0">
                <a:solidFill>
                  <a:srgbClr val="7E7E7E"/>
                </a:solidFill>
                <a:latin typeface="Arial Black"/>
                <a:cs typeface="Arial Black"/>
              </a:rPr>
              <a:t>gained </a:t>
            </a:r>
            <a:r>
              <a:rPr sz="1800" spc="-175" dirty="0">
                <a:solidFill>
                  <a:srgbClr val="7E7E7E"/>
                </a:solidFill>
                <a:latin typeface="Arial Black"/>
                <a:cs typeface="Arial Black"/>
              </a:rPr>
              <a:t>in </a:t>
            </a:r>
            <a:r>
              <a:rPr sz="1800" spc="-190" dirty="0">
                <a:solidFill>
                  <a:srgbClr val="7E7E7E"/>
                </a:solidFill>
                <a:latin typeface="Arial Black"/>
                <a:cs typeface="Arial Black"/>
              </a:rPr>
              <a:t>moving </a:t>
            </a:r>
            <a:r>
              <a:rPr sz="1800" spc="-175" dirty="0">
                <a:solidFill>
                  <a:srgbClr val="7E7E7E"/>
                </a:solidFill>
                <a:latin typeface="Arial Black"/>
                <a:cs typeface="Arial Black"/>
              </a:rPr>
              <a:t>to </a:t>
            </a:r>
            <a:r>
              <a:rPr sz="1800" spc="-210" dirty="0">
                <a:solidFill>
                  <a:srgbClr val="7E7E7E"/>
                </a:solidFill>
                <a:latin typeface="Arial Black"/>
                <a:cs typeface="Arial Black"/>
              </a:rPr>
              <a:t>the </a:t>
            </a:r>
            <a:r>
              <a:rPr sz="1800" spc="-320" dirty="0">
                <a:solidFill>
                  <a:srgbClr val="7E7E7E"/>
                </a:solidFill>
                <a:latin typeface="Arial Black"/>
                <a:cs typeface="Arial Black"/>
              </a:rPr>
              <a:t>PaaS  </a:t>
            </a:r>
            <a:r>
              <a:rPr sz="1800" spc="-175" dirty="0">
                <a:solidFill>
                  <a:srgbClr val="7E7E7E"/>
                </a:solidFill>
                <a:latin typeface="Arial Black"/>
                <a:cs typeface="Arial Black"/>
              </a:rPr>
              <a:t>offering </a:t>
            </a:r>
            <a:r>
              <a:rPr sz="1800" spc="-165" dirty="0">
                <a:solidFill>
                  <a:srgbClr val="7E7E7E"/>
                </a:solidFill>
                <a:latin typeface="Arial Black"/>
                <a:cs typeface="Arial Black"/>
              </a:rPr>
              <a:t>of </a:t>
            </a:r>
            <a:r>
              <a:rPr sz="1800" spc="-215" dirty="0">
                <a:solidFill>
                  <a:srgbClr val="7E7E7E"/>
                </a:solidFill>
                <a:latin typeface="Arial Black"/>
                <a:cs typeface="Arial Black"/>
              </a:rPr>
              <a:t>Azure DevOps. </a:t>
            </a:r>
            <a:r>
              <a:rPr sz="1800" spc="-320" dirty="0">
                <a:solidFill>
                  <a:srgbClr val="7E7E7E"/>
                </a:solidFill>
                <a:latin typeface="Arial Black"/>
                <a:cs typeface="Arial Black"/>
              </a:rPr>
              <a:t>PaaS </a:t>
            </a:r>
            <a:r>
              <a:rPr sz="1800" spc="-204" dirty="0">
                <a:solidFill>
                  <a:srgbClr val="7E7E7E"/>
                </a:solidFill>
                <a:latin typeface="Arial Black"/>
                <a:cs typeface="Arial Black"/>
              </a:rPr>
              <a:t>provides  regularly </a:t>
            </a:r>
            <a:r>
              <a:rPr sz="1800" spc="-245" dirty="0">
                <a:solidFill>
                  <a:srgbClr val="7E7E7E"/>
                </a:solidFill>
                <a:latin typeface="Arial Black"/>
                <a:cs typeface="Arial Black"/>
              </a:rPr>
              <a:t>released </a:t>
            </a:r>
            <a:r>
              <a:rPr sz="1800" spc="-235" dirty="0">
                <a:solidFill>
                  <a:srgbClr val="7E7E7E"/>
                </a:solidFill>
                <a:latin typeface="Arial Black"/>
                <a:cs typeface="Arial Black"/>
              </a:rPr>
              <a:t>features </a:t>
            </a:r>
            <a:r>
              <a:rPr sz="1800" spc="-204" dirty="0">
                <a:solidFill>
                  <a:srgbClr val="7E7E7E"/>
                </a:solidFill>
                <a:latin typeface="Arial Black"/>
                <a:cs typeface="Arial Black"/>
              </a:rPr>
              <a:t>and </a:t>
            </a:r>
            <a:r>
              <a:rPr sz="1800" spc="-285" dirty="0">
                <a:solidFill>
                  <a:srgbClr val="7E7E7E"/>
                </a:solidFill>
                <a:latin typeface="Arial Black"/>
                <a:cs typeface="Arial Black"/>
              </a:rPr>
              <a:t>a </a:t>
            </a:r>
            <a:r>
              <a:rPr sz="1800" spc="-150" dirty="0">
                <a:solidFill>
                  <a:srgbClr val="7E7E7E"/>
                </a:solidFill>
                <a:latin typeface="Arial Black"/>
                <a:cs typeface="Arial Black"/>
              </a:rPr>
              <a:t>future-  </a:t>
            </a:r>
            <a:r>
              <a:rPr sz="1800" spc="-165" dirty="0">
                <a:solidFill>
                  <a:srgbClr val="7E7E7E"/>
                </a:solidFill>
                <a:latin typeface="Arial Black"/>
                <a:cs typeface="Arial Black"/>
              </a:rPr>
              <a:t>proof </a:t>
            </a:r>
            <a:r>
              <a:rPr sz="1800" spc="-229" dirty="0">
                <a:solidFill>
                  <a:srgbClr val="7E7E7E"/>
                </a:solidFill>
                <a:latin typeface="Arial Black"/>
                <a:cs typeface="Arial Black"/>
              </a:rPr>
              <a:t>capability, </a:t>
            </a:r>
            <a:r>
              <a:rPr sz="1800" spc="-200" dirty="0">
                <a:solidFill>
                  <a:srgbClr val="7E7E7E"/>
                </a:solidFill>
                <a:latin typeface="Arial Black"/>
                <a:cs typeface="Arial Black"/>
              </a:rPr>
              <a:t>eliminating </a:t>
            </a:r>
            <a:r>
              <a:rPr sz="1800" spc="-215" dirty="0">
                <a:solidFill>
                  <a:srgbClr val="7E7E7E"/>
                </a:solidFill>
                <a:latin typeface="Arial Black"/>
                <a:cs typeface="Arial Black"/>
              </a:rPr>
              <a:t>the </a:t>
            </a:r>
            <a:r>
              <a:rPr sz="1800" spc="-220" dirty="0">
                <a:solidFill>
                  <a:srgbClr val="7E7E7E"/>
                </a:solidFill>
                <a:latin typeface="Arial Black"/>
                <a:cs typeface="Arial Black"/>
              </a:rPr>
              <a:t>need </a:t>
            </a:r>
            <a:r>
              <a:rPr sz="1800" spc="-155" dirty="0">
                <a:solidFill>
                  <a:srgbClr val="7E7E7E"/>
                </a:solidFill>
                <a:latin typeface="Arial Black"/>
                <a:cs typeface="Arial Black"/>
              </a:rPr>
              <a:t>for  </a:t>
            </a:r>
            <a:r>
              <a:rPr sz="1800" spc="-254" dirty="0">
                <a:solidFill>
                  <a:srgbClr val="7E7E7E"/>
                </a:solidFill>
                <a:latin typeface="Arial Black"/>
                <a:cs typeface="Arial Black"/>
              </a:rPr>
              <a:t>Accenture </a:t>
            </a:r>
            <a:r>
              <a:rPr sz="1800" spc="-175" dirty="0">
                <a:solidFill>
                  <a:srgbClr val="7E7E7E"/>
                </a:solidFill>
                <a:latin typeface="Arial Black"/>
                <a:cs typeface="Arial Black"/>
              </a:rPr>
              <a:t>to </a:t>
            </a:r>
            <a:r>
              <a:rPr sz="1800" spc="-220" dirty="0">
                <a:solidFill>
                  <a:srgbClr val="7E7E7E"/>
                </a:solidFill>
                <a:latin typeface="Arial Black"/>
                <a:cs typeface="Arial Black"/>
              </a:rPr>
              <a:t>maintain infrastructure </a:t>
            </a:r>
            <a:r>
              <a:rPr sz="1800" spc="-204" dirty="0">
                <a:solidFill>
                  <a:srgbClr val="7E7E7E"/>
                </a:solidFill>
                <a:latin typeface="Arial Black"/>
                <a:cs typeface="Arial Black"/>
              </a:rPr>
              <a:t>and  </a:t>
            </a:r>
            <a:r>
              <a:rPr sz="1800" spc="-150" dirty="0">
                <a:solidFill>
                  <a:srgbClr val="7E7E7E"/>
                </a:solidFill>
                <a:latin typeface="Arial Black"/>
                <a:cs typeface="Arial Black"/>
              </a:rPr>
              <a:t>go </a:t>
            </a:r>
            <a:r>
              <a:rPr sz="1800" spc="-180" dirty="0">
                <a:solidFill>
                  <a:srgbClr val="7E7E7E"/>
                </a:solidFill>
                <a:latin typeface="Arial Black"/>
                <a:cs typeface="Arial Black"/>
              </a:rPr>
              <a:t>through </a:t>
            </a:r>
            <a:r>
              <a:rPr sz="1800" spc="-195" dirty="0">
                <a:solidFill>
                  <a:srgbClr val="7E7E7E"/>
                </a:solidFill>
                <a:latin typeface="Arial Black"/>
                <a:cs typeface="Arial Black"/>
              </a:rPr>
              <a:t>upgrade </a:t>
            </a:r>
            <a:r>
              <a:rPr sz="1800" spc="-285" dirty="0">
                <a:solidFill>
                  <a:srgbClr val="7E7E7E"/>
                </a:solidFill>
                <a:latin typeface="Arial Black"/>
                <a:cs typeface="Arial Black"/>
              </a:rPr>
              <a:t>cycles.</a:t>
            </a:r>
            <a:r>
              <a:rPr sz="1800" spc="-175" dirty="0">
                <a:solidFill>
                  <a:srgbClr val="7E7E7E"/>
                </a:solidFill>
                <a:latin typeface="Arial Black"/>
                <a:cs typeface="Arial Black"/>
              </a:rPr>
              <a:t> </a:t>
            </a:r>
            <a:r>
              <a:rPr sz="3000" spc="-209" baseline="1388" dirty="0">
                <a:solidFill>
                  <a:srgbClr val="939393"/>
                </a:solidFill>
                <a:latin typeface="Verdana"/>
                <a:cs typeface="Verdana"/>
              </a:rPr>
              <a:t>”</a:t>
            </a:r>
            <a:endParaRPr sz="3000" baseline="1388">
              <a:latin typeface="Verdana"/>
              <a:cs typeface="Verdan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74914" y="6608165"/>
            <a:ext cx="3843654" cy="186690"/>
          </a:xfrm>
          <a:prstGeom prst="rect">
            <a:avLst/>
          </a:prstGeom>
        </p:spPr>
        <p:txBody>
          <a:bodyPr vert="horz" wrap="square" lIns="0" tIns="13335" rIns="0" bIns="0" rtlCol="0">
            <a:spAutoFit/>
          </a:bodyPr>
          <a:lstStyle/>
          <a:p>
            <a:pPr marL="12700">
              <a:lnSpc>
                <a:spcPct val="100000"/>
              </a:lnSpc>
              <a:spcBef>
                <a:spcPts val="105"/>
              </a:spcBef>
            </a:pPr>
            <a:r>
              <a:rPr sz="1050" spc="-130" dirty="0">
                <a:solidFill>
                  <a:srgbClr val="797979"/>
                </a:solidFill>
                <a:latin typeface="Arial Black"/>
                <a:cs typeface="Arial Black"/>
              </a:rPr>
              <a:t>Data: </a:t>
            </a:r>
            <a:r>
              <a:rPr sz="1050" spc="-120" dirty="0">
                <a:solidFill>
                  <a:srgbClr val="797979"/>
                </a:solidFill>
                <a:latin typeface="Arial Black"/>
                <a:cs typeface="Arial Black"/>
              </a:rPr>
              <a:t>Internal </a:t>
            </a:r>
            <a:r>
              <a:rPr sz="1050" spc="-114" dirty="0">
                <a:solidFill>
                  <a:srgbClr val="797979"/>
                </a:solidFill>
                <a:latin typeface="Arial Black"/>
                <a:cs typeface="Arial Black"/>
              </a:rPr>
              <a:t>Microsoft </a:t>
            </a:r>
            <a:r>
              <a:rPr sz="1050" spc="-110" dirty="0">
                <a:solidFill>
                  <a:srgbClr val="797979"/>
                </a:solidFill>
                <a:latin typeface="Arial Black"/>
                <a:cs typeface="Arial Black"/>
              </a:rPr>
              <a:t>engineering </a:t>
            </a:r>
            <a:r>
              <a:rPr sz="1050" spc="-155" dirty="0">
                <a:solidFill>
                  <a:srgbClr val="797979"/>
                </a:solidFill>
                <a:latin typeface="Arial Black"/>
                <a:cs typeface="Arial Black"/>
              </a:rPr>
              <a:t>system </a:t>
            </a:r>
            <a:r>
              <a:rPr sz="1050" spc="-130" dirty="0">
                <a:solidFill>
                  <a:srgbClr val="797979"/>
                </a:solidFill>
                <a:latin typeface="Arial Black"/>
                <a:cs typeface="Arial Black"/>
              </a:rPr>
              <a:t>activity, </a:t>
            </a:r>
            <a:r>
              <a:rPr sz="1050" spc="-125" dirty="0">
                <a:solidFill>
                  <a:srgbClr val="797979"/>
                </a:solidFill>
                <a:latin typeface="Arial Black"/>
                <a:cs typeface="Arial Black"/>
              </a:rPr>
              <a:t>August</a:t>
            </a:r>
            <a:r>
              <a:rPr sz="1050" spc="-100" dirty="0">
                <a:solidFill>
                  <a:srgbClr val="797979"/>
                </a:solidFill>
                <a:latin typeface="Arial Black"/>
                <a:cs typeface="Arial Black"/>
              </a:rPr>
              <a:t> </a:t>
            </a:r>
            <a:r>
              <a:rPr sz="1050" spc="-140" dirty="0">
                <a:solidFill>
                  <a:srgbClr val="797979"/>
                </a:solidFill>
                <a:latin typeface="Arial Black"/>
                <a:cs typeface="Arial Black"/>
              </a:rPr>
              <a:t>2018</a:t>
            </a:r>
            <a:endParaRPr sz="1050">
              <a:latin typeface="Arial Black"/>
              <a:cs typeface="Arial Black"/>
            </a:endParaRPr>
          </a:p>
        </p:txBody>
      </p:sp>
      <p:sp>
        <p:nvSpPr>
          <p:cNvPr id="3" name="object 3"/>
          <p:cNvSpPr txBox="1"/>
          <p:nvPr/>
        </p:nvSpPr>
        <p:spPr>
          <a:xfrm>
            <a:off x="434340" y="2186939"/>
            <a:ext cx="2042160" cy="2042160"/>
          </a:xfrm>
          <a:prstGeom prst="rect">
            <a:avLst/>
          </a:prstGeom>
          <a:solidFill>
            <a:srgbClr val="005AA0"/>
          </a:solidFill>
        </p:spPr>
        <p:txBody>
          <a:bodyPr vert="horz" wrap="square" lIns="0" tIns="3175" rIns="0" bIns="0" rtlCol="0">
            <a:spAutoFit/>
          </a:bodyPr>
          <a:lstStyle/>
          <a:p>
            <a:pPr>
              <a:lnSpc>
                <a:spcPct val="100000"/>
              </a:lnSpc>
              <a:spcBef>
                <a:spcPts val="25"/>
              </a:spcBef>
            </a:pPr>
            <a:endParaRPr sz="5300">
              <a:latin typeface="Times New Roman"/>
              <a:cs typeface="Times New Roman"/>
            </a:endParaRPr>
          </a:p>
          <a:p>
            <a:pPr marL="90805">
              <a:lnSpc>
                <a:spcPct val="100000"/>
              </a:lnSpc>
            </a:pPr>
            <a:r>
              <a:rPr sz="4800" b="1" spc="-70" dirty="0">
                <a:solidFill>
                  <a:srgbClr val="FFFFFF"/>
                </a:solidFill>
                <a:latin typeface="Arial"/>
                <a:cs typeface="Arial"/>
              </a:rPr>
              <a:t>372k</a:t>
            </a:r>
            <a:endParaRPr sz="4800">
              <a:latin typeface="Arial"/>
              <a:cs typeface="Arial"/>
            </a:endParaRPr>
          </a:p>
          <a:p>
            <a:pPr marL="90805" marR="593725">
              <a:lnSpc>
                <a:spcPct val="100000"/>
              </a:lnSpc>
              <a:spcBef>
                <a:spcPts val="100"/>
              </a:spcBef>
            </a:pPr>
            <a:r>
              <a:rPr sz="1400" spc="-160" dirty="0">
                <a:solidFill>
                  <a:srgbClr val="FFFFFF"/>
                </a:solidFill>
                <a:latin typeface="Arial Black"/>
                <a:cs typeface="Arial Black"/>
              </a:rPr>
              <a:t>Pull </a:t>
            </a:r>
            <a:r>
              <a:rPr sz="1400" spc="-204" dirty="0">
                <a:solidFill>
                  <a:srgbClr val="FFFFFF"/>
                </a:solidFill>
                <a:latin typeface="Arial Black"/>
                <a:cs typeface="Arial Black"/>
              </a:rPr>
              <a:t>Requests </a:t>
            </a:r>
            <a:r>
              <a:rPr sz="1400" spc="-150" dirty="0">
                <a:solidFill>
                  <a:srgbClr val="FFFFFF"/>
                </a:solidFill>
                <a:latin typeface="Arial Black"/>
                <a:cs typeface="Arial Black"/>
              </a:rPr>
              <a:t>per  month</a:t>
            </a:r>
            <a:endParaRPr sz="1400">
              <a:latin typeface="Arial Black"/>
              <a:cs typeface="Arial Black"/>
            </a:endParaRPr>
          </a:p>
        </p:txBody>
      </p:sp>
      <p:sp>
        <p:nvSpPr>
          <p:cNvPr id="4" name="object 4"/>
          <p:cNvSpPr txBox="1"/>
          <p:nvPr/>
        </p:nvSpPr>
        <p:spPr>
          <a:xfrm>
            <a:off x="434340" y="4357115"/>
            <a:ext cx="2042160" cy="2042160"/>
          </a:xfrm>
          <a:prstGeom prst="rect">
            <a:avLst/>
          </a:prstGeom>
          <a:solidFill>
            <a:srgbClr val="2EA3FF"/>
          </a:solidFill>
        </p:spPr>
        <p:txBody>
          <a:bodyPr vert="horz" wrap="square" lIns="0" tIns="3810" rIns="0" bIns="0" rtlCol="0">
            <a:spAutoFit/>
          </a:bodyPr>
          <a:lstStyle/>
          <a:p>
            <a:pPr>
              <a:lnSpc>
                <a:spcPct val="100000"/>
              </a:lnSpc>
              <a:spcBef>
                <a:spcPts val="30"/>
              </a:spcBef>
            </a:pPr>
            <a:endParaRPr sz="5300">
              <a:latin typeface="Times New Roman"/>
              <a:cs typeface="Times New Roman"/>
            </a:endParaRPr>
          </a:p>
          <a:p>
            <a:pPr marL="90805">
              <a:lnSpc>
                <a:spcPct val="100000"/>
              </a:lnSpc>
            </a:pPr>
            <a:r>
              <a:rPr sz="4800" b="1" spc="-15" dirty="0">
                <a:solidFill>
                  <a:srgbClr val="FFFFFF"/>
                </a:solidFill>
                <a:latin typeface="Arial"/>
                <a:cs typeface="Arial"/>
              </a:rPr>
              <a:t>2m</a:t>
            </a:r>
            <a:endParaRPr sz="4800">
              <a:latin typeface="Arial"/>
              <a:cs typeface="Arial"/>
            </a:endParaRPr>
          </a:p>
          <a:p>
            <a:pPr marL="90805">
              <a:lnSpc>
                <a:spcPct val="100000"/>
              </a:lnSpc>
              <a:spcBef>
                <a:spcPts val="100"/>
              </a:spcBef>
            </a:pPr>
            <a:r>
              <a:rPr sz="1400" spc="-165" dirty="0">
                <a:solidFill>
                  <a:srgbClr val="FFFFFF"/>
                </a:solidFill>
                <a:latin typeface="Arial Black"/>
                <a:cs typeface="Arial Black"/>
              </a:rPr>
              <a:t>Git </a:t>
            </a:r>
            <a:r>
              <a:rPr sz="1400" spc="-190" dirty="0">
                <a:solidFill>
                  <a:srgbClr val="FFFFFF"/>
                </a:solidFill>
                <a:latin typeface="Arial Black"/>
                <a:cs typeface="Arial Black"/>
              </a:rPr>
              <a:t>commits </a:t>
            </a:r>
            <a:r>
              <a:rPr sz="1400" spc="-150" dirty="0">
                <a:solidFill>
                  <a:srgbClr val="FFFFFF"/>
                </a:solidFill>
                <a:latin typeface="Arial Black"/>
                <a:cs typeface="Arial Black"/>
              </a:rPr>
              <a:t>per</a:t>
            </a:r>
            <a:r>
              <a:rPr sz="1400" spc="55" dirty="0">
                <a:solidFill>
                  <a:srgbClr val="FFFFFF"/>
                </a:solidFill>
                <a:latin typeface="Arial Black"/>
                <a:cs typeface="Arial Black"/>
              </a:rPr>
              <a:t> </a:t>
            </a:r>
            <a:r>
              <a:rPr sz="1400" spc="-150" dirty="0">
                <a:solidFill>
                  <a:srgbClr val="FFFFFF"/>
                </a:solidFill>
                <a:latin typeface="Arial Black"/>
                <a:cs typeface="Arial Black"/>
              </a:rPr>
              <a:t>month</a:t>
            </a:r>
            <a:endParaRPr sz="1400">
              <a:latin typeface="Arial Black"/>
              <a:cs typeface="Arial Black"/>
            </a:endParaRPr>
          </a:p>
        </p:txBody>
      </p:sp>
      <p:sp>
        <p:nvSpPr>
          <p:cNvPr id="5" name="object 5"/>
          <p:cNvSpPr txBox="1"/>
          <p:nvPr/>
        </p:nvSpPr>
        <p:spPr>
          <a:xfrm>
            <a:off x="6918959" y="2186939"/>
            <a:ext cx="5080000" cy="4236720"/>
          </a:xfrm>
          <a:prstGeom prst="rect">
            <a:avLst/>
          </a:prstGeom>
          <a:solidFill>
            <a:srgbClr val="0078D6"/>
          </a:solidFill>
        </p:spPr>
        <p:txBody>
          <a:bodyPr vert="horz" wrap="square" lIns="0" tIns="1905" rIns="0" bIns="0" rtlCol="0">
            <a:spAutoFit/>
          </a:bodyPr>
          <a:lstStyle/>
          <a:p>
            <a:pPr>
              <a:lnSpc>
                <a:spcPct val="100000"/>
              </a:lnSpc>
              <a:spcBef>
                <a:spcPts val="15"/>
              </a:spcBef>
            </a:pPr>
            <a:endParaRPr sz="15450">
              <a:latin typeface="Times New Roman"/>
              <a:cs typeface="Times New Roman"/>
            </a:endParaRPr>
          </a:p>
          <a:p>
            <a:pPr marL="180975">
              <a:lnSpc>
                <a:spcPct val="100000"/>
              </a:lnSpc>
            </a:pPr>
            <a:r>
              <a:rPr sz="9600" b="1" spc="-105" dirty="0">
                <a:solidFill>
                  <a:srgbClr val="FFFFFF"/>
                </a:solidFill>
                <a:latin typeface="Arial"/>
                <a:cs typeface="Arial"/>
              </a:rPr>
              <a:t>78,000</a:t>
            </a:r>
            <a:endParaRPr sz="9600">
              <a:latin typeface="Arial"/>
              <a:cs typeface="Arial"/>
            </a:endParaRPr>
          </a:p>
          <a:p>
            <a:pPr marL="180975">
              <a:lnSpc>
                <a:spcPct val="100000"/>
              </a:lnSpc>
              <a:spcBef>
                <a:spcPts val="200"/>
              </a:spcBef>
            </a:pPr>
            <a:r>
              <a:rPr sz="2000" spc="-235" dirty="0">
                <a:solidFill>
                  <a:srgbClr val="FFFFFF"/>
                </a:solidFill>
                <a:latin typeface="Arial Black"/>
                <a:cs typeface="Arial Black"/>
              </a:rPr>
              <a:t>Deployments </a:t>
            </a:r>
            <a:r>
              <a:rPr sz="2000" spc="-215" dirty="0">
                <a:solidFill>
                  <a:srgbClr val="FFFFFF"/>
                </a:solidFill>
                <a:latin typeface="Arial Black"/>
                <a:cs typeface="Arial Black"/>
              </a:rPr>
              <a:t>per</a:t>
            </a:r>
            <a:r>
              <a:rPr sz="2000" spc="-20" dirty="0">
                <a:solidFill>
                  <a:srgbClr val="FFFFFF"/>
                </a:solidFill>
                <a:latin typeface="Arial Black"/>
                <a:cs typeface="Arial Black"/>
              </a:rPr>
              <a:t> </a:t>
            </a:r>
            <a:r>
              <a:rPr sz="2000" spc="-245" dirty="0">
                <a:solidFill>
                  <a:srgbClr val="FFFFFF"/>
                </a:solidFill>
                <a:latin typeface="Arial Black"/>
                <a:cs typeface="Arial Black"/>
              </a:rPr>
              <a:t>day</a:t>
            </a:r>
            <a:endParaRPr sz="2000">
              <a:latin typeface="Arial Black"/>
              <a:cs typeface="Arial Black"/>
            </a:endParaRPr>
          </a:p>
        </p:txBody>
      </p:sp>
      <p:sp>
        <p:nvSpPr>
          <p:cNvPr id="6" name="object 6"/>
          <p:cNvSpPr txBox="1"/>
          <p:nvPr/>
        </p:nvSpPr>
        <p:spPr>
          <a:xfrm>
            <a:off x="2596895" y="2185415"/>
            <a:ext cx="2040889" cy="2042160"/>
          </a:xfrm>
          <a:prstGeom prst="rect">
            <a:avLst/>
          </a:prstGeom>
          <a:solidFill>
            <a:srgbClr val="1E73B4"/>
          </a:solidFill>
        </p:spPr>
        <p:txBody>
          <a:bodyPr vert="horz" wrap="square" lIns="0" tIns="3810" rIns="0" bIns="0" rtlCol="0">
            <a:spAutoFit/>
          </a:bodyPr>
          <a:lstStyle/>
          <a:p>
            <a:pPr>
              <a:lnSpc>
                <a:spcPct val="100000"/>
              </a:lnSpc>
              <a:spcBef>
                <a:spcPts val="30"/>
              </a:spcBef>
            </a:pPr>
            <a:endParaRPr sz="5300">
              <a:latin typeface="Times New Roman"/>
              <a:cs typeface="Times New Roman"/>
            </a:endParaRPr>
          </a:p>
          <a:p>
            <a:pPr marL="89535">
              <a:lnSpc>
                <a:spcPct val="100000"/>
              </a:lnSpc>
            </a:pPr>
            <a:r>
              <a:rPr sz="4800" b="1" spc="-5" dirty="0">
                <a:solidFill>
                  <a:srgbClr val="FFFFFF"/>
                </a:solidFill>
                <a:latin typeface="Arial"/>
                <a:cs typeface="Arial"/>
              </a:rPr>
              <a:t>4.4m</a:t>
            </a:r>
            <a:endParaRPr sz="4800">
              <a:latin typeface="Arial"/>
              <a:cs typeface="Arial"/>
            </a:endParaRPr>
          </a:p>
          <a:p>
            <a:pPr marL="89535">
              <a:lnSpc>
                <a:spcPct val="100000"/>
              </a:lnSpc>
              <a:spcBef>
                <a:spcPts val="100"/>
              </a:spcBef>
            </a:pPr>
            <a:r>
              <a:rPr sz="1400" spc="-180" dirty="0">
                <a:solidFill>
                  <a:srgbClr val="FFFFFF"/>
                </a:solidFill>
                <a:latin typeface="Arial Black"/>
                <a:cs typeface="Arial Black"/>
              </a:rPr>
              <a:t>Builds </a:t>
            </a:r>
            <a:r>
              <a:rPr sz="1400" spc="-150" dirty="0">
                <a:solidFill>
                  <a:srgbClr val="FFFFFF"/>
                </a:solidFill>
                <a:latin typeface="Arial Black"/>
                <a:cs typeface="Arial Black"/>
              </a:rPr>
              <a:t>per</a:t>
            </a:r>
            <a:r>
              <a:rPr sz="1400" spc="-45" dirty="0">
                <a:solidFill>
                  <a:srgbClr val="FFFFFF"/>
                </a:solidFill>
                <a:latin typeface="Arial Black"/>
                <a:cs typeface="Arial Black"/>
              </a:rPr>
              <a:t> </a:t>
            </a:r>
            <a:r>
              <a:rPr sz="1400" spc="-150" dirty="0">
                <a:solidFill>
                  <a:srgbClr val="FFFFFF"/>
                </a:solidFill>
                <a:latin typeface="Arial Black"/>
                <a:cs typeface="Arial Black"/>
              </a:rPr>
              <a:t>month</a:t>
            </a:r>
            <a:endParaRPr sz="1400">
              <a:latin typeface="Arial Black"/>
              <a:cs typeface="Arial Black"/>
            </a:endParaRPr>
          </a:p>
        </p:txBody>
      </p:sp>
      <p:sp>
        <p:nvSpPr>
          <p:cNvPr id="7" name="object 7"/>
          <p:cNvSpPr txBox="1"/>
          <p:nvPr/>
        </p:nvSpPr>
        <p:spPr>
          <a:xfrm>
            <a:off x="2596895" y="4381500"/>
            <a:ext cx="2016760" cy="2018030"/>
          </a:xfrm>
          <a:prstGeom prst="rect">
            <a:avLst/>
          </a:prstGeom>
          <a:solidFill>
            <a:srgbClr val="00BBF1"/>
          </a:solidFill>
        </p:spPr>
        <p:txBody>
          <a:bodyPr vert="horz" wrap="square" lIns="0" tIns="1270" rIns="0" bIns="0" rtlCol="0">
            <a:spAutoFit/>
          </a:bodyPr>
          <a:lstStyle/>
          <a:p>
            <a:pPr>
              <a:lnSpc>
                <a:spcPct val="100000"/>
              </a:lnSpc>
              <a:spcBef>
                <a:spcPts val="10"/>
              </a:spcBef>
            </a:pPr>
            <a:endParaRPr sz="5150">
              <a:latin typeface="Times New Roman"/>
              <a:cs typeface="Times New Roman"/>
            </a:endParaRPr>
          </a:p>
          <a:p>
            <a:pPr marL="89535">
              <a:lnSpc>
                <a:spcPct val="100000"/>
              </a:lnSpc>
            </a:pPr>
            <a:r>
              <a:rPr sz="4800" b="1" spc="-10" dirty="0">
                <a:solidFill>
                  <a:srgbClr val="FFFFFF"/>
                </a:solidFill>
                <a:latin typeface="Arial"/>
                <a:cs typeface="Arial"/>
              </a:rPr>
              <a:t>500m</a:t>
            </a:r>
            <a:endParaRPr sz="4800">
              <a:latin typeface="Arial"/>
              <a:cs typeface="Arial"/>
            </a:endParaRPr>
          </a:p>
          <a:p>
            <a:pPr marL="89535">
              <a:lnSpc>
                <a:spcPct val="100000"/>
              </a:lnSpc>
              <a:spcBef>
                <a:spcPts val="100"/>
              </a:spcBef>
            </a:pPr>
            <a:r>
              <a:rPr sz="1400" spc="-260" dirty="0">
                <a:solidFill>
                  <a:srgbClr val="FFFFFF"/>
                </a:solidFill>
                <a:latin typeface="Arial Black"/>
                <a:cs typeface="Arial Black"/>
              </a:rPr>
              <a:t>Test  </a:t>
            </a:r>
            <a:r>
              <a:rPr sz="1400" spc="-195" dirty="0">
                <a:solidFill>
                  <a:srgbClr val="FFFFFF"/>
                </a:solidFill>
                <a:latin typeface="Arial Black"/>
                <a:cs typeface="Arial Black"/>
              </a:rPr>
              <a:t>executions </a:t>
            </a:r>
            <a:r>
              <a:rPr sz="1400" spc="-150" dirty="0">
                <a:solidFill>
                  <a:srgbClr val="FFFFFF"/>
                </a:solidFill>
                <a:latin typeface="Arial Black"/>
                <a:cs typeface="Arial Black"/>
              </a:rPr>
              <a:t>per</a:t>
            </a:r>
            <a:r>
              <a:rPr sz="1400" spc="-45" dirty="0">
                <a:solidFill>
                  <a:srgbClr val="FFFFFF"/>
                </a:solidFill>
                <a:latin typeface="Arial Black"/>
                <a:cs typeface="Arial Black"/>
              </a:rPr>
              <a:t> </a:t>
            </a:r>
            <a:r>
              <a:rPr sz="1400" spc="-170" dirty="0">
                <a:solidFill>
                  <a:srgbClr val="FFFFFF"/>
                </a:solidFill>
                <a:latin typeface="Arial Black"/>
                <a:cs typeface="Arial Black"/>
              </a:rPr>
              <a:t>day</a:t>
            </a:r>
            <a:endParaRPr sz="1400">
              <a:latin typeface="Arial Black"/>
              <a:cs typeface="Arial Black"/>
            </a:endParaRPr>
          </a:p>
        </p:txBody>
      </p:sp>
      <p:sp>
        <p:nvSpPr>
          <p:cNvPr id="8" name="object 8"/>
          <p:cNvSpPr txBox="1"/>
          <p:nvPr/>
        </p:nvSpPr>
        <p:spPr>
          <a:xfrm>
            <a:off x="4733544" y="4381500"/>
            <a:ext cx="2065020" cy="2018030"/>
          </a:xfrm>
          <a:prstGeom prst="rect">
            <a:avLst/>
          </a:prstGeom>
          <a:solidFill>
            <a:srgbClr val="035A9F"/>
          </a:solidFill>
        </p:spPr>
        <p:txBody>
          <a:bodyPr vert="horz" wrap="square" lIns="0" tIns="1270" rIns="0" bIns="0" rtlCol="0">
            <a:spAutoFit/>
          </a:bodyPr>
          <a:lstStyle/>
          <a:p>
            <a:pPr>
              <a:lnSpc>
                <a:spcPct val="100000"/>
              </a:lnSpc>
              <a:spcBef>
                <a:spcPts val="10"/>
              </a:spcBef>
            </a:pPr>
            <a:endParaRPr sz="5150">
              <a:latin typeface="Times New Roman"/>
              <a:cs typeface="Times New Roman"/>
            </a:endParaRPr>
          </a:p>
          <a:p>
            <a:pPr marL="89535">
              <a:lnSpc>
                <a:spcPct val="100000"/>
              </a:lnSpc>
            </a:pPr>
            <a:r>
              <a:rPr sz="4800" b="1" spc="-45" dirty="0">
                <a:solidFill>
                  <a:srgbClr val="FFFFFF"/>
                </a:solidFill>
                <a:latin typeface="Arial"/>
                <a:cs typeface="Arial"/>
              </a:rPr>
              <a:t>500k</a:t>
            </a:r>
            <a:endParaRPr sz="4800">
              <a:latin typeface="Arial"/>
              <a:cs typeface="Arial"/>
            </a:endParaRPr>
          </a:p>
          <a:p>
            <a:pPr marL="89535" marR="367030">
              <a:lnSpc>
                <a:spcPct val="100000"/>
              </a:lnSpc>
              <a:spcBef>
                <a:spcPts val="100"/>
              </a:spcBef>
            </a:pPr>
            <a:r>
              <a:rPr sz="1400" spc="-155" dirty="0">
                <a:solidFill>
                  <a:srgbClr val="FFFFFF"/>
                </a:solidFill>
                <a:latin typeface="Arial Black"/>
                <a:cs typeface="Arial Black"/>
              </a:rPr>
              <a:t>Work </a:t>
            </a:r>
            <a:r>
              <a:rPr sz="1400" spc="-190" dirty="0">
                <a:solidFill>
                  <a:srgbClr val="FFFFFF"/>
                </a:solidFill>
                <a:latin typeface="Arial Black"/>
                <a:cs typeface="Arial Black"/>
              </a:rPr>
              <a:t>items </a:t>
            </a:r>
            <a:r>
              <a:rPr sz="1400" spc="-150" dirty="0">
                <a:solidFill>
                  <a:srgbClr val="FFFFFF"/>
                </a:solidFill>
                <a:latin typeface="Arial Black"/>
                <a:cs typeface="Arial Black"/>
              </a:rPr>
              <a:t>updated  per</a:t>
            </a:r>
            <a:r>
              <a:rPr sz="1400" spc="-90" dirty="0">
                <a:solidFill>
                  <a:srgbClr val="FFFFFF"/>
                </a:solidFill>
                <a:latin typeface="Arial Black"/>
                <a:cs typeface="Arial Black"/>
              </a:rPr>
              <a:t> </a:t>
            </a:r>
            <a:r>
              <a:rPr sz="1400" spc="-170" dirty="0">
                <a:solidFill>
                  <a:srgbClr val="FFFFFF"/>
                </a:solidFill>
                <a:latin typeface="Arial Black"/>
                <a:cs typeface="Arial Black"/>
              </a:rPr>
              <a:t>day</a:t>
            </a:r>
            <a:endParaRPr sz="1400">
              <a:latin typeface="Arial Black"/>
              <a:cs typeface="Arial Black"/>
            </a:endParaRPr>
          </a:p>
        </p:txBody>
      </p:sp>
      <p:sp>
        <p:nvSpPr>
          <p:cNvPr id="9" name="object 9"/>
          <p:cNvSpPr txBox="1"/>
          <p:nvPr/>
        </p:nvSpPr>
        <p:spPr>
          <a:xfrm>
            <a:off x="4757928" y="2185415"/>
            <a:ext cx="2040889" cy="2042160"/>
          </a:xfrm>
          <a:prstGeom prst="rect">
            <a:avLst/>
          </a:prstGeom>
          <a:solidFill>
            <a:srgbClr val="4DAFFF"/>
          </a:solidFill>
        </p:spPr>
        <p:txBody>
          <a:bodyPr vert="horz" wrap="square" lIns="0" tIns="3810" rIns="0" bIns="0" rtlCol="0">
            <a:spAutoFit/>
          </a:bodyPr>
          <a:lstStyle/>
          <a:p>
            <a:pPr>
              <a:lnSpc>
                <a:spcPct val="100000"/>
              </a:lnSpc>
              <a:spcBef>
                <a:spcPts val="30"/>
              </a:spcBef>
            </a:pPr>
            <a:endParaRPr sz="5300">
              <a:latin typeface="Times New Roman"/>
              <a:cs typeface="Times New Roman"/>
            </a:endParaRPr>
          </a:p>
          <a:p>
            <a:pPr marL="90170">
              <a:lnSpc>
                <a:spcPct val="100000"/>
              </a:lnSpc>
            </a:pPr>
            <a:r>
              <a:rPr sz="4800" b="1" spc="-20" dirty="0">
                <a:solidFill>
                  <a:srgbClr val="FFFFFF"/>
                </a:solidFill>
                <a:latin typeface="Arial"/>
                <a:cs typeface="Arial"/>
              </a:rPr>
              <a:t>5m</a:t>
            </a:r>
            <a:endParaRPr sz="4800">
              <a:latin typeface="Arial"/>
              <a:cs typeface="Arial"/>
            </a:endParaRPr>
          </a:p>
          <a:p>
            <a:pPr marL="90170" marR="144780">
              <a:lnSpc>
                <a:spcPct val="100000"/>
              </a:lnSpc>
              <a:spcBef>
                <a:spcPts val="100"/>
              </a:spcBef>
            </a:pPr>
            <a:r>
              <a:rPr sz="1400" spc="-155" dirty="0">
                <a:solidFill>
                  <a:srgbClr val="FFFFFF"/>
                </a:solidFill>
                <a:latin typeface="Arial Black"/>
                <a:cs typeface="Arial Black"/>
              </a:rPr>
              <a:t>Work </a:t>
            </a:r>
            <a:r>
              <a:rPr sz="1400" spc="-190" dirty="0">
                <a:solidFill>
                  <a:srgbClr val="FFFFFF"/>
                </a:solidFill>
                <a:latin typeface="Arial Black"/>
                <a:cs typeface="Arial Black"/>
              </a:rPr>
              <a:t>items viewed </a:t>
            </a:r>
            <a:r>
              <a:rPr sz="1400" spc="-150" dirty="0">
                <a:solidFill>
                  <a:srgbClr val="FFFFFF"/>
                </a:solidFill>
                <a:latin typeface="Arial Black"/>
                <a:cs typeface="Arial Black"/>
              </a:rPr>
              <a:t>per  </a:t>
            </a:r>
            <a:r>
              <a:rPr sz="1400" spc="-170" dirty="0">
                <a:solidFill>
                  <a:srgbClr val="FFFFFF"/>
                </a:solidFill>
                <a:latin typeface="Arial Black"/>
                <a:cs typeface="Arial Black"/>
              </a:rPr>
              <a:t>day</a:t>
            </a:r>
            <a:endParaRPr sz="1400">
              <a:latin typeface="Arial Black"/>
              <a:cs typeface="Arial Black"/>
            </a:endParaRPr>
          </a:p>
        </p:txBody>
      </p:sp>
      <p:sp>
        <p:nvSpPr>
          <p:cNvPr id="10" name="object 10"/>
          <p:cNvSpPr/>
          <p:nvPr/>
        </p:nvSpPr>
        <p:spPr>
          <a:xfrm>
            <a:off x="435101" y="1482089"/>
            <a:ext cx="429895" cy="428625"/>
          </a:xfrm>
          <a:custGeom>
            <a:avLst/>
            <a:gdLst/>
            <a:ahLst/>
            <a:cxnLst/>
            <a:rect l="l" t="t" r="r" b="b"/>
            <a:pathLst>
              <a:path w="429894" h="428625">
                <a:moveTo>
                  <a:pt x="0" y="214122"/>
                </a:moveTo>
                <a:lnTo>
                  <a:pt x="5675" y="165031"/>
                </a:lnTo>
                <a:lnTo>
                  <a:pt x="21840" y="119965"/>
                </a:lnTo>
                <a:lnTo>
                  <a:pt x="47206" y="80207"/>
                </a:lnTo>
                <a:lnTo>
                  <a:pt x="80483" y="47046"/>
                </a:lnTo>
                <a:lnTo>
                  <a:pt x="120381" y="21766"/>
                </a:lnTo>
                <a:lnTo>
                  <a:pt x="165611" y="5656"/>
                </a:lnTo>
                <a:lnTo>
                  <a:pt x="214884" y="0"/>
                </a:lnTo>
                <a:lnTo>
                  <a:pt x="264156" y="5656"/>
                </a:lnTo>
                <a:lnTo>
                  <a:pt x="309386" y="21766"/>
                </a:lnTo>
                <a:lnTo>
                  <a:pt x="349284" y="47046"/>
                </a:lnTo>
                <a:lnTo>
                  <a:pt x="382561" y="80207"/>
                </a:lnTo>
                <a:lnTo>
                  <a:pt x="407927" y="119965"/>
                </a:lnTo>
                <a:lnTo>
                  <a:pt x="424092" y="165031"/>
                </a:lnTo>
                <a:lnTo>
                  <a:pt x="429767" y="214122"/>
                </a:lnTo>
                <a:lnTo>
                  <a:pt x="424092" y="263212"/>
                </a:lnTo>
                <a:lnTo>
                  <a:pt x="407927" y="308278"/>
                </a:lnTo>
                <a:lnTo>
                  <a:pt x="382561" y="348036"/>
                </a:lnTo>
                <a:lnTo>
                  <a:pt x="349284" y="381197"/>
                </a:lnTo>
                <a:lnTo>
                  <a:pt x="309386" y="406477"/>
                </a:lnTo>
                <a:lnTo>
                  <a:pt x="264156" y="422587"/>
                </a:lnTo>
                <a:lnTo>
                  <a:pt x="214884" y="428244"/>
                </a:lnTo>
                <a:lnTo>
                  <a:pt x="165611" y="422587"/>
                </a:lnTo>
                <a:lnTo>
                  <a:pt x="120381" y="406477"/>
                </a:lnTo>
                <a:lnTo>
                  <a:pt x="80483" y="381197"/>
                </a:lnTo>
                <a:lnTo>
                  <a:pt x="47206" y="348036"/>
                </a:lnTo>
                <a:lnTo>
                  <a:pt x="21840" y="308278"/>
                </a:lnTo>
                <a:lnTo>
                  <a:pt x="5675" y="263212"/>
                </a:lnTo>
                <a:lnTo>
                  <a:pt x="0" y="214122"/>
                </a:lnTo>
                <a:close/>
              </a:path>
            </a:pathLst>
          </a:custGeom>
          <a:ln w="28956">
            <a:solidFill>
              <a:srgbClr val="0079CC"/>
            </a:solidFill>
          </a:ln>
        </p:spPr>
        <p:txBody>
          <a:bodyPr wrap="square" lIns="0" tIns="0" rIns="0" bIns="0" rtlCol="0"/>
          <a:lstStyle/>
          <a:p>
            <a:endParaRPr/>
          </a:p>
        </p:txBody>
      </p:sp>
      <p:sp>
        <p:nvSpPr>
          <p:cNvPr id="11" name="object 11"/>
          <p:cNvSpPr txBox="1"/>
          <p:nvPr/>
        </p:nvSpPr>
        <p:spPr>
          <a:xfrm>
            <a:off x="422249" y="96138"/>
            <a:ext cx="9796145" cy="1758314"/>
          </a:xfrm>
          <a:prstGeom prst="rect">
            <a:avLst/>
          </a:prstGeom>
        </p:spPr>
        <p:txBody>
          <a:bodyPr vert="horz" wrap="square" lIns="0" tIns="215265" rIns="0" bIns="0" rtlCol="0">
            <a:spAutoFit/>
          </a:bodyPr>
          <a:lstStyle/>
          <a:p>
            <a:pPr marL="12700">
              <a:lnSpc>
                <a:spcPct val="100000"/>
              </a:lnSpc>
              <a:spcBef>
                <a:spcPts val="1695"/>
              </a:spcBef>
            </a:pPr>
            <a:r>
              <a:rPr sz="3600" b="1" spc="-275" dirty="0">
                <a:solidFill>
                  <a:srgbClr val="0078D6"/>
                </a:solidFill>
                <a:latin typeface="Arial"/>
                <a:cs typeface="Arial"/>
              </a:rPr>
              <a:t>DevOps </a:t>
            </a:r>
            <a:r>
              <a:rPr sz="3600" b="1" spc="-90" dirty="0">
                <a:solidFill>
                  <a:srgbClr val="0078D6"/>
                </a:solidFill>
                <a:latin typeface="Arial"/>
                <a:cs typeface="Arial"/>
              </a:rPr>
              <a:t>at</a:t>
            </a:r>
            <a:r>
              <a:rPr sz="3600" b="1" spc="-310" dirty="0">
                <a:solidFill>
                  <a:srgbClr val="0078D6"/>
                </a:solidFill>
                <a:latin typeface="Arial"/>
                <a:cs typeface="Arial"/>
              </a:rPr>
              <a:t> </a:t>
            </a:r>
            <a:r>
              <a:rPr sz="3600" b="1" spc="-204" dirty="0">
                <a:solidFill>
                  <a:srgbClr val="0078D6"/>
                </a:solidFill>
                <a:latin typeface="Arial"/>
                <a:cs typeface="Arial"/>
              </a:rPr>
              <a:t>Microsoft</a:t>
            </a:r>
            <a:endParaRPr sz="3600">
              <a:latin typeface="Arial"/>
              <a:cs typeface="Arial"/>
            </a:endParaRPr>
          </a:p>
          <a:p>
            <a:pPr marL="12700">
              <a:lnSpc>
                <a:spcPct val="100000"/>
              </a:lnSpc>
              <a:spcBef>
                <a:spcPts val="800"/>
              </a:spcBef>
            </a:pPr>
            <a:r>
              <a:rPr sz="1800" spc="-210" dirty="0">
                <a:latin typeface="Arial Black"/>
                <a:cs typeface="Arial Black"/>
              </a:rPr>
              <a:t>Azure </a:t>
            </a:r>
            <a:r>
              <a:rPr sz="1800" spc="-215" dirty="0">
                <a:latin typeface="Arial Black"/>
                <a:cs typeface="Arial Black"/>
              </a:rPr>
              <a:t>DevOps </a:t>
            </a:r>
            <a:r>
              <a:rPr sz="1800" spc="-254" dirty="0">
                <a:latin typeface="Arial Black"/>
                <a:cs typeface="Arial Black"/>
              </a:rPr>
              <a:t>is </a:t>
            </a:r>
            <a:r>
              <a:rPr sz="1800" spc="-215" dirty="0">
                <a:latin typeface="Arial Black"/>
                <a:cs typeface="Arial Black"/>
              </a:rPr>
              <a:t>the </a:t>
            </a:r>
            <a:r>
              <a:rPr sz="1800" spc="-204" dirty="0">
                <a:latin typeface="Arial Black"/>
                <a:cs typeface="Arial Black"/>
              </a:rPr>
              <a:t>toolchain </a:t>
            </a:r>
            <a:r>
              <a:rPr sz="1800" spc="-145" dirty="0">
                <a:latin typeface="Arial Black"/>
                <a:cs typeface="Arial Black"/>
              </a:rPr>
              <a:t>of </a:t>
            </a:r>
            <a:r>
              <a:rPr sz="1800" spc="-250" dirty="0">
                <a:latin typeface="Arial Black"/>
                <a:cs typeface="Arial Black"/>
              </a:rPr>
              <a:t>choice </a:t>
            </a:r>
            <a:r>
              <a:rPr sz="1800" spc="-155" dirty="0">
                <a:latin typeface="Arial Black"/>
                <a:cs typeface="Arial Black"/>
              </a:rPr>
              <a:t>for </a:t>
            </a:r>
            <a:r>
              <a:rPr sz="1800" spc="-195" dirty="0">
                <a:latin typeface="Arial Black"/>
                <a:cs typeface="Arial Black"/>
              </a:rPr>
              <a:t>Microsoft engineering </a:t>
            </a:r>
            <a:r>
              <a:rPr sz="1800" spc="-240" dirty="0">
                <a:latin typeface="Arial Black"/>
                <a:cs typeface="Arial Black"/>
              </a:rPr>
              <a:t>with </a:t>
            </a:r>
            <a:r>
              <a:rPr sz="1800" spc="-204" dirty="0">
                <a:latin typeface="Arial Black"/>
                <a:cs typeface="Arial Black"/>
              </a:rPr>
              <a:t>over </a:t>
            </a:r>
            <a:r>
              <a:rPr sz="1800" spc="-229" dirty="0">
                <a:latin typeface="Arial Black"/>
                <a:cs typeface="Arial Black"/>
              </a:rPr>
              <a:t>90,000 </a:t>
            </a:r>
            <a:r>
              <a:rPr sz="1800" spc="-204" dirty="0">
                <a:latin typeface="Arial Black"/>
                <a:cs typeface="Arial Black"/>
              </a:rPr>
              <a:t>internal</a:t>
            </a:r>
            <a:r>
              <a:rPr sz="1800" spc="40" dirty="0">
                <a:latin typeface="Arial Black"/>
                <a:cs typeface="Arial Black"/>
              </a:rPr>
              <a:t> </a:t>
            </a:r>
            <a:r>
              <a:rPr sz="1800" spc="-260" dirty="0">
                <a:latin typeface="Arial Black"/>
                <a:cs typeface="Arial Black"/>
              </a:rPr>
              <a:t>users</a:t>
            </a:r>
            <a:endParaRPr sz="1800">
              <a:latin typeface="Arial Black"/>
              <a:cs typeface="Arial Black"/>
            </a:endParaRPr>
          </a:p>
          <a:p>
            <a:pPr>
              <a:lnSpc>
                <a:spcPct val="100000"/>
              </a:lnSpc>
              <a:spcBef>
                <a:spcPts val="35"/>
              </a:spcBef>
            </a:pPr>
            <a:endParaRPr sz="1650">
              <a:latin typeface="Arial Black"/>
              <a:cs typeface="Arial Black"/>
            </a:endParaRPr>
          </a:p>
          <a:p>
            <a:pPr marL="90805">
              <a:lnSpc>
                <a:spcPct val="100000"/>
              </a:lnSpc>
              <a:spcBef>
                <a:spcPts val="5"/>
              </a:spcBef>
              <a:tabLst>
                <a:tab pos="594360" algn="l"/>
              </a:tabLst>
            </a:pPr>
            <a:r>
              <a:rPr sz="2000" dirty="0">
                <a:solidFill>
                  <a:srgbClr val="0078D6"/>
                </a:solidFill>
                <a:latin typeface="Wingdings"/>
                <a:cs typeface="Wingdings"/>
              </a:rPr>
              <a:t></a:t>
            </a:r>
            <a:r>
              <a:rPr sz="2000" dirty="0">
                <a:solidFill>
                  <a:srgbClr val="0078D6"/>
                </a:solidFill>
                <a:latin typeface="Times New Roman"/>
                <a:cs typeface="Times New Roman"/>
              </a:rPr>
              <a:t>	</a:t>
            </a:r>
            <a:r>
              <a:rPr sz="2000" b="1" spc="-35" dirty="0">
                <a:solidFill>
                  <a:srgbClr val="0078D6"/>
                </a:solidFill>
                <a:latin typeface="Arial"/>
                <a:cs typeface="Arial"/>
              </a:rPr>
              <a:t>https://aka.ms/DevOpsAtMicrosoft</a:t>
            </a:r>
            <a:endParaRPr sz="2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47" y="0"/>
            <a:ext cx="12429744" cy="699515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420" y="1118742"/>
            <a:ext cx="9255760" cy="839469"/>
          </a:xfrm>
          <a:prstGeom prst="rect">
            <a:avLst/>
          </a:prstGeom>
        </p:spPr>
        <p:txBody>
          <a:bodyPr vert="horz" wrap="square" lIns="0" tIns="12700" rIns="0" bIns="0" rtlCol="0">
            <a:spAutoFit/>
          </a:bodyPr>
          <a:lstStyle/>
          <a:p>
            <a:pPr marL="12700">
              <a:lnSpc>
                <a:spcPct val="100000"/>
              </a:lnSpc>
              <a:spcBef>
                <a:spcPts val="100"/>
              </a:spcBef>
            </a:pPr>
            <a:r>
              <a:rPr sz="1800" spc="-270" dirty="0">
                <a:latin typeface="Arial Black"/>
                <a:cs typeface="Arial Black"/>
              </a:rPr>
              <a:t>The </a:t>
            </a:r>
            <a:r>
              <a:rPr sz="1800" spc="-290" dirty="0">
                <a:latin typeface="Arial Black"/>
                <a:cs typeface="Arial Black"/>
              </a:rPr>
              <a:t>same </a:t>
            </a:r>
            <a:r>
              <a:rPr sz="1800" spc="-200" dirty="0">
                <a:latin typeface="Arial Black"/>
                <a:cs typeface="Arial Black"/>
              </a:rPr>
              <a:t>functionality </a:t>
            </a:r>
            <a:r>
              <a:rPr sz="1800" spc="-190" dirty="0">
                <a:latin typeface="Arial Black"/>
                <a:cs typeface="Arial Black"/>
              </a:rPr>
              <a:t>you </a:t>
            </a:r>
            <a:r>
              <a:rPr sz="1800" spc="-260" dirty="0">
                <a:latin typeface="Arial Black"/>
                <a:cs typeface="Arial Black"/>
              </a:rPr>
              <a:t>know </a:t>
            </a:r>
            <a:r>
              <a:rPr sz="1800" spc="-204" dirty="0">
                <a:latin typeface="Arial Black"/>
                <a:cs typeface="Arial Black"/>
              </a:rPr>
              <a:t>and </a:t>
            </a:r>
            <a:r>
              <a:rPr sz="1800" spc="-210" dirty="0">
                <a:latin typeface="Arial Black"/>
                <a:cs typeface="Arial Black"/>
              </a:rPr>
              <a:t>love </a:t>
            </a:r>
            <a:r>
              <a:rPr sz="1800" spc="-220" dirty="0">
                <a:latin typeface="Arial Black"/>
                <a:cs typeface="Arial Black"/>
              </a:rPr>
              <a:t>today, </a:t>
            </a:r>
            <a:r>
              <a:rPr sz="1800" spc="-240" dirty="0">
                <a:latin typeface="Arial Black"/>
                <a:cs typeface="Arial Black"/>
              </a:rPr>
              <a:t>with </a:t>
            </a:r>
            <a:r>
              <a:rPr sz="1800" spc="-225" dirty="0">
                <a:latin typeface="Arial Black"/>
                <a:cs typeface="Arial Black"/>
              </a:rPr>
              <a:t>greater</a:t>
            </a:r>
            <a:r>
              <a:rPr sz="1800" spc="-120" dirty="0">
                <a:latin typeface="Arial Black"/>
                <a:cs typeface="Arial Black"/>
              </a:rPr>
              <a:t> </a:t>
            </a:r>
            <a:r>
              <a:rPr sz="1800" spc="-229" dirty="0">
                <a:latin typeface="Arial Black"/>
                <a:cs typeface="Arial Black"/>
              </a:rPr>
              <a:t>openness, </a:t>
            </a:r>
            <a:r>
              <a:rPr sz="1800" spc="-200" dirty="0">
                <a:latin typeface="Arial Black"/>
                <a:cs typeface="Arial Black"/>
              </a:rPr>
              <a:t>flexibility </a:t>
            </a:r>
            <a:r>
              <a:rPr sz="1800" spc="-204" dirty="0">
                <a:latin typeface="Arial Black"/>
                <a:cs typeface="Arial Black"/>
              </a:rPr>
              <a:t>and </a:t>
            </a:r>
            <a:r>
              <a:rPr sz="1800" spc="-235" dirty="0">
                <a:latin typeface="Arial Black"/>
                <a:cs typeface="Arial Black"/>
              </a:rPr>
              <a:t>focus</a:t>
            </a:r>
            <a:endParaRPr sz="1800">
              <a:latin typeface="Arial Black"/>
              <a:cs typeface="Arial Black"/>
            </a:endParaRPr>
          </a:p>
          <a:p>
            <a:pPr>
              <a:lnSpc>
                <a:spcPct val="100000"/>
              </a:lnSpc>
            </a:pPr>
            <a:endParaRPr sz="1650">
              <a:latin typeface="Arial Black"/>
              <a:cs typeface="Arial Black"/>
            </a:endParaRPr>
          </a:p>
          <a:p>
            <a:pPr marL="13970">
              <a:lnSpc>
                <a:spcPct val="100000"/>
              </a:lnSpc>
              <a:tabLst>
                <a:tab pos="5914390" algn="l"/>
              </a:tabLst>
            </a:pPr>
            <a:r>
              <a:rPr sz="1600" b="1" spc="-45" dirty="0">
                <a:solidFill>
                  <a:srgbClr val="0078D6"/>
                </a:solidFill>
                <a:latin typeface="Arial"/>
                <a:cs typeface="Arial"/>
              </a:rPr>
              <a:t>Existing</a:t>
            </a:r>
            <a:r>
              <a:rPr sz="1600" b="1" spc="-10" dirty="0">
                <a:solidFill>
                  <a:srgbClr val="0078D6"/>
                </a:solidFill>
                <a:latin typeface="Arial"/>
                <a:cs typeface="Arial"/>
              </a:rPr>
              <a:t> </a:t>
            </a:r>
            <a:r>
              <a:rPr sz="1600" b="1" spc="-55" dirty="0">
                <a:solidFill>
                  <a:srgbClr val="0078D6"/>
                </a:solidFill>
                <a:latin typeface="Arial"/>
                <a:cs typeface="Arial"/>
              </a:rPr>
              <a:t>Accounts	</a:t>
            </a:r>
            <a:r>
              <a:rPr sz="1600" b="1" spc="-30" dirty="0">
                <a:solidFill>
                  <a:srgbClr val="0078D6"/>
                </a:solidFill>
                <a:latin typeface="Arial"/>
                <a:cs typeface="Arial"/>
              </a:rPr>
              <a:t>Pricing</a:t>
            </a:r>
            <a:endParaRPr sz="1600">
              <a:latin typeface="Arial"/>
              <a:cs typeface="Arial"/>
            </a:endParaRPr>
          </a:p>
        </p:txBody>
      </p:sp>
      <p:sp>
        <p:nvSpPr>
          <p:cNvPr id="3" name="object 3"/>
          <p:cNvSpPr txBox="1">
            <a:spLocks noGrp="1"/>
          </p:cNvSpPr>
          <p:nvPr>
            <p:ph type="title" idx="4294967295"/>
          </p:nvPr>
        </p:nvSpPr>
        <p:spPr>
          <a:xfrm>
            <a:off x="422249" y="311607"/>
            <a:ext cx="8083550" cy="574675"/>
          </a:xfrm>
          <a:prstGeom prst="rect">
            <a:avLst/>
          </a:prstGeom>
        </p:spPr>
        <p:txBody>
          <a:bodyPr vert="horz" wrap="square" lIns="0" tIns="12700" rIns="0" bIns="0" rtlCol="0">
            <a:spAutoFit/>
          </a:bodyPr>
          <a:lstStyle/>
          <a:p>
            <a:pPr marL="12700">
              <a:lnSpc>
                <a:spcPct val="100000"/>
              </a:lnSpc>
              <a:spcBef>
                <a:spcPts val="100"/>
              </a:spcBef>
            </a:pPr>
            <a:r>
              <a:rPr sz="3600" spc="-315" dirty="0"/>
              <a:t>Changes </a:t>
            </a:r>
            <a:r>
              <a:rPr sz="3600" spc="-135" dirty="0"/>
              <a:t>for </a:t>
            </a:r>
            <a:r>
              <a:rPr sz="3600" spc="-254" dirty="0"/>
              <a:t>existing </a:t>
            </a:r>
            <a:r>
              <a:rPr sz="3600" spc="-430" dirty="0"/>
              <a:t>VSTS </a:t>
            </a:r>
            <a:r>
              <a:rPr sz="3600" spc="484" dirty="0"/>
              <a:t>/</a:t>
            </a:r>
            <a:r>
              <a:rPr sz="3600" spc="-170" dirty="0"/>
              <a:t> </a:t>
            </a:r>
            <a:r>
              <a:rPr sz="3600" spc="-465" dirty="0"/>
              <a:t>TFS </a:t>
            </a:r>
            <a:r>
              <a:rPr sz="3600" spc="-300" dirty="0"/>
              <a:t>customers</a:t>
            </a:r>
            <a:endParaRPr sz="3600"/>
          </a:p>
        </p:txBody>
      </p:sp>
      <p:sp>
        <p:nvSpPr>
          <p:cNvPr id="4" name="object 4"/>
          <p:cNvSpPr txBox="1"/>
          <p:nvPr/>
        </p:nvSpPr>
        <p:spPr>
          <a:xfrm>
            <a:off x="422249" y="2021281"/>
            <a:ext cx="5641975" cy="4751070"/>
          </a:xfrm>
          <a:prstGeom prst="rect">
            <a:avLst/>
          </a:prstGeom>
        </p:spPr>
        <p:txBody>
          <a:bodyPr vert="horz" wrap="square" lIns="0" tIns="12065" rIns="0" bIns="0" rtlCol="0">
            <a:spAutoFit/>
          </a:bodyPr>
          <a:lstStyle/>
          <a:p>
            <a:pPr marL="299085" indent="-287020">
              <a:lnSpc>
                <a:spcPct val="100000"/>
              </a:lnSpc>
              <a:spcBef>
                <a:spcPts val="95"/>
              </a:spcBef>
              <a:buClr>
                <a:srgbClr val="0078D6"/>
              </a:buClr>
              <a:buSzPct val="140625"/>
              <a:buFont typeface="Arial"/>
              <a:buChar char="•"/>
              <a:tabLst>
                <a:tab pos="299085" algn="l"/>
                <a:tab pos="299720" algn="l"/>
              </a:tabLst>
            </a:pPr>
            <a:r>
              <a:rPr sz="1600" spc="-225" dirty="0">
                <a:latin typeface="Arial Black"/>
                <a:cs typeface="Arial Black"/>
              </a:rPr>
              <a:t>Existing </a:t>
            </a:r>
            <a:r>
              <a:rPr sz="1600" spc="-50" dirty="0">
                <a:latin typeface="Arial"/>
                <a:cs typeface="Arial"/>
              </a:rPr>
              <a:t>https://</a:t>
            </a:r>
            <a:r>
              <a:rPr sz="1600" spc="-50" dirty="0">
                <a:solidFill>
                  <a:srgbClr val="0078D6"/>
                </a:solidFill>
                <a:latin typeface="Arial"/>
                <a:cs typeface="Arial"/>
              </a:rPr>
              <a:t>contoso</a:t>
            </a:r>
            <a:r>
              <a:rPr sz="1600" spc="-50" dirty="0">
                <a:latin typeface="Arial"/>
                <a:cs typeface="Arial"/>
              </a:rPr>
              <a:t>.visualstudio.com </a:t>
            </a:r>
            <a:r>
              <a:rPr sz="1600" spc="-285" dirty="0">
                <a:latin typeface="Arial Black"/>
                <a:cs typeface="Arial Black"/>
              </a:rPr>
              <a:t>URL </a:t>
            </a:r>
            <a:r>
              <a:rPr sz="1600" spc="-204" dirty="0">
                <a:latin typeface="Arial Black"/>
                <a:cs typeface="Arial Black"/>
              </a:rPr>
              <a:t>continues</a:t>
            </a:r>
            <a:r>
              <a:rPr sz="1600" spc="-150" dirty="0">
                <a:latin typeface="Arial Black"/>
                <a:cs typeface="Arial Black"/>
              </a:rPr>
              <a:t> </a:t>
            </a:r>
            <a:r>
              <a:rPr sz="1600" spc="-160" dirty="0">
                <a:latin typeface="Arial Black"/>
                <a:cs typeface="Arial Black"/>
              </a:rPr>
              <a:t>to</a:t>
            </a:r>
            <a:endParaRPr sz="1600" dirty="0">
              <a:latin typeface="Arial Black"/>
              <a:cs typeface="Arial Black"/>
            </a:endParaRPr>
          </a:p>
          <a:p>
            <a:pPr marL="299085">
              <a:lnSpc>
                <a:spcPct val="100000"/>
              </a:lnSpc>
              <a:spcBef>
                <a:spcPts val="5"/>
              </a:spcBef>
            </a:pPr>
            <a:r>
              <a:rPr sz="1600" spc="-215" dirty="0">
                <a:latin typeface="Arial Black"/>
                <a:cs typeface="Arial Black"/>
              </a:rPr>
              <a:t>work. </a:t>
            </a:r>
            <a:r>
              <a:rPr sz="1600" spc="-35" dirty="0">
                <a:latin typeface="Arial"/>
                <a:cs typeface="Arial"/>
              </a:rPr>
              <a:t>https://dev.azure.com/</a:t>
            </a:r>
            <a:r>
              <a:rPr sz="1600" spc="-35" dirty="0">
                <a:solidFill>
                  <a:srgbClr val="0078D6"/>
                </a:solidFill>
                <a:latin typeface="Arial"/>
                <a:cs typeface="Arial"/>
              </a:rPr>
              <a:t>contoso </a:t>
            </a:r>
            <a:r>
              <a:rPr sz="1600" spc="-200" dirty="0">
                <a:latin typeface="Arial Black"/>
                <a:cs typeface="Arial Black"/>
              </a:rPr>
              <a:t>available </a:t>
            </a:r>
            <a:r>
              <a:rPr sz="1600" spc="-140" dirty="0">
                <a:latin typeface="Arial Black"/>
                <a:cs typeface="Arial Black"/>
              </a:rPr>
              <a:t>for</a:t>
            </a:r>
            <a:r>
              <a:rPr sz="1600" spc="-114" dirty="0">
                <a:latin typeface="Arial Black"/>
                <a:cs typeface="Arial Black"/>
              </a:rPr>
              <a:t> </a:t>
            </a:r>
            <a:r>
              <a:rPr sz="1600" spc="-125" dirty="0">
                <a:latin typeface="Arial Black"/>
                <a:cs typeface="Arial Black"/>
              </a:rPr>
              <a:t>opt-in.</a:t>
            </a:r>
            <a:endParaRPr sz="1600" dirty="0">
              <a:latin typeface="Arial Black"/>
              <a:cs typeface="Arial Black"/>
            </a:endParaRPr>
          </a:p>
          <a:p>
            <a:pPr marL="299085" marR="175895" indent="-287020">
              <a:lnSpc>
                <a:spcPct val="100000"/>
              </a:lnSpc>
              <a:spcBef>
                <a:spcPts val="1200"/>
              </a:spcBef>
              <a:buClr>
                <a:srgbClr val="0078D6"/>
              </a:buClr>
              <a:buSzPct val="140625"/>
              <a:buFont typeface="Arial"/>
              <a:buChar char="•"/>
              <a:tabLst>
                <a:tab pos="299085" algn="l"/>
                <a:tab pos="299720" algn="l"/>
              </a:tabLst>
            </a:pPr>
            <a:r>
              <a:rPr sz="1600" spc="-250" dirty="0">
                <a:latin typeface="Arial Black"/>
                <a:cs typeface="Arial Black"/>
              </a:rPr>
              <a:t>New </a:t>
            </a:r>
            <a:r>
              <a:rPr sz="1600" spc="-10" dirty="0">
                <a:latin typeface="Arial"/>
                <a:cs typeface="Arial"/>
              </a:rPr>
              <a:t>UI </a:t>
            </a:r>
            <a:r>
              <a:rPr sz="1600" dirty="0">
                <a:latin typeface="Arial"/>
                <a:cs typeface="Arial"/>
              </a:rPr>
              <a:t>opt-in </a:t>
            </a:r>
            <a:r>
              <a:rPr sz="1600" spc="-175" dirty="0">
                <a:latin typeface="Arial Black"/>
                <a:cs typeface="Arial Black"/>
              </a:rPr>
              <a:t>per </a:t>
            </a:r>
            <a:r>
              <a:rPr sz="1600" spc="-220" dirty="0">
                <a:latin typeface="Arial Black"/>
                <a:cs typeface="Arial Black"/>
              </a:rPr>
              <a:t>user </a:t>
            </a:r>
            <a:r>
              <a:rPr sz="1600" spc="-280" dirty="0">
                <a:latin typeface="Arial Black"/>
                <a:cs typeface="Arial Black"/>
              </a:rPr>
              <a:t>as </a:t>
            </a:r>
            <a:r>
              <a:rPr sz="1600" spc="-215" dirty="0">
                <a:latin typeface="Arial Black"/>
                <a:cs typeface="Arial Black"/>
              </a:rPr>
              <a:t>preview </a:t>
            </a:r>
            <a:r>
              <a:rPr sz="1600" spc="-195" dirty="0">
                <a:latin typeface="Arial Black"/>
                <a:cs typeface="Arial Black"/>
              </a:rPr>
              <a:t>feature. </a:t>
            </a:r>
            <a:r>
              <a:rPr sz="1600" spc="-145" dirty="0">
                <a:latin typeface="Arial Black"/>
                <a:cs typeface="Arial Black"/>
              </a:rPr>
              <a:t>Will </a:t>
            </a:r>
            <a:r>
              <a:rPr sz="1600" spc="-204" dirty="0">
                <a:latin typeface="Arial Black"/>
                <a:cs typeface="Arial Black"/>
              </a:rPr>
              <a:t>start  </a:t>
            </a:r>
            <a:r>
              <a:rPr sz="1600" spc="-185" dirty="0">
                <a:latin typeface="Arial Black"/>
                <a:cs typeface="Arial Black"/>
              </a:rPr>
              <a:t>advertising </a:t>
            </a:r>
            <a:r>
              <a:rPr sz="1600" spc="-254" dirty="0">
                <a:latin typeface="Arial Black"/>
                <a:cs typeface="Arial Black"/>
              </a:rPr>
              <a:t>new </a:t>
            </a:r>
            <a:r>
              <a:rPr sz="1600" spc="-220" dirty="0">
                <a:latin typeface="Arial Black"/>
                <a:cs typeface="Arial Black"/>
              </a:rPr>
              <a:t>UI once feedback </a:t>
            </a:r>
            <a:r>
              <a:rPr sz="1600" spc="-170" dirty="0">
                <a:latin typeface="Arial Black"/>
                <a:cs typeface="Arial Black"/>
              </a:rPr>
              <a:t>from </a:t>
            </a:r>
            <a:r>
              <a:rPr sz="1600" spc="-254" dirty="0">
                <a:latin typeface="Arial Black"/>
                <a:cs typeface="Arial Black"/>
              </a:rPr>
              <a:t>new </a:t>
            </a:r>
            <a:r>
              <a:rPr sz="1600" spc="-235" dirty="0">
                <a:latin typeface="Arial Black"/>
                <a:cs typeface="Arial Black"/>
              </a:rPr>
              <a:t>accounts </a:t>
            </a:r>
            <a:r>
              <a:rPr sz="1600" spc="-185" dirty="0">
                <a:latin typeface="Arial Black"/>
                <a:cs typeface="Arial Black"/>
              </a:rPr>
              <a:t>and  </a:t>
            </a:r>
            <a:r>
              <a:rPr sz="1600" spc="-200" dirty="0">
                <a:latin typeface="Arial Black"/>
                <a:cs typeface="Arial Black"/>
              </a:rPr>
              <a:t>early </a:t>
            </a:r>
            <a:r>
              <a:rPr sz="1600" spc="-190" dirty="0">
                <a:latin typeface="Arial Black"/>
                <a:cs typeface="Arial Black"/>
              </a:rPr>
              <a:t>adopters </a:t>
            </a:r>
            <a:r>
              <a:rPr sz="1600" spc="-240" dirty="0">
                <a:latin typeface="Arial Black"/>
                <a:cs typeface="Arial Black"/>
              </a:rPr>
              <a:t>has </a:t>
            </a:r>
            <a:r>
              <a:rPr sz="1600" spc="-190" dirty="0">
                <a:latin typeface="Arial Black"/>
                <a:cs typeface="Arial Black"/>
              </a:rPr>
              <a:t>been</a:t>
            </a:r>
            <a:r>
              <a:rPr sz="1600" spc="-65" dirty="0">
                <a:latin typeface="Arial Black"/>
                <a:cs typeface="Arial Black"/>
              </a:rPr>
              <a:t> </a:t>
            </a:r>
            <a:r>
              <a:rPr sz="1600" spc="-185" dirty="0">
                <a:latin typeface="Arial Black"/>
                <a:cs typeface="Arial Black"/>
              </a:rPr>
              <a:t>incorporated.</a:t>
            </a:r>
            <a:endParaRPr sz="1600" dirty="0">
              <a:latin typeface="Arial Black"/>
              <a:cs typeface="Arial Black"/>
            </a:endParaRPr>
          </a:p>
          <a:p>
            <a:pPr marL="299085" indent="-287020">
              <a:lnSpc>
                <a:spcPct val="100000"/>
              </a:lnSpc>
              <a:spcBef>
                <a:spcPts val="1200"/>
              </a:spcBef>
              <a:buClr>
                <a:srgbClr val="0078D6"/>
              </a:buClr>
              <a:buSzPct val="140625"/>
              <a:buFont typeface="Arial"/>
              <a:buChar char="•"/>
              <a:tabLst>
                <a:tab pos="299085" algn="l"/>
                <a:tab pos="299720" algn="l"/>
              </a:tabLst>
            </a:pPr>
            <a:r>
              <a:rPr sz="1600" spc="-229" dirty="0">
                <a:latin typeface="Arial Black"/>
                <a:cs typeface="Arial Black"/>
              </a:rPr>
              <a:t>Can </a:t>
            </a:r>
            <a:r>
              <a:rPr sz="1600" spc="-195" dirty="0">
                <a:latin typeface="Arial Black"/>
                <a:cs typeface="Arial Black"/>
              </a:rPr>
              <a:t>disable </a:t>
            </a:r>
            <a:r>
              <a:rPr sz="1600" spc="-235" dirty="0">
                <a:latin typeface="Arial Black"/>
                <a:cs typeface="Arial Black"/>
              </a:rPr>
              <a:t>services </a:t>
            </a:r>
            <a:r>
              <a:rPr sz="1600" spc="-150" dirty="0">
                <a:latin typeface="Arial Black"/>
                <a:cs typeface="Arial Black"/>
              </a:rPr>
              <a:t>on </a:t>
            </a:r>
            <a:r>
              <a:rPr sz="1600" spc="-254" dirty="0">
                <a:latin typeface="Arial Black"/>
                <a:cs typeface="Arial Black"/>
              </a:rPr>
              <a:t>a </a:t>
            </a:r>
            <a:r>
              <a:rPr sz="1600" spc="-175" dirty="0">
                <a:latin typeface="Arial Black"/>
                <a:cs typeface="Arial Black"/>
              </a:rPr>
              <a:t>per </a:t>
            </a:r>
            <a:r>
              <a:rPr sz="1600" spc="-195" dirty="0">
                <a:latin typeface="Arial Black"/>
                <a:cs typeface="Arial Black"/>
              </a:rPr>
              <a:t>project </a:t>
            </a:r>
            <a:r>
              <a:rPr sz="1600" spc="-235" dirty="0">
                <a:latin typeface="Arial Black"/>
                <a:cs typeface="Arial Black"/>
              </a:rPr>
              <a:t>basis </a:t>
            </a:r>
            <a:r>
              <a:rPr sz="1600" spc="-140" dirty="0">
                <a:latin typeface="Arial Black"/>
                <a:cs typeface="Arial Black"/>
              </a:rPr>
              <a:t>for </a:t>
            </a:r>
            <a:r>
              <a:rPr sz="1600" spc="-250" dirty="0">
                <a:latin typeface="Arial Black"/>
                <a:cs typeface="Arial Black"/>
              </a:rPr>
              <a:t>new</a:t>
            </a:r>
            <a:r>
              <a:rPr sz="1600" spc="-300" dirty="0">
                <a:latin typeface="Arial Black"/>
                <a:cs typeface="Arial Black"/>
              </a:rPr>
              <a:t> </a:t>
            </a:r>
            <a:r>
              <a:rPr sz="1600" spc="-220" dirty="0">
                <a:latin typeface="Arial Black"/>
                <a:cs typeface="Arial Black"/>
              </a:rPr>
              <a:t>UI</a:t>
            </a:r>
            <a:endParaRPr sz="1600" dirty="0">
              <a:latin typeface="Arial Black"/>
              <a:cs typeface="Arial Black"/>
            </a:endParaRPr>
          </a:p>
          <a:p>
            <a:pPr marL="299085" marR="1355090" indent="-287020">
              <a:lnSpc>
                <a:spcPct val="100000"/>
              </a:lnSpc>
              <a:spcBef>
                <a:spcPts val="1200"/>
              </a:spcBef>
              <a:buClr>
                <a:srgbClr val="0078D6"/>
              </a:buClr>
              <a:buSzPct val="140625"/>
              <a:buFont typeface="Arial"/>
              <a:buChar char="•"/>
              <a:tabLst>
                <a:tab pos="299085" algn="l"/>
                <a:tab pos="299720" algn="l"/>
              </a:tabLst>
            </a:pPr>
            <a:r>
              <a:rPr sz="1600" spc="-250" dirty="0">
                <a:latin typeface="Arial Black"/>
                <a:cs typeface="Arial Black"/>
              </a:rPr>
              <a:t>New </a:t>
            </a:r>
            <a:r>
              <a:rPr sz="1600" spc="-195" dirty="0">
                <a:latin typeface="Arial Black"/>
                <a:cs typeface="Arial Black"/>
              </a:rPr>
              <a:t>Azure </a:t>
            </a:r>
            <a:r>
              <a:rPr sz="1600" spc="-165" dirty="0">
                <a:latin typeface="Arial Black"/>
                <a:cs typeface="Arial Black"/>
              </a:rPr>
              <a:t>branding </a:t>
            </a:r>
            <a:r>
              <a:rPr sz="1600" spc="-160" dirty="0">
                <a:latin typeface="Arial Black"/>
                <a:cs typeface="Arial Black"/>
              </a:rPr>
              <a:t>in </a:t>
            </a:r>
            <a:r>
              <a:rPr sz="1600" spc="-210" dirty="0">
                <a:latin typeface="Arial Black"/>
                <a:cs typeface="Arial Black"/>
              </a:rPr>
              <a:t>communications </a:t>
            </a:r>
            <a:r>
              <a:rPr sz="1600" spc="-185" dirty="0">
                <a:latin typeface="Arial Black"/>
                <a:cs typeface="Arial Black"/>
              </a:rPr>
              <a:t>and  </a:t>
            </a:r>
            <a:r>
              <a:rPr sz="1600" spc="-190" dirty="0">
                <a:latin typeface="Arial Black"/>
                <a:cs typeface="Arial Black"/>
              </a:rPr>
              <a:t>documentation </a:t>
            </a:r>
            <a:r>
              <a:rPr sz="1600" spc="-204" dirty="0">
                <a:latin typeface="Arial Black"/>
                <a:cs typeface="Arial Black"/>
              </a:rPr>
              <a:t>(emails, alerts</a:t>
            </a:r>
            <a:r>
              <a:rPr sz="1600" spc="-240" dirty="0">
                <a:latin typeface="Arial Black"/>
                <a:cs typeface="Arial Black"/>
              </a:rPr>
              <a:t> </a:t>
            </a:r>
            <a:r>
              <a:rPr sz="1600" spc="-220" dirty="0">
                <a:latin typeface="Arial Black"/>
                <a:cs typeface="Arial Black"/>
              </a:rPr>
              <a:t>etc).</a:t>
            </a:r>
            <a:endParaRPr sz="1600" dirty="0">
              <a:latin typeface="Arial Black"/>
              <a:cs typeface="Arial Black"/>
            </a:endParaRPr>
          </a:p>
          <a:p>
            <a:pPr marL="299085" marR="125730" indent="-287020">
              <a:lnSpc>
                <a:spcPct val="100000"/>
              </a:lnSpc>
              <a:spcBef>
                <a:spcPts val="1200"/>
              </a:spcBef>
              <a:buClr>
                <a:srgbClr val="0078D6"/>
              </a:buClr>
              <a:buSzPct val="140625"/>
              <a:buFont typeface="Arial"/>
              <a:buChar char="•"/>
              <a:tabLst>
                <a:tab pos="299085" algn="l"/>
                <a:tab pos="299720" algn="l"/>
              </a:tabLst>
            </a:pPr>
            <a:r>
              <a:rPr sz="1600" spc="-215" dirty="0">
                <a:latin typeface="Arial Black"/>
                <a:cs typeface="Arial Black"/>
              </a:rPr>
              <a:t>Websites </a:t>
            </a:r>
            <a:r>
              <a:rPr sz="1600" spc="-185" dirty="0">
                <a:latin typeface="Arial Black"/>
                <a:cs typeface="Arial Black"/>
              </a:rPr>
              <a:t>and </a:t>
            </a:r>
            <a:r>
              <a:rPr sz="1600" spc="-190" dirty="0">
                <a:latin typeface="Arial Black"/>
                <a:cs typeface="Arial Black"/>
              </a:rPr>
              <a:t>documentation </a:t>
            </a:r>
            <a:r>
              <a:rPr sz="1600" spc="-204" dirty="0">
                <a:latin typeface="Arial Black"/>
                <a:cs typeface="Arial Black"/>
              </a:rPr>
              <a:t>will move </a:t>
            </a:r>
            <a:r>
              <a:rPr sz="1600" spc="-170" dirty="0">
                <a:latin typeface="Arial Black"/>
                <a:cs typeface="Arial Black"/>
              </a:rPr>
              <a:t>from </a:t>
            </a:r>
            <a:r>
              <a:rPr sz="1600" spc="-215" dirty="0">
                <a:latin typeface="Arial Black"/>
                <a:cs typeface="Arial Black"/>
              </a:rPr>
              <a:t>Visual </a:t>
            </a:r>
            <a:r>
              <a:rPr sz="1600" spc="-185" dirty="0">
                <a:latin typeface="Arial Black"/>
                <a:cs typeface="Arial Black"/>
              </a:rPr>
              <a:t>Studio  </a:t>
            </a:r>
            <a:r>
              <a:rPr sz="1600" spc="-160" dirty="0">
                <a:latin typeface="Arial Black"/>
                <a:cs typeface="Arial Black"/>
              </a:rPr>
              <a:t>to </a:t>
            </a:r>
            <a:r>
              <a:rPr sz="1600" spc="-195" dirty="0">
                <a:latin typeface="Arial Black"/>
                <a:cs typeface="Arial Black"/>
              </a:rPr>
              <a:t>Azure </a:t>
            </a:r>
            <a:r>
              <a:rPr sz="1600" spc="-215" dirty="0">
                <a:latin typeface="Arial Black"/>
                <a:cs typeface="Arial Black"/>
              </a:rPr>
              <a:t>based </a:t>
            </a:r>
            <a:r>
              <a:rPr sz="1600" spc="-200" dirty="0">
                <a:latin typeface="Arial Black"/>
                <a:cs typeface="Arial Black"/>
              </a:rPr>
              <a:t>locations (with </a:t>
            </a:r>
            <a:r>
              <a:rPr sz="1600" spc="-215" dirty="0">
                <a:latin typeface="Arial Black"/>
                <a:cs typeface="Arial Black"/>
              </a:rPr>
              <a:t>redirects </a:t>
            </a:r>
            <a:r>
              <a:rPr sz="1600" spc="-160" dirty="0">
                <a:latin typeface="Arial Black"/>
                <a:cs typeface="Arial Black"/>
              </a:rPr>
              <a:t>in</a:t>
            </a:r>
            <a:r>
              <a:rPr sz="1600" spc="-110" dirty="0">
                <a:latin typeface="Arial Black"/>
                <a:cs typeface="Arial Black"/>
              </a:rPr>
              <a:t> </a:t>
            </a:r>
            <a:r>
              <a:rPr sz="1600" spc="-204" dirty="0">
                <a:latin typeface="Arial Black"/>
                <a:cs typeface="Arial Black"/>
              </a:rPr>
              <a:t>place).</a:t>
            </a:r>
            <a:endParaRPr sz="1600" dirty="0">
              <a:latin typeface="Arial Black"/>
              <a:cs typeface="Arial Black"/>
            </a:endParaRPr>
          </a:p>
          <a:p>
            <a:pPr marL="299085" indent="-287020">
              <a:lnSpc>
                <a:spcPct val="100000"/>
              </a:lnSpc>
              <a:spcBef>
                <a:spcPts val="1205"/>
              </a:spcBef>
              <a:buClr>
                <a:srgbClr val="0078D6"/>
              </a:buClr>
              <a:buSzPct val="140625"/>
              <a:buFont typeface="Arial"/>
              <a:buChar char="•"/>
              <a:tabLst>
                <a:tab pos="299085" algn="l"/>
                <a:tab pos="299720" algn="l"/>
              </a:tabLst>
            </a:pPr>
            <a:r>
              <a:rPr sz="1600" spc="-235" dirty="0">
                <a:latin typeface="Arial Black"/>
                <a:cs typeface="Arial Black"/>
              </a:rPr>
              <a:t>Redirects </a:t>
            </a:r>
            <a:r>
              <a:rPr sz="1600" spc="-200" dirty="0">
                <a:latin typeface="Arial Black"/>
                <a:cs typeface="Arial Black"/>
              </a:rPr>
              <a:t>available </a:t>
            </a:r>
            <a:r>
              <a:rPr sz="1600" spc="-140" dirty="0">
                <a:latin typeface="Arial Black"/>
                <a:cs typeface="Arial Black"/>
              </a:rPr>
              <a:t>for </a:t>
            </a:r>
            <a:r>
              <a:rPr sz="1600" spc="-225" dirty="0">
                <a:latin typeface="Arial Black"/>
                <a:cs typeface="Arial Black"/>
              </a:rPr>
              <a:t>some</a:t>
            </a:r>
            <a:r>
              <a:rPr sz="1600" spc="-114" dirty="0">
                <a:latin typeface="Arial Black"/>
                <a:cs typeface="Arial Black"/>
              </a:rPr>
              <a:t> </a:t>
            </a:r>
            <a:r>
              <a:rPr sz="1600" spc="-195" dirty="0">
                <a:latin typeface="Arial Black"/>
                <a:cs typeface="Arial Black"/>
              </a:rPr>
              <a:t>time.</a:t>
            </a:r>
            <a:endParaRPr sz="1600" dirty="0">
              <a:latin typeface="Arial Black"/>
              <a:cs typeface="Arial Black"/>
            </a:endParaRPr>
          </a:p>
          <a:p>
            <a:pPr marL="299085" marR="101600" indent="-287020">
              <a:lnSpc>
                <a:spcPct val="100000"/>
              </a:lnSpc>
              <a:spcBef>
                <a:spcPts val="1200"/>
              </a:spcBef>
              <a:buClr>
                <a:srgbClr val="0078D6"/>
              </a:buClr>
              <a:buSzPct val="140625"/>
              <a:buFont typeface="Arial"/>
              <a:buChar char="•"/>
              <a:tabLst>
                <a:tab pos="299085" algn="l"/>
                <a:tab pos="299720" algn="l"/>
              </a:tabLst>
            </a:pPr>
            <a:r>
              <a:rPr sz="1600" spc="-315" dirty="0">
                <a:latin typeface="Arial Black"/>
                <a:cs typeface="Arial Black"/>
              </a:rPr>
              <a:t>TFS </a:t>
            </a:r>
            <a:r>
              <a:rPr sz="1600" spc="-204" dirty="0">
                <a:latin typeface="Arial Black"/>
                <a:cs typeface="Arial Black"/>
              </a:rPr>
              <a:t>will remain </a:t>
            </a:r>
            <a:r>
              <a:rPr sz="1600" spc="-190" dirty="0">
                <a:latin typeface="Arial Black"/>
                <a:cs typeface="Arial Black"/>
              </a:rPr>
              <a:t>the </a:t>
            </a:r>
            <a:r>
              <a:rPr sz="1600" spc="-180" dirty="0">
                <a:latin typeface="Arial Black"/>
                <a:cs typeface="Arial Black"/>
              </a:rPr>
              <a:t>on-premises </a:t>
            </a:r>
            <a:r>
              <a:rPr sz="1600" spc="-170" dirty="0">
                <a:latin typeface="Arial Black"/>
                <a:cs typeface="Arial Black"/>
              </a:rPr>
              <a:t>brand </a:t>
            </a:r>
            <a:r>
              <a:rPr sz="1600" spc="-160" dirty="0">
                <a:latin typeface="Arial Black"/>
                <a:cs typeface="Arial Black"/>
              </a:rPr>
              <a:t>until </a:t>
            </a:r>
            <a:r>
              <a:rPr sz="1600" spc="-190" dirty="0">
                <a:latin typeface="Arial Black"/>
                <a:cs typeface="Arial Black"/>
              </a:rPr>
              <a:t>the </a:t>
            </a:r>
            <a:r>
              <a:rPr sz="1600" spc="-229" dirty="0">
                <a:latin typeface="Arial Black"/>
                <a:cs typeface="Arial Black"/>
              </a:rPr>
              <a:t>next </a:t>
            </a:r>
            <a:r>
              <a:rPr sz="1600" spc="-185" dirty="0">
                <a:latin typeface="Arial Black"/>
                <a:cs typeface="Arial Black"/>
              </a:rPr>
              <a:t>major  </a:t>
            </a:r>
            <a:r>
              <a:rPr sz="1600" spc="-195" dirty="0">
                <a:latin typeface="Arial Black"/>
                <a:cs typeface="Arial Black"/>
              </a:rPr>
              <a:t>version </a:t>
            </a:r>
            <a:r>
              <a:rPr sz="1600" spc="-160" dirty="0">
                <a:latin typeface="Arial Black"/>
                <a:cs typeface="Arial Black"/>
              </a:rPr>
              <a:t>in </a:t>
            </a:r>
            <a:r>
              <a:rPr sz="1600" spc="-204" dirty="0">
                <a:latin typeface="Arial Black"/>
                <a:cs typeface="Arial Black"/>
              </a:rPr>
              <a:t>2019. </a:t>
            </a:r>
            <a:r>
              <a:rPr sz="1600" spc="-240" dirty="0">
                <a:latin typeface="Arial Black"/>
                <a:cs typeface="Arial Black"/>
              </a:rPr>
              <a:t>The </a:t>
            </a:r>
            <a:r>
              <a:rPr sz="1600" spc="-254" dirty="0">
                <a:latin typeface="Arial Black"/>
                <a:cs typeface="Arial Black"/>
              </a:rPr>
              <a:t>new </a:t>
            </a:r>
            <a:r>
              <a:rPr sz="1600" spc="-220" dirty="0">
                <a:latin typeface="Arial Black"/>
                <a:cs typeface="Arial Black"/>
              </a:rPr>
              <a:t>UI </a:t>
            </a:r>
            <a:r>
              <a:rPr sz="1600" spc="-204" dirty="0">
                <a:latin typeface="Arial Black"/>
                <a:cs typeface="Arial Black"/>
              </a:rPr>
              <a:t>will </a:t>
            </a:r>
            <a:r>
              <a:rPr sz="1600" spc="-185" dirty="0">
                <a:latin typeface="Arial Black"/>
                <a:cs typeface="Arial Black"/>
              </a:rPr>
              <a:t>be enabled </a:t>
            </a:r>
            <a:r>
              <a:rPr sz="1600" spc="-160" dirty="0">
                <a:latin typeface="Arial Black"/>
                <a:cs typeface="Arial Black"/>
              </a:rPr>
              <a:t>in </a:t>
            </a:r>
            <a:r>
              <a:rPr sz="1600" spc="-190" dirty="0">
                <a:latin typeface="Arial Black"/>
                <a:cs typeface="Arial Black"/>
              </a:rPr>
              <a:t>that</a:t>
            </a:r>
            <a:r>
              <a:rPr sz="1600" spc="-310" dirty="0">
                <a:latin typeface="Arial Black"/>
                <a:cs typeface="Arial Black"/>
              </a:rPr>
              <a:t> </a:t>
            </a:r>
            <a:r>
              <a:rPr sz="1600" spc="-225" dirty="0">
                <a:latin typeface="Arial Black"/>
                <a:cs typeface="Arial Black"/>
              </a:rPr>
              <a:t>release.</a:t>
            </a:r>
            <a:endParaRPr sz="1600" dirty="0">
              <a:latin typeface="Arial Black"/>
              <a:cs typeface="Arial Black"/>
            </a:endParaRPr>
          </a:p>
          <a:p>
            <a:pPr marL="299085" indent="-287020">
              <a:lnSpc>
                <a:spcPct val="100000"/>
              </a:lnSpc>
              <a:spcBef>
                <a:spcPts val="1200"/>
              </a:spcBef>
              <a:buClr>
                <a:srgbClr val="0078D6"/>
              </a:buClr>
              <a:buSzPct val="140625"/>
              <a:buFont typeface="Arial"/>
              <a:buChar char="•"/>
              <a:tabLst>
                <a:tab pos="299085" algn="l"/>
                <a:tab pos="299720" algn="l"/>
              </a:tabLst>
            </a:pPr>
            <a:r>
              <a:rPr sz="1600" spc="-225" dirty="0">
                <a:latin typeface="Arial Black"/>
                <a:cs typeface="Arial Black"/>
              </a:rPr>
              <a:t>Existing </a:t>
            </a:r>
            <a:r>
              <a:rPr sz="1600" spc="-315" dirty="0">
                <a:latin typeface="Arial Black"/>
                <a:cs typeface="Arial Black"/>
              </a:rPr>
              <a:t>TFS </a:t>
            </a:r>
            <a:r>
              <a:rPr sz="1600" spc="-175" dirty="0">
                <a:latin typeface="Arial Black"/>
                <a:cs typeface="Arial Black"/>
              </a:rPr>
              <a:t>branded </a:t>
            </a:r>
            <a:r>
              <a:rPr sz="1600" spc="-170" dirty="0">
                <a:latin typeface="Arial Black"/>
                <a:cs typeface="Arial Black"/>
              </a:rPr>
              <a:t>information </a:t>
            </a:r>
            <a:r>
              <a:rPr sz="1600" spc="-185" dirty="0">
                <a:latin typeface="Arial Black"/>
                <a:cs typeface="Arial Black"/>
              </a:rPr>
              <a:t>and </a:t>
            </a:r>
            <a:r>
              <a:rPr sz="1600" spc="-200" dirty="0">
                <a:latin typeface="Arial Black"/>
                <a:cs typeface="Arial Black"/>
              </a:rPr>
              <a:t>downloads remain</a:t>
            </a:r>
            <a:r>
              <a:rPr sz="1600" spc="-204" dirty="0">
                <a:latin typeface="Arial Black"/>
                <a:cs typeface="Arial Black"/>
              </a:rPr>
              <a:t> </a:t>
            </a:r>
            <a:r>
              <a:rPr sz="1600" spc="-160" dirty="0">
                <a:latin typeface="Arial Black"/>
                <a:cs typeface="Arial Black"/>
              </a:rPr>
              <a:t>in</a:t>
            </a:r>
            <a:endParaRPr sz="1600" dirty="0">
              <a:latin typeface="Arial Black"/>
              <a:cs typeface="Arial Black"/>
            </a:endParaRPr>
          </a:p>
          <a:p>
            <a:pPr marL="299085">
              <a:lnSpc>
                <a:spcPct val="100000"/>
              </a:lnSpc>
            </a:pPr>
            <a:r>
              <a:rPr sz="1600" spc="-215" dirty="0">
                <a:latin typeface="Arial Black"/>
                <a:cs typeface="Arial Black"/>
              </a:rPr>
              <a:t>Visual </a:t>
            </a:r>
            <a:r>
              <a:rPr sz="1600" spc="-185" dirty="0">
                <a:latin typeface="Arial Black"/>
                <a:cs typeface="Arial Black"/>
              </a:rPr>
              <a:t>Studio </a:t>
            </a:r>
            <a:r>
              <a:rPr sz="1600" spc="-200" dirty="0">
                <a:latin typeface="Arial Black"/>
                <a:cs typeface="Arial Black"/>
              </a:rPr>
              <a:t>locations </a:t>
            </a:r>
            <a:r>
              <a:rPr sz="1600" spc="-160" dirty="0">
                <a:latin typeface="Arial Black"/>
                <a:cs typeface="Arial Black"/>
              </a:rPr>
              <a:t>until </a:t>
            </a:r>
            <a:r>
              <a:rPr sz="1600" spc="-229" dirty="0">
                <a:latin typeface="Arial Black"/>
                <a:cs typeface="Arial Black"/>
              </a:rPr>
              <a:t>next</a:t>
            </a:r>
            <a:r>
              <a:rPr sz="1600" spc="-60" dirty="0">
                <a:latin typeface="Arial Black"/>
                <a:cs typeface="Arial Black"/>
              </a:rPr>
              <a:t> </a:t>
            </a:r>
            <a:r>
              <a:rPr sz="1600" spc="-225" dirty="0">
                <a:latin typeface="Arial Black"/>
                <a:cs typeface="Arial Black"/>
              </a:rPr>
              <a:t>release.</a:t>
            </a:r>
            <a:endParaRPr sz="1600" dirty="0">
              <a:latin typeface="Arial Black"/>
              <a:cs typeface="Arial Black"/>
            </a:endParaRPr>
          </a:p>
        </p:txBody>
      </p:sp>
      <p:sp>
        <p:nvSpPr>
          <p:cNvPr id="5" name="object 5"/>
          <p:cNvSpPr txBox="1"/>
          <p:nvPr/>
        </p:nvSpPr>
        <p:spPr>
          <a:xfrm>
            <a:off x="6322314" y="1970774"/>
            <a:ext cx="5494020" cy="2087880"/>
          </a:xfrm>
          <a:prstGeom prst="rect">
            <a:avLst/>
          </a:prstGeom>
        </p:spPr>
        <p:txBody>
          <a:bodyPr vert="horz" wrap="square" lIns="0" tIns="62865" rIns="0" bIns="0" rtlCol="0">
            <a:spAutoFit/>
          </a:bodyPr>
          <a:lstStyle/>
          <a:p>
            <a:pPr marL="299085" indent="-287020">
              <a:lnSpc>
                <a:spcPct val="100000"/>
              </a:lnSpc>
              <a:spcBef>
                <a:spcPts val="495"/>
              </a:spcBef>
              <a:buClr>
                <a:srgbClr val="0078D6"/>
              </a:buClr>
              <a:buSzPct val="140625"/>
              <a:buFont typeface="Arial"/>
              <a:buChar char="•"/>
              <a:tabLst>
                <a:tab pos="299085" algn="l"/>
                <a:tab pos="299720" algn="l"/>
              </a:tabLst>
            </a:pPr>
            <a:r>
              <a:rPr sz="1600" b="1" spc="-65" dirty="0">
                <a:latin typeface="Arial"/>
                <a:cs typeface="Arial"/>
              </a:rPr>
              <a:t>Public </a:t>
            </a:r>
            <a:r>
              <a:rPr sz="1600" b="1" spc="-40" dirty="0">
                <a:latin typeface="Arial"/>
                <a:cs typeface="Arial"/>
              </a:rPr>
              <a:t>project </a:t>
            </a:r>
            <a:r>
              <a:rPr sz="1600" b="1" spc="-80" dirty="0">
                <a:latin typeface="Arial"/>
                <a:cs typeface="Arial"/>
              </a:rPr>
              <a:t>usage </a:t>
            </a:r>
            <a:r>
              <a:rPr sz="1600" b="1" spc="-120" dirty="0">
                <a:latin typeface="Arial"/>
                <a:cs typeface="Arial"/>
              </a:rPr>
              <a:t>is </a:t>
            </a:r>
            <a:r>
              <a:rPr sz="1600" b="1" spc="-40" dirty="0">
                <a:latin typeface="Arial"/>
                <a:cs typeface="Arial"/>
              </a:rPr>
              <a:t>now</a:t>
            </a:r>
            <a:r>
              <a:rPr sz="1600" b="1" spc="235" dirty="0">
                <a:latin typeface="Arial"/>
                <a:cs typeface="Arial"/>
              </a:rPr>
              <a:t> </a:t>
            </a:r>
            <a:r>
              <a:rPr sz="1600" b="1" spc="-35" dirty="0">
                <a:latin typeface="Arial"/>
                <a:cs typeface="Arial"/>
              </a:rPr>
              <a:t>free.</a:t>
            </a:r>
            <a:endParaRPr sz="1600">
              <a:latin typeface="Arial"/>
              <a:cs typeface="Arial"/>
            </a:endParaRPr>
          </a:p>
          <a:p>
            <a:pPr marL="299085" marR="80645" indent="-287020">
              <a:lnSpc>
                <a:spcPct val="100000"/>
              </a:lnSpc>
              <a:spcBef>
                <a:spcPts val="1200"/>
              </a:spcBef>
              <a:buClr>
                <a:srgbClr val="0078D6"/>
              </a:buClr>
              <a:buSzPct val="140625"/>
              <a:buFont typeface="Arial"/>
              <a:buChar char="•"/>
              <a:tabLst>
                <a:tab pos="299085" algn="l"/>
                <a:tab pos="299720" algn="l"/>
              </a:tabLst>
            </a:pPr>
            <a:r>
              <a:rPr sz="1600" spc="-240" dirty="0">
                <a:latin typeface="Arial Black"/>
                <a:cs typeface="Arial Black"/>
              </a:rPr>
              <a:t>The </a:t>
            </a:r>
            <a:r>
              <a:rPr sz="1600" spc="-195" dirty="0">
                <a:latin typeface="Arial Black"/>
                <a:cs typeface="Arial Black"/>
              </a:rPr>
              <a:t>free </a:t>
            </a:r>
            <a:r>
              <a:rPr sz="1600" spc="-180" dirty="0">
                <a:latin typeface="Arial Black"/>
                <a:cs typeface="Arial Black"/>
              </a:rPr>
              <a:t>tier </a:t>
            </a:r>
            <a:r>
              <a:rPr sz="1600" spc="-140" dirty="0">
                <a:latin typeface="Arial Black"/>
                <a:cs typeface="Arial Black"/>
              </a:rPr>
              <a:t>for </a:t>
            </a:r>
            <a:r>
              <a:rPr sz="1600" spc="-200" dirty="0">
                <a:latin typeface="Arial Black"/>
                <a:cs typeface="Arial Black"/>
              </a:rPr>
              <a:t>Pipelines </a:t>
            </a:r>
            <a:r>
              <a:rPr sz="1600" spc="-220" dirty="0">
                <a:latin typeface="Arial Black"/>
                <a:cs typeface="Arial Black"/>
              </a:rPr>
              <a:t>now </a:t>
            </a:r>
            <a:r>
              <a:rPr sz="1600" spc="-210" dirty="0">
                <a:latin typeface="Arial Black"/>
                <a:cs typeface="Arial Black"/>
              </a:rPr>
              <a:t>includes </a:t>
            </a:r>
            <a:r>
              <a:rPr sz="1600" b="1" spc="-70" dirty="0">
                <a:latin typeface="Arial"/>
                <a:cs typeface="Arial"/>
              </a:rPr>
              <a:t>1,800 </a:t>
            </a:r>
            <a:r>
              <a:rPr sz="1600" spc="-210" dirty="0">
                <a:latin typeface="Arial Black"/>
                <a:cs typeface="Arial Black"/>
              </a:rPr>
              <a:t>minutes </a:t>
            </a:r>
            <a:r>
              <a:rPr sz="1600" spc="-175" dirty="0">
                <a:latin typeface="Arial Black"/>
                <a:cs typeface="Arial Black"/>
              </a:rPr>
              <a:t>per  </a:t>
            </a:r>
            <a:r>
              <a:rPr sz="1600" spc="-180" dirty="0">
                <a:latin typeface="Arial Black"/>
                <a:cs typeface="Arial Black"/>
              </a:rPr>
              <a:t>month, </a:t>
            </a:r>
            <a:r>
              <a:rPr sz="1600" spc="-155" dirty="0">
                <a:latin typeface="Arial Black"/>
                <a:cs typeface="Arial Black"/>
              </a:rPr>
              <a:t>up </a:t>
            </a:r>
            <a:r>
              <a:rPr sz="1600" spc="-170" dirty="0">
                <a:latin typeface="Arial Black"/>
                <a:cs typeface="Arial Black"/>
              </a:rPr>
              <a:t>from</a:t>
            </a:r>
            <a:r>
              <a:rPr sz="1600" spc="40" dirty="0">
                <a:latin typeface="Arial Black"/>
                <a:cs typeface="Arial Black"/>
              </a:rPr>
              <a:t> </a:t>
            </a:r>
            <a:r>
              <a:rPr sz="1600" spc="-204" dirty="0">
                <a:latin typeface="Arial Black"/>
                <a:cs typeface="Arial Black"/>
              </a:rPr>
              <a:t>240.</a:t>
            </a:r>
            <a:endParaRPr sz="1600">
              <a:latin typeface="Arial Black"/>
              <a:cs typeface="Arial Black"/>
            </a:endParaRPr>
          </a:p>
          <a:p>
            <a:pPr marL="299085" marR="5080" indent="-287020">
              <a:lnSpc>
                <a:spcPct val="100000"/>
              </a:lnSpc>
              <a:spcBef>
                <a:spcPts val="1200"/>
              </a:spcBef>
              <a:buClr>
                <a:srgbClr val="0078D6"/>
              </a:buClr>
              <a:buSzPct val="140625"/>
              <a:buFont typeface="Arial"/>
              <a:buChar char="•"/>
              <a:tabLst>
                <a:tab pos="299085" algn="l"/>
                <a:tab pos="299720" algn="l"/>
              </a:tabLst>
            </a:pPr>
            <a:r>
              <a:rPr sz="1600" spc="-204" dirty="0">
                <a:latin typeface="Arial Black"/>
                <a:cs typeface="Arial Black"/>
              </a:rPr>
              <a:t>Pipelines </a:t>
            </a:r>
            <a:r>
              <a:rPr sz="1600" spc="-254" dirty="0">
                <a:latin typeface="Arial Black"/>
                <a:cs typeface="Arial Black"/>
              </a:rPr>
              <a:t>can </a:t>
            </a:r>
            <a:r>
              <a:rPr sz="1600" spc="-185" dirty="0">
                <a:latin typeface="Arial Black"/>
                <a:cs typeface="Arial Black"/>
              </a:rPr>
              <a:t>be </a:t>
            </a:r>
            <a:r>
              <a:rPr sz="1600" spc="-215" dirty="0">
                <a:latin typeface="Arial Black"/>
                <a:cs typeface="Arial Black"/>
              </a:rPr>
              <a:t>used </a:t>
            </a:r>
            <a:r>
              <a:rPr sz="1600" spc="-175" dirty="0">
                <a:latin typeface="Arial Black"/>
                <a:cs typeface="Arial Black"/>
              </a:rPr>
              <a:t>independently </a:t>
            </a:r>
            <a:r>
              <a:rPr sz="1600" spc="-170" dirty="0">
                <a:latin typeface="Arial Black"/>
                <a:cs typeface="Arial Black"/>
              </a:rPr>
              <a:t>from </a:t>
            </a:r>
            <a:r>
              <a:rPr sz="1600" spc="-229" dirty="0">
                <a:latin typeface="Arial Black"/>
                <a:cs typeface="Arial Black"/>
              </a:rPr>
              <a:t>Repos </a:t>
            </a:r>
            <a:r>
              <a:rPr sz="1600" spc="-5" dirty="0">
                <a:latin typeface="Arial Black"/>
                <a:cs typeface="Arial Black"/>
              </a:rPr>
              <a:t>— </a:t>
            </a:r>
            <a:r>
              <a:rPr sz="1600" spc="-220" dirty="0">
                <a:latin typeface="Arial Black"/>
                <a:cs typeface="Arial Black"/>
              </a:rPr>
              <a:t>so </a:t>
            </a:r>
            <a:r>
              <a:rPr sz="1600" spc="-140" dirty="0">
                <a:latin typeface="Arial Black"/>
                <a:cs typeface="Arial Black"/>
              </a:rPr>
              <a:t>if  </a:t>
            </a:r>
            <a:r>
              <a:rPr sz="1600" spc="-175" dirty="0">
                <a:latin typeface="Arial Black"/>
                <a:cs typeface="Arial Black"/>
              </a:rPr>
              <a:t>you </a:t>
            </a:r>
            <a:r>
              <a:rPr sz="1600" spc="-225" dirty="0">
                <a:latin typeface="Arial Black"/>
                <a:cs typeface="Arial Black"/>
              </a:rPr>
              <a:t>are </a:t>
            </a:r>
            <a:r>
              <a:rPr sz="1600" spc="-165" dirty="0">
                <a:latin typeface="Arial Black"/>
                <a:cs typeface="Arial Black"/>
              </a:rPr>
              <a:t>only </a:t>
            </a:r>
            <a:r>
              <a:rPr sz="1600" spc="-190" dirty="0">
                <a:latin typeface="Arial Black"/>
                <a:cs typeface="Arial Black"/>
              </a:rPr>
              <a:t>using </a:t>
            </a:r>
            <a:r>
              <a:rPr sz="1600" spc="-200" dirty="0">
                <a:latin typeface="Arial Black"/>
                <a:cs typeface="Arial Black"/>
              </a:rPr>
              <a:t>Pipelines </a:t>
            </a:r>
            <a:r>
              <a:rPr sz="1600" spc="-185" dirty="0">
                <a:latin typeface="Arial Black"/>
                <a:cs typeface="Arial Black"/>
              </a:rPr>
              <a:t>and </a:t>
            </a:r>
            <a:r>
              <a:rPr sz="1600" spc="-170" dirty="0">
                <a:latin typeface="Arial Black"/>
                <a:cs typeface="Arial Black"/>
              </a:rPr>
              <a:t>your </a:t>
            </a:r>
            <a:r>
              <a:rPr sz="1600" spc="-200" dirty="0">
                <a:latin typeface="Arial Black"/>
                <a:cs typeface="Arial Black"/>
              </a:rPr>
              <a:t>repos </a:t>
            </a:r>
            <a:r>
              <a:rPr sz="1600" spc="-225" dirty="0">
                <a:latin typeface="Arial Black"/>
                <a:cs typeface="Arial Black"/>
              </a:rPr>
              <a:t>are </a:t>
            </a:r>
            <a:r>
              <a:rPr sz="1600" spc="-195" dirty="0">
                <a:latin typeface="Arial Black"/>
                <a:cs typeface="Arial Black"/>
              </a:rPr>
              <a:t>hosted </a:t>
            </a:r>
            <a:r>
              <a:rPr sz="1600" spc="-150" dirty="0">
                <a:latin typeface="Arial Black"/>
                <a:cs typeface="Arial Black"/>
              </a:rPr>
              <a:t>on  </a:t>
            </a:r>
            <a:r>
              <a:rPr sz="1600" spc="-180" dirty="0">
                <a:latin typeface="Arial Black"/>
                <a:cs typeface="Arial Black"/>
              </a:rPr>
              <a:t>GitHub </a:t>
            </a:r>
            <a:r>
              <a:rPr sz="1600" spc="-175" dirty="0">
                <a:latin typeface="Arial Black"/>
                <a:cs typeface="Arial Black"/>
              </a:rPr>
              <a:t>you </a:t>
            </a:r>
            <a:r>
              <a:rPr sz="1600" spc="-140" dirty="0">
                <a:latin typeface="Arial Black"/>
                <a:cs typeface="Arial Black"/>
              </a:rPr>
              <a:t>don’t </a:t>
            </a:r>
            <a:r>
              <a:rPr sz="1600" spc="-190" dirty="0">
                <a:latin typeface="Arial Black"/>
                <a:cs typeface="Arial Black"/>
              </a:rPr>
              <a:t>need </a:t>
            </a:r>
            <a:r>
              <a:rPr sz="1600" spc="-155" dirty="0">
                <a:latin typeface="Arial Black"/>
                <a:cs typeface="Arial Black"/>
              </a:rPr>
              <a:t>to </a:t>
            </a:r>
            <a:r>
              <a:rPr sz="1600" spc="-210" dirty="0">
                <a:latin typeface="Arial Black"/>
                <a:cs typeface="Arial Black"/>
              </a:rPr>
              <a:t>pay </a:t>
            </a:r>
            <a:r>
              <a:rPr sz="1600" spc="-140" dirty="0">
                <a:latin typeface="Arial Black"/>
                <a:cs typeface="Arial Black"/>
              </a:rPr>
              <a:t>for </a:t>
            </a:r>
            <a:r>
              <a:rPr sz="1600" spc="-225" dirty="0">
                <a:latin typeface="Arial Black"/>
                <a:cs typeface="Arial Black"/>
              </a:rPr>
              <a:t>Repos </a:t>
            </a:r>
            <a:r>
              <a:rPr sz="1600" spc="-145" dirty="0">
                <a:latin typeface="Arial Black"/>
                <a:cs typeface="Arial Black"/>
              </a:rPr>
              <a:t>or </a:t>
            </a:r>
            <a:r>
              <a:rPr sz="1600" spc="-229" dirty="0">
                <a:latin typeface="Arial Black"/>
                <a:cs typeface="Arial Black"/>
              </a:rPr>
              <a:t>Boards </a:t>
            </a:r>
            <a:r>
              <a:rPr sz="1600" spc="-240" dirty="0">
                <a:latin typeface="Arial Black"/>
                <a:cs typeface="Arial Black"/>
              </a:rPr>
              <a:t>(Basic)  </a:t>
            </a:r>
            <a:r>
              <a:rPr sz="1600" spc="-229" dirty="0">
                <a:latin typeface="Arial Black"/>
                <a:cs typeface="Arial Black"/>
              </a:rPr>
              <a:t>users.</a:t>
            </a:r>
            <a:endParaRPr sz="1600">
              <a:latin typeface="Arial Black"/>
              <a:cs typeface="Arial Black"/>
            </a:endParaRPr>
          </a:p>
        </p:txBody>
      </p:sp>
      <p:sp>
        <p:nvSpPr>
          <p:cNvPr id="6" name="object 6"/>
          <p:cNvSpPr txBox="1"/>
          <p:nvPr/>
        </p:nvSpPr>
        <p:spPr>
          <a:xfrm>
            <a:off x="6322314" y="4518405"/>
            <a:ext cx="1386840" cy="269240"/>
          </a:xfrm>
          <a:prstGeom prst="rect">
            <a:avLst/>
          </a:prstGeom>
        </p:spPr>
        <p:txBody>
          <a:bodyPr vert="horz" wrap="square" lIns="0" tIns="12065" rIns="0" bIns="0" rtlCol="0">
            <a:spAutoFit/>
          </a:bodyPr>
          <a:lstStyle/>
          <a:p>
            <a:pPr marL="12700">
              <a:lnSpc>
                <a:spcPct val="100000"/>
              </a:lnSpc>
              <a:spcBef>
                <a:spcPts val="95"/>
              </a:spcBef>
            </a:pPr>
            <a:r>
              <a:rPr sz="1600" b="1" spc="30" dirty="0">
                <a:solidFill>
                  <a:srgbClr val="0078D6"/>
                </a:solidFill>
                <a:latin typeface="Arial"/>
                <a:cs typeface="Arial"/>
              </a:rPr>
              <a:t>New</a:t>
            </a:r>
            <a:r>
              <a:rPr sz="1600" b="1" spc="-65" dirty="0">
                <a:solidFill>
                  <a:srgbClr val="0078D6"/>
                </a:solidFill>
                <a:latin typeface="Arial"/>
                <a:cs typeface="Arial"/>
              </a:rPr>
              <a:t> </a:t>
            </a:r>
            <a:r>
              <a:rPr sz="1600" b="1" spc="-55" dirty="0">
                <a:solidFill>
                  <a:srgbClr val="0078D6"/>
                </a:solidFill>
                <a:latin typeface="Arial"/>
                <a:cs typeface="Arial"/>
              </a:rPr>
              <a:t>Accounts</a:t>
            </a:r>
            <a:endParaRPr sz="1600">
              <a:latin typeface="Arial"/>
              <a:cs typeface="Arial"/>
            </a:endParaRPr>
          </a:p>
        </p:txBody>
      </p:sp>
      <p:sp>
        <p:nvSpPr>
          <p:cNvPr id="7" name="object 7"/>
          <p:cNvSpPr txBox="1"/>
          <p:nvPr/>
        </p:nvSpPr>
        <p:spPr>
          <a:xfrm>
            <a:off x="6322314" y="4801260"/>
            <a:ext cx="4080510" cy="732790"/>
          </a:xfrm>
          <a:prstGeom prst="rect">
            <a:avLst/>
          </a:prstGeom>
        </p:spPr>
        <p:txBody>
          <a:bodyPr vert="horz" wrap="square" lIns="0" tIns="62865" rIns="0" bIns="0" rtlCol="0">
            <a:spAutoFit/>
          </a:bodyPr>
          <a:lstStyle/>
          <a:p>
            <a:pPr marL="299085" indent="-287020">
              <a:lnSpc>
                <a:spcPct val="100000"/>
              </a:lnSpc>
              <a:spcBef>
                <a:spcPts val="495"/>
              </a:spcBef>
              <a:buClr>
                <a:srgbClr val="0078D6"/>
              </a:buClr>
              <a:buSzPct val="140625"/>
              <a:buFont typeface="Arial"/>
              <a:buChar char="•"/>
              <a:tabLst>
                <a:tab pos="299085" algn="l"/>
                <a:tab pos="299720" algn="l"/>
              </a:tabLst>
            </a:pPr>
            <a:r>
              <a:rPr sz="1600" spc="-165" dirty="0">
                <a:latin typeface="Arial Black"/>
                <a:cs typeface="Arial Black"/>
              </a:rPr>
              <a:t>https://dev.azure.com/contoso </a:t>
            </a:r>
            <a:r>
              <a:rPr sz="1600" spc="-215" dirty="0">
                <a:latin typeface="Arial Black"/>
                <a:cs typeface="Arial Black"/>
              </a:rPr>
              <a:t>based</a:t>
            </a:r>
            <a:r>
              <a:rPr sz="1600" spc="-30" dirty="0">
                <a:latin typeface="Arial Black"/>
                <a:cs typeface="Arial Black"/>
              </a:rPr>
              <a:t> </a:t>
            </a:r>
            <a:r>
              <a:rPr sz="1600" spc="-260" dirty="0">
                <a:latin typeface="Arial Black"/>
                <a:cs typeface="Arial Black"/>
              </a:rPr>
              <a:t>URL.</a:t>
            </a:r>
            <a:endParaRPr sz="1600">
              <a:latin typeface="Arial Black"/>
              <a:cs typeface="Arial Black"/>
            </a:endParaRPr>
          </a:p>
          <a:p>
            <a:pPr marL="299085" indent="-287020">
              <a:lnSpc>
                <a:spcPct val="100000"/>
              </a:lnSpc>
              <a:spcBef>
                <a:spcPts val="1205"/>
              </a:spcBef>
              <a:buClr>
                <a:srgbClr val="0078D6"/>
              </a:buClr>
              <a:buSzPct val="140625"/>
              <a:buFont typeface="Arial"/>
              <a:buChar char="•"/>
              <a:tabLst>
                <a:tab pos="299085" algn="l"/>
                <a:tab pos="299720" algn="l"/>
              </a:tabLst>
            </a:pPr>
            <a:r>
              <a:rPr sz="1600" spc="-250" dirty="0">
                <a:latin typeface="Arial Black"/>
                <a:cs typeface="Arial Black"/>
              </a:rPr>
              <a:t>New </a:t>
            </a:r>
            <a:r>
              <a:rPr sz="1600" spc="-180" dirty="0">
                <a:latin typeface="Arial Black"/>
                <a:cs typeface="Arial Black"/>
              </a:rPr>
              <a:t>navigation </a:t>
            </a:r>
            <a:r>
              <a:rPr sz="1600" spc="-150" dirty="0">
                <a:latin typeface="Arial Black"/>
                <a:cs typeface="Arial Black"/>
              </a:rPr>
              <a:t>&amp; </a:t>
            </a:r>
            <a:r>
              <a:rPr sz="1600" spc="-165" dirty="0">
                <a:latin typeface="Arial Black"/>
                <a:cs typeface="Arial Black"/>
              </a:rPr>
              <a:t>branding </a:t>
            </a:r>
            <a:r>
              <a:rPr sz="1600" spc="-170" dirty="0">
                <a:latin typeface="Arial Black"/>
                <a:cs typeface="Arial Black"/>
              </a:rPr>
              <a:t>by</a:t>
            </a:r>
            <a:r>
              <a:rPr sz="1600" spc="-30" dirty="0">
                <a:latin typeface="Arial Black"/>
                <a:cs typeface="Arial Black"/>
              </a:rPr>
              <a:t> </a:t>
            </a:r>
            <a:r>
              <a:rPr sz="1600" spc="-175" dirty="0">
                <a:latin typeface="Arial Black"/>
                <a:cs typeface="Arial Black"/>
              </a:rPr>
              <a:t>default.</a:t>
            </a:r>
            <a:endParaRPr sz="1600">
              <a:latin typeface="Arial Black"/>
              <a:cs typeface="Arial Black"/>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161081"/>
            <a:ext cx="8077834" cy="1072515"/>
          </a:xfrm>
          <a:prstGeom prst="rect">
            <a:avLst/>
          </a:prstGeom>
        </p:spPr>
        <p:txBody>
          <a:bodyPr vert="horz" wrap="square" lIns="0" tIns="161290" rIns="0" bIns="0" rtlCol="0">
            <a:spAutoFit/>
          </a:bodyPr>
          <a:lstStyle/>
          <a:p>
            <a:pPr marL="12700">
              <a:lnSpc>
                <a:spcPct val="100000"/>
              </a:lnSpc>
              <a:spcBef>
                <a:spcPts val="1270"/>
              </a:spcBef>
            </a:pPr>
            <a:r>
              <a:rPr sz="3600" spc="-150" dirty="0"/>
              <a:t>Migrating </a:t>
            </a:r>
            <a:r>
              <a:rPr sz="3600" spc="-155" dirty="0"/>
              <a:t>from </a:t>
            </a:r>
            <a:r>
              <a:rPr sz="3600" spc="-465" dirty="0"/>
              <a:t>TFS </a:t>
            </a:r>
            <a:r>
              <a:rPr sz="3600" spc="-70" dirty="0"/>
              <a:t>to </a:t>
            </a:r>
            <a:r>
              <a:rPr sz="3600" spc="-250" dirty="0"/>
              <a:t>Azure</a:t>
            </a:r>
            <a:r>
              <a:rPr sz="3600" spc="-595" dirty="0"/>
              <a:t> </a:t>
            </a:r>
            <a:r>
              <a:rPr sz="3600" spc="-275" dirty="0"/>
              <a:t>DevOps</a:t>
            </a:r>
            <a:endParaRPr sz="3600"/>
          </a:p>
          <a:p>
            <a:pPr marL="12700">
              <a:lnSpc>
                <a:spcPct val="100000"/>
              </a:lnSpc>
              <a:spcBef>
                <a:spcPts val="590"/>
              </a:spcBef>
            </a:pPr>
            <a:r>
              <a:rPr sz="1800" b="0" spc="-185" dirty="0">
                <a:solidFill>
                  <a:srgbClr val="000000"/>
                </a:solidFill>
                <a:latin typeface="Arial Black"/>
                <a:cs typeface="Arial Black"/>
              </a:rPr>
              <a:t>Move from </a:t>
            </a:r>
            <a:r>
              <a:rPr sz="1800" b="0" spc="-335" dirty="0">
                <a:solidFill>
                  <a:srgbClr val="000000"/>
                </a:solidFill>
                <a:latin typeface="Arial Black"/>
                <a:cs typeface="Arial Black"/>
              </a:rPr>
              <a:t>Team </a:t>
            </a:r>
            <a:r>
              <a:rPr sz="1800" b="0" spc="-200" dirty="0">
                <a:solidFill>
                  <a:srgbClr val="000000"/>
                </a:solidFill>
                <a:latin typeface="Arial Black"/>
                <a:cs typeface="Arial Black"/>
              </a:rPr>
              <a:t>Foundation </a:t>
            </a:r>
            <a:r>
              <a:rPr sz="1800" b="0" spc="-240" dirty="0">
                <a:solidFill>
                  <a:srgbClr val="000000"/>
                </a:solidFill>
                <a:latin typeface="Arial Black"/>
                <a:cs typeface="Arial Black"/>
              </a:rPr>
              <a:t>Server </a:t>
            </a:r>
            <a:r>
              <a:rPr sz="1800" b="0" spc="-175" dirty="0">
                <a:solidFill>
                  <a:srgbClr val="000000"/>
                </a:solidFill>
                <a:latin typeface="Arial Black"/>
                <a:cs typeface="Arial Black"/>
              </a:rPr>
              <a:t>to </a:t>
            </a:r>
            <a:r>
              <a:rPr sz="1800" b="0" spc="-215" dirty="0">
                <a:solidFill>
                  <a:srgbClr val="000000"/>
                </a:solidFill>
                <a:latin typeface="Arial Black"/>
                <a:cs typeface="Arial Black"/>
              </a:rPr>
              <a:t>Azure DevOps </a:t>
            </a:r>
            <a:r>
              <a:rPr sz="1800" b="0" spc="-204" dirty="0">
                <a:solidFill>
                  <a:srgbClr val="000000"/>
                </a:solidFill>
                <a:latin typeface="Arial Black"/>
                <a:cs typeface="Arial Black"/>
              </a:rPr>
              <a:t>and </a:t>
            </a:r>
            <a:r>
              <a:rPr sz="1800" b="0" spc="-165" dirty="0">
                <a:solidFill>
                  <a:srgbClr val="000000"/>
                </a:solidFill>
                <a:latin typeface="Arial Black"/>
                <a:cs typeface="Arial Black"/>
              </a:rPr>
              <a:t>bring </a:t>
            </a:r>
            <a:r>
              <a:rPr sz="1800" b="0" spc="-185" dirty="0">
                <a:solidFill>
                  <a:srgbClr val="000000"/>
                </a:solidFill>
                <a:latin typeface="Arial Black"/>
                <a:cs typeface="Arial Black"/>
              </a:rPr>
              <a:t>your </a:t>
            </a:r>
            <a:r>
              <a:rPr sz="1800" b="0" spc="-229" dirty="0">
                <a:solidFill>
                  <a:srgbClr val="000000"/>
                </a:solidFill>
                <a:latin typeface="Arial Black"/>
                <a:cs typeface="Arial Black"/>
              </a:rPr>
              <a:t>data</a:t>
            </a:r>
            <a:r>
              <a:rPr sz="1800" b="0" spc="-114" dirty="0">
                <a:solidFill>
                  <a:srgbClr val="000000"/>
                </a:solidFill>
                <a:latin typeface="Arial Black"/>
                <a:cs typeface="Arial Black"/>
              </a:rPr>
              <a:t> </a:t>
            </a:r>
            <a:r>
              <a:rPr sz="1800" b="0" spc="-190" dirty="0">
                <a:solidFill>
                  <a:srgbClr val="000000"/>
                </a:solidFill>
                <a:latin typeface="Arial Black"/>
                <a:cs typeface="Arial Black"/>
              </a:rPr>
              <a:t>along</a:t>
            </a:r>
            <a:endParaRPr sz="1800">
              <a:latin typeface="Arial Black"/>
              <a:cs typeface="Arial Black"/>
            </a:endParaRPr>
          </a:p>
        </p:txBody>
      </p:sp>
      <p:sp>
        <p:nvSpPr>
          <p:cNvPr id="3" name="object 3"/>
          <p:cNvSpPr txBox="1"/>
          <p:nvPr/>
        </p:nvSpPr>
        <p:spPr>
          <a:xfrm>
            <a:off x="422249" y="1534159"/>
            <a:ext cx="7653020" cy="269240"/>
          </a:xfrm>
          <a:prstGeom prst="rect">
            <a:avLst/>
          </a:prstGeom>
        </p:spPr>
        <p:txBody>
          <a:bodyPr vert="horz" wrap="square" lIns="0" tIns="12065" rIns="0" bIns="0" rtlCol="0">
            <a:spAutoFit/>
          </a:bodyPr>
          <a:lstStyle/>
          <a:p>
            <a:pPr marL="12700">
              <a:lnSpc>
                <a:spcPct val="100000"/>
              </a:lnSpc>
              <a:spcBef>
                <a:spcPts val="95"/>
              </a:spcBef>
              <a:tabLst>
                <a:tab pos="5912485" algn="l"/>
              </a:tabLst>
            </a:pPr>
            <a:r>
              <a:rPr sz="1600" b="1" spc="-65" dirty="0">
                <a:solidFill>
                  <a:srgbClr val="0078D6"/>
                </a:solidFill>
                <a:latin typeface="Arial"/>
                <a:cs typeface="Arial"/>
              </a:rPr>
              <a:t>Benefits </a:t>
            </a:r>
            <a:r>
              <a:rPr sz="1600" b="1" spc="-20" dirty="0">
                <a:solidFill>
                  <a:srgbClr val="0078D6"/>
                </a:solidFill>
                <a:latin typeface="Arial"/>
                <a:cs typeface="Arial"/>
              </a:rPr>
              <a:t>of </a:t>
            </a:r>
            <a:r>
              <a:rPr sz="1600" b="1" spc="-60" dirty="0">
                <a:solidFill>
                  <a:srgbClr val="0078D6"/>
                </a:solidFill>
                <a:latin typeface="Arial"/>
                <a:cs typeface="Arial"/>
              </a:rPr>
              <a:t>Cloud </a:t>
            </a:r>
            <a:r>
              <a:rPr sz="1600" b="1" spc="-45" dirty="0">
                <a:solidFill>
                  <a:srgbClr val="0078D6"/>
                </a:solidFill>
                <a:latin typeface="Arial"/>
                <a:cs typeface="Arial"/>
              </a:rPr>
              <a:t>Hosted </a:t>
            </a:r>
            <a:r>
              <a:rPr sz="1600" b="1" spc="-60" dirty="0">
                <a:solidFill>
                  <a:srgbClr val="0078D6"/>
                </a:solidFill>
                <a:latin typeface="Arial"/>
                <a:cs typeface="Arial"/>
              </a:rPr>
              <a:t>Azure</a:t>
            </a:r>
            <a:r>
              <a:rPr sz="1600" b="1" spc="195" dirty="0">
                <a:solidFill>
                  <a:srgbClr val="0078D6"/>
                </a:solidFill>
                <a:latin typeface="Arial"/>
                <a:cs typeface="Arial"/>
              </a:rPr>
              <a:t> </a:t>
            </a:r>
            <a:r>
              <a:rPr sz="1600" b="1" spc="-70" dirty="0">
                <a:solidFill>
                  <a:srgbClr val="0078D6"/>
                </a:solidFill>
                <a:latin typeface="Arial"/>
                <a:cs typeface="Arial"/>
              </a:rPr>
              <a:t>DevOps</a:t>
            </a:r>
            <a:r>
              <a:rPr sz="1600" b="1" spc="15" dirty="0">
                <a:solidFill>
                  <a:srgbClr val="0078D6"/>
                </a:solidFill>
                <a:latin typeface="Arial"/>
                <a:cs typeface="Arial"/>
              </a:rPr>
              <a:t> </a:t>
            </a:r>
            <a:r>
              <a:rPr sz="1600" b="1" spc="-95" dirty="0">
                <a:solidFill>
                  <a:srgbClr val="0078D6"/>
                </a:solidFill>
                <a:latin typeface="Arial"/>
                <a:cs typeface="Arial"/>
              </a:rPr>
              <a:t>Services	</a:t>
            </a:r>
            <a:r>
              <a:rPr sz="1600" b="1" spc="-170" dirty="0">
                <a:solidFill>
                  <a:srgbClr val="0078D6"/>
                </a:solidFill>
                <a:latin typeface="Arial"/>
                <a:cs typeface="Arial"/>
              </a:rPr>
              <a:t>TFS </a:t>
            </a:r>
            <a:r>
              <a:rPr sz="1600" b="1" dirty="0">
                <a:solidFill>
                  <a:srgbClr val="0078D6"/>
                </a:solidFill>
                <a:latin typeface="Arial"/>
                <a:cs typeface="Arial"/>
              </a:rPr>
              <a:t>Import</a:t>
            </a:r>
            <a:r>
              <a:rPr sz="1600" b="1" spc="-150" dirty="0">
                <a:solidFill>
                  <a:srgbClr val="0078D6"/>
                </a:solidFill>
                <a:latin typeface="Arial"/>
                <a:cs typeface="Arial"/>
              </a:rPr>
              <a:t> </a:t>
            </a:r>
            <a:r>
              <a:rPr sz="1600" b="1" spc="-80" dirty="0">
                <a:solidFill>
                  <a:srgbClr val="0078D6"/>
                </a:solidFill>
                <a:latin typeface="Arial"/>
                <a:cs typeface="Arial"/>
              </a:rPr>
              <a:t>Service</a:t>
            </a:r>
            <a:endParaRPr sz="1600">
              <a:latin typeface="Arial"/>
              <a:cs typeface="Arial"/>
            </a:endParaRPr>
          </a:p>
        </p:txBody>
      </p:sp>
      <p:sp>
        <p:nvSpPr>
          <p:cNvPr id="4" name="object 4"/>
          <p:cNvSpPr txBox="1"/>
          <p:nvPr/>
        </p:nvSpPr>
        <p:spPr>
          <a:xfrm>
            <a:off x="422249" y="1880106"/>
            <a:ext cx="5297805" cy="1768475"/>
          </a:xfrm>
          <a:prstGeom prst="rect">
            <a:avLst/>
          </a:prstGeom>
        </p:spPr>
        <p:txBody>
          <a:bodyPr vert="horz" wrap="square" lIns="0" tIns="62230" rIns="0" bIns="0" rtlCol="0">
            <a:spAutoFit/>
          </a:bodyPr>
          <a:lstStyle/>
          <a:p>
            <a:pPr marL="299085" indent="-287020">
              <a:lnSpc>
                <a:spcPct val="100000"/>
              </a:lnSpc>
              <a:spcBef>
                <a:spcPts val="490"/>
              </a:spcBef>
              <a:buClr>
                <a:srgbClr val="0078D6"/>
              </a:buClr>
              <a:buSzPct val="140625"/>
              <a:buFont typeface="Arial"/>
              <a:buChar char="•"/>
              <a:tabLst>
                <a:tab pos="299085" algn="l"/>
                <a:tab pos="299720" algn="l"/>
              </a:tabLst>
            </a:pPr>
            <a:r>
              <a:rPr sz="1600" spc="-185" dirty="0">
                <a:solidFill>
                  <a:srgbClr val="585858"/>
                </a:solidFill>
                <a:latin typeface="Arial Black"/>
                <a:cs typeface="Arial Black"/>
              </a:rPr>
              <a:t>Global</a:t>
            </a:r>
            <a:r>
              <a:rPr sz="1600" spc="-85" dirty="0">
                <a:solidFill>
                  <a:srgbClr val="585858"/>
                </a:solidFill>
                <a:latin typeface="Arial Black"/>
                <a:cs typeface="Arial Black"/>
              </a:rPr>
              <a:t> </a:t>
            </a:r>
            <a:r>
              <a:rPr sz="1600" spc="-190" dirty="0">
                <a:solidFill>
                  <a:srgbClr val="585858"/>
                </a:solidFill>
                <a:latin typeface="Arial Black"/>
                <a:cs typeface="Arial Black"/>
              </a:rPr>
              <a:t>availability</a:t>
            </a:r>
            <a:endParaRPr sz="1600">
              <a:latin typeface="Arial Black"/>
              <a:cs typeface="Arial Black"/>
            </a:endParaRPr>
          </a:p>
          <a:p>
            <a:pPr marL="299085" indent="-287020">
              <a:lnSpc>
                <a:spcPct val="100000"/>
              </a:lnSpc>
              <a:spcBef>
                <a:spcPts val="1200"/>
              </a:spcBef>
              <a:buClr>
                <a:srgbClr val="0078D6"/>
              </a:buClr>
              <a:buSzPct val="140625"/>
              <a:buFont typeface="Arial"/>
              <a:buChar char="•"/>
              <a:tabLst>
                <a:tab pos="299085" algn="l"/>
                <a:tab pos="299720" algn="l"/>
              </a:tabLst>
            </a:pPr>
            <a:r>
              <a:rPr sz="1600" spc="-200" dirty="0">
                <a:solidFill>
                  <a:srgbClr val="585858"/>
                </a:solidFill>
                <a:latin typeface="Arial Black"/>
                <a:cs typeface="Arial Black"/>
              </a:rPr>
              <a:t>Hosted </a:t>
            </a:r>
            <a:r>
              <a:rPr sz="1600" spc="-185" dirty="0">
                <a:solidFill>
                  <a:srgbClr val="585858"/>
                </a:solidFill>
                <a:latin typeface="Arial Black"/>
                <a:cs typeface="Arial Black"/>
              </a:rPr>
              <a:t>and </a:t>
            </a:r>
            <a:r>
              <a:rPr sz="1600" spc="-190" dirty="0">
                <a:solidFill>
                  <a:srgbClr val="585858"/>
                </a:solidFill>
                <a:latin typeface="Arial Black"/>
                <a:cs typeface="Arial Black"/>
              </a:rPr>
              <a:t>maintained </a:t>
            </a:r>
            <a:r>
              <a:rPr sz="1600" spc="-170" dirty="0">
                <a:solidFill>
                  <a:srgbClr val="585858"/>
                </a:solidFill>
                <a:latin typeface="Arial Black"/>
                <a:cs typeface="Arial Black"/>
              </a:rPr>
              <a:t>by </a:t>
            </a:r>
            <a:r>
              <a:rPr sz="1600" spc="-180" dirty="0">
                <a:solidFill>
                  <a:srgbClr val="585858"/>
                </a:solidFill>
                <a:latin typeface="Arial Black"/>
                <a:cs typeface="Arial Black"/>
              </a:rPr>
              <a:t>Microsoft </a:t>
            </a:r>
            <a:r>
              <a:rPr sz="1600" spc="-215" dirty="0">
                <a:solidFill>
                  <a:srgbClr val="585858"/>
                </a:solidFill>
                <a:latin typeface="Arial Black"/>
                <a:cs typeface="Arial Black"/>
              </a:rPr>
              <a:t>with </a:t>
            </a:r>
            <a:r>
              <a:rPr sz="1600" spc="-225" dirty="0">
                <a:solidFill>
                  <a:srgbClr val="585858"/>
                </a:solidFill>
                <a:latin typeface="Arial Black"/>
                <a:cs typeface="Arial Black"/>
              </a:rPr>
              <a:t>99.9%</a:t>
            </a:r>
            <a:r>
              <a:rPr sz="1600" spc="-175" dirty="0">
                <a:solidFill>
                  <a:srgbClr val="585858"/>
                </a:solidFill>
                <a:latin typeface="Arial Black"/>
                <a:cs typeface="Arial Black"/>
              </a:rPr>
              <a:t> </a:t>
            </a:r>
            <a:r>
              <a:rPr sz="1600" spc="-180" dirty="0">
                <a:solidFill>
                  <a:srgbClr val="585858"/>
                </a:solidFill>
                <a:latin typeface="Arial Black"/>
                <a:cs typeface="Arial Black"/>
              </a:rPr>
              <a:t>uptime</a:t>
            </a:r>
            <a:endParaRPr sz="1600">
              <a:latin typeface="Arial Black"/>
              <a:cs typeface="Arial Black"/>
            </a:endParaRPr>
          </a:p>
          <a:p>
            <a:pPr marL="299085">
              <a:lnSpc>
                <a:spcPct val="100000"/>
              </a:lnSpc>
            </a:pPr>
            <a:r>
              <a:rPr sz="1600" spc="-200" dirty="0">
                <a:solidFill>
                  <a:srgbClr val="585858"/>
                </a:solidFill>
                <a:latin typeface="Arial Black"/>
                <a:cs typeface="Arial Black"/>
              </a:rPr>
              <a:t>guarantee </a:t>
            </a:r>
            <a:r>
              <a:rPr sz="1600" spc="-185" dirty="0">
                <a:solidFill>
                  <a:srgbClr val="585858"/>
                </a:solidFill>
                <a:latin typeface="Arial Black"/>
                <a:cs typeface="Arial Black"/>
              </a:rPr>
              <a:t>and </a:t>
            </a:r>
            <a:r>
              <a:rPr sz="1600" spc="-240" dirty="0">
                <a:solidFill>
                  <a:srgbClr val="585858"/>
                </a:solidFill>
                <a:latin typeface="Arial Black"/>
                <a:cs typeface="Arial Black"/>
              </a:rPr>
              <a:t>24x7</a:t>
            </a:r>
            <a:r>
              <a:rPr sz="1600" spc="-220" dirty="0">
                <a:solidFill>
                  <a:srgbClr val="585858"/>
                </a:solidFill>
                <a:latin typeface="Arial Black"/>
                <a:cs typeface="Arial Black"/>
              </a:rPr>
              <a:t> </a:t>
            </a:r>
            <a:r>
              <a:rPr sz="1600" spc="-170" dirty="0">
                <a:solidFill>
                  <a:srgbClr val="585858"/>
                </a:solidFill>
                <a:latin typeface="Arial Black"/>
                <a:cs typeface="Arial Black"/>
              </a:rPr>
              <a:t>support</a:t>
            </a:r>
            <a:endParaRPr sz="1600">
              <a:latin typeface="Arial Black"/>
              <a:cs typeface="Arial Black"/>
            </a:endParaRPr>
          </a:p>
          <a:p>
            <a:pPr marL="299085" indent="-287020">
              <a:lnSpc>
                <a:spcPct val="100000"/>
              </a:lnSpc>
              <a:spcBef>
                <a:spcPts val="1205"/>
              </a:spcBef>
              <a:buClr>
                <a:srgbClr val="0078D6"/>
              </a:buClr>
              <a:buSzPct val="140625"/>
              <a:buFont typeface="Arial"/>
              <a:buChar char="•"/>
              <a:tabLst>
                <a:tab pos="299085" algn="l"/>
                <a:tab pos="299720" algn="l"/>
              </a:tabLst>
            </a:pPr>
            <a:r>
              <a:rPr sz="1600" spc="-204" dirty="0">
                <a:solidFill>
                  <a:srgbClr val="585858"/>
                </a:solidFill>
                <a:latin typeface="Arial Black"/>
                <a:cs typeface="Arial Black"/>
              </a:rPr>
              <a:t>Immediate </a:t>
            </a:r>
            <a:r>
              <a:rPr sz="1600" spc="-295" dirty="0">
                <a:solidFill>
                  <a:srgbClr val="585858"/>
                </a:solidFill>
                <a:latin typeface="Arial Black"/>
                <a:cs typeface="Arial Black"/>
              </a:rPr>
              <a:t>access </a:t>
            </a:r>
            <a:r>
              <a:rPr sz="1600" spc="-160" dirty="0">
                <a:solidFill>
                  <a:srgbClr val="585858"/>
                </a:solidFill>
                <a:latin typeface="Arial Black"/>
                <a:cs typeface="Arial Black"/>
              </a:rPr>
              <a:t>to </a:t>
            </a:r>
            <a:r>
              <a:rPr sz="1600" spc="-220" dirty="0">
                <a:solidFill>
                  <a:srgbClr val="585858"/>
                </a:solidFill>
                <a:latin typeface="Arial Black"/>
                <a:cs typeface="Arial Black"/>
              </a:rPr>
              <a:t>latest</a:t>
            </a:r>
            <a:r>
              <a:rPr sz="1600" dirty="0">
                <a:solidFill>
                  <a:srgbClr val="585858"/>
                </a:solidFill>
                <a:latin typeface="Arial Black"/>
                <a:cs typeface="Arial Black"/>
              </a:rPr>
              <a:t> </a:t>
            </a:r>
            <a:r>
              <a:rPr sz="1600" spc="-210" dirty="0">
                <a:solidFill>
                  <a:srgbClr val="585858"/>
                </a:solidFill>
                <a:latin typeface="Arial Black"/>
                <a:cs typeface="Arial Black"/>
              </a:rPr>
              <a:t>features</a:t>
            </a:r>
            <a:endParaRPr sz="1600">
              <a:latin typeface="Arial Black"/>
              <a:cs typeface="Arial Black"/>
            </a:endParaRPr>
          </a:p>
          <a:p>
            <a:pPr marL="299085" indent="-287020">
              <a:lnSpc>
                <a:spcPct val="100000"/>
              </a:lnSpc>
              <a:spcBef>
                <a:spcPts val="1200"/>
              </a:spcBef>
              <a:buClr>
                <a:srgbClr val="0078D6"/>
              </a:buClr>
              <a:buSzPct val="140625"/>
              <a:buFont typeface="Arial"/>
              <a:buChar char="•"/>
              <a:tabLst>
                <a:tab pos="299085" algn="l"/>
                <a:tab pos="299720" algn="l"/>
              </a:tabLst>
            </a:pPr>
            <a:r>
              <a:rPr sz="1600" spc="-175" dirty="0">
                <a:solidFill>
                  <a:srgbClr val="585858"/>
                </a:solidFill>
                <a:latin typeface="Arial Black"/>
                <a:cs typeface="Arial Black"/>
              </a:rPr>
              <a:t>Simplified </a:t>
            </a:r>
            <a:r>
              <a:rPr sz="1600" spc="-180" dirty="0">
                <a:solidFill>
                  <a:srgbClr val="585858"/>
                </a:solidFill>
                <a:latin typeface="Arial Black"/>
                <a:cs typeface="Arial Black"/>
              </a:rPr>
              <a:t>deployment </a:t>
            </a:r>
            <a:r>
              <a:rPr sz="1600" spc="-160" dirty="0">
                <a:solidFill>
                  <a:srgbClr val="585858"/>
                </a:solidFill>
                <a:latin typeface="Arial Black"/>
                <a:cs typeface="Arial Black"/>
              </a:rPr>
              <a:t>to</a:t>
            </a:r>
            <a:r>
              <a:rPr sz="1600" spc="50" dirty="0">
                <a:solidFill>
                  <a:srgbClr val="585858"/>
                </a:solidFill>
                <a:latin typeface="Arial Black"/>
                <a:cs typeface="Arial Black"/>
              </a:rPr>
              <a:t> </a:t>
            </a:r>
            <a:r>
              <a:rPr sz="1600" spc="-195" dirty="0">
                <a:solidFill>
                  <a:srgbClr val="585858"/>
                </a:solidFill>
                <a:latin typeface="Arial Black"/>
                <a:cs typeface="Arial Black"/>
              </a:rPr>
              <a:t>Azure</a:t>
            </a:r>
            <a:endParaRPr sz="1600">
              <a:latin typeface="Arial Black"/>
              <a:cs typeface="Arial Black"/>
            </a:endParaRPr>
          </a:p>
        </p:txBody>
      </p:sp>
      <p:sp>
        <p:nvSpPr>
          <p:cNvPr id="5" name="object 5"/>
          <p:cNvSpPr txBox="1"/>
          <p:nvPr/>
        </p:nvSpPr>
        <p:spPr>
          <a:xfrm>
            <a:off x="6322314" y="1880106"/>
            <a:ext cx="4196715" cy="1128395"/>
          </a:xfrm>
          <a:prstGeom prst="rect">
            <a:avLst/>
          </a:prstGeom>
        </p:spPr>
        <p:txBody>
          <a:bodyPr vert="horz" wrap="square" lIns="0" tIns="62230" rIns="0" bIns="0" rtlCol="0">
            <a:spAutoFit/>
          </a:bodyPr>
          <a:lstStyle/>
          <a:p>
            <a:pPr marL="299085" indent="-287020">
              <a:lnSpc>
                <a:spcPct val="100000"/>
              </a:lnSpc>
              <a:spcBef>
                <a:spcPts val="490"/>
              </a:spcBef>
              <a:buClr>
                <a:srgbClr val="0078D6"/>
              </a:buClr>
              <a:buSzPct val="140625"/>
              <a:buFont typeface="Arial"/>
              <a:buChar char="•"/>
              <a:tabLst>
                <a:tab pos="299085" algn="l"/>
                <a:tab pos="299720" algn="l"/>
              </a:tabLst>
            </a:pPr>
            <a:r>
              <a:rPr sz="1600" spc="-195" dirty="0">
                <a:solidFill>
                  <a:srgbClr val="585858"/>
                </a:solidFill>
                <a:latin typeface="Arial Black"/>
                <a:cs typeface="Arial Black"/>
              </a:rPr>
              <a:t>Fully </a:t>
            </a:r>
            <a:r>
              <a:rPr sz="1600" spc="-175" dirty="0">
                <a:solidFill>
                  <a:srgbClr val="585858"/>
                </a:solidFill>
                <a:latin typeface="Arial Black"/>
                <a:cs typeface="Arial Black"/>
              </a:rPr>
              <a:t>supported </a:t>
            </a:r>
            <a:r>
              <a:rPr sz="1600" spc="-155" dirty="0">
                <a:solidFill>
                  <a:srgbClr val="585858"/>
                </a:solidFill>
                <a:latin typeface="Arial Black"/>
                <a:cs typeface="Arial Black"/>
              </a:rPr>
              <a:t>high </a:t>
            </a:r>
            <a:r>
              <a:rPr sz="1600" spc="-165" dirty="0">
                <a:solidFill>
                  <a:srgbClr val="585858"/>
                </a:solidFill>
                <a:latin typeface="Arial Black"/>
                <a:cs typeface="Arial Black"/>
              </a:rPr>
              <a:t>fidelity </a:t>
            </a:r>
            <a:r>
              <a:rPr sz="1600" spc="-175" dirty="0">
                <a:solidFill>
                  <a:srgbClr val="585858"/>
                </a:solidFill>
                <a:latin typeface="Arial Black"/>
                <a:cs typeface="Arial Black"/>
              </a:rPr>
              <a:t>migration</a:t>
            </a:r>
            <a:r>
              <a:rPr sz="1600" spc="-110" dirty="0">
                <a:solidFill>
                  <a:srgbClr val="585858"/>
                </a:solidFill>
                <a:latin typeface="Arial Black"/>
                <a:cs typeface="Arial Black"/>
              </a:rPr>
              <a:t> </a:t>
            </a:r>
            <a:r>
              <a:rPr sz="1600" spc="-190" dirty="0">
                <a:solidFill>
                  <a:srgbClr val="585858"/>
                </a:solidFill>
                <a:latin typeface="Arial Black"/>
                <a:cs typeface="Arial Black"/>
              </a:rPr>
              <a:t>path</a:t>
            </a:r>
            <a:endParaRPr sz="1600">
              <a:latin typeface="Arial Black"/>
              <a:cs typeface="Arial Black"/>
            </a:endParaRPr>
          </a:p>
          <a:p>
            <a:pPr marL="299085" indent="-287020">
              <a:lnSpc>
                <a:spcPct val="100000"/>
              </a:lnSpc>
              <a:spcBef>
                <a:spcPts val="1200"/>
              </a:spcBef>
              <a:buClr>
                <a:srgbClr val="0078D6"/>
              </a:buClr>
              <a:buSzPct val="140625"/>
              <a:buFont typeface="Arial"/>
              <a:buChar char="•"/>
              <a:tabLst>
                <a:tab pos="299085" algn="l"/>
                <a:tab pos="299720" algn="l"/>
              </a:tabLst>
            </a:pPr>
            <a:r>
              <a:rPr sz="1600" spc="-240" dirty="0">
                <a:solidFill>
                  <a:srgbClr val="585858"/>
                </a:solidFill>
                <a:latin typeface="Arial Black"/>
                <a:cs typeface="Arial Black"/>
              </a:rPr>
              <a:t>Trusted </a:t>
            </a:r>
            <a:r>
              <a:rPr sz="1600" spc="-170" dirty="0">
                <a:solidFill>
                  <a:srgbClr val="585858"/>
                </a:solidFill>
                <a:latin typeface="Arial Black"/>
                <a:cs typeface="Arial Black"/>
              </a:rPr>
              <a:t>by </a:t>
            </a:r>
            <a:r>
              <a:rPr sz="1600" spc="-215" dirty="0">
                <a:solidFill>
                  <a:srgbClr val="585858"/>
                </a:solidFill>
                <a:latin typeface="Arial Black"/>
                <a:cs typeface="Arial Black"/>
              </a:rPr>
              <a:t>many </a:t>
            </a:r>
            <a:r>
              <a:rPr sz="1600" spc="-195" dirty="0">
                <a:solidFill>
                  <a:srgbClr val="585858"/>
                </a:solidFill>
                <a:latin typeface="Arial Black"/>
                <a:cs typeface="Arial Black"/>
              </a:rPr>
              <a:t>large</a:t>
            </a:r>
            <a:r>
              <a:rPr sz="1600" spc="-55" dirty="0">
                <a:solidFill>
                  <a:srgbClr val="585858"/>
                </a:solidFill>
                <a:latin typeface="Arial Black"/>
                <a:cs typeface="Arial Black"/>
              </a:rPr>
              <a:t> </a:t>
            </a:r>
            <a:r>
              <a:rPr sz="1600" spc="-210" dirty="0">
                <a:solidFill>
                  <a:srgbClr val="585858"/>
                </a:solidFill>
                <a:latin typeface="Arial Black"/>
                <a:cs typeface="Arial Black"/>
              </a:rPr>
              <a:t>enterprises</a:t>
            </a:r>
            <a:endParaRPr sz="1600">
              <a:latin typeface="Arial Black"/>
              <a:cs typeface="Arial Black"/>
            </a:endParaRPr>
          </a:p>
          <a:p>
            <a:pPr marL="299085" indent="-287020">
              <a:lnSpc>
                <a:spcPct val="100000"/>
              </a:lnSpc>
              <a:spcBef>
                <a:spcPts val="1205"/>
              </a:spcBef>
              <a:buClr>
                <a:srgbClr val="0078D6"/>
              </a:buClr>
              <a:buSzPct val="140625"/>
              <a:buFont typeface="Arial"/>
              <a:buChar char="•"/>
              <a:tabLst>
                <a:tab pos="299085" algn="l"/>
                <a:tab pos="299720" algn="l"/>
              </a:tabLst>
            </a:pPr>
            <a:r>
              <a:rPr sz="1600" spc="-215" dirty="0">
                <a:solidFill>
                  <a:srgbClr val="585858"/>
                </a:solidFill>
                <a:latin typeface="Arial Black"/>
                <a:cs typeface="Arial Black"/>
              </a:rPr>
              <a:t>Now </a:t>
            </a:r>
            <a:r>
              <a:rPr sz="1600" spc="-210" dirty="0">
                <a:solidFill>
                  <a:srgbClr val="585858"/>
                </a:solidFill>
                <a:latin typeface="Arial Black"/>
                <a:cs typeface="Arial Black"/>
              </a:rPr>
              <a:t>faster </a:t>
            </a:r>
            <a:r>
              <a:rPr sz="1600" spc="-185" dirty="0">
                <a:solidFill>
                  <a:srgbClr val="585858"/>
                </a:solidFill>
                <a:latin typeface="Arial Black"/>
                <a:cs typeface="Arial Black"/>
              </a:rPr>
              <a:t>and </a:t>
            </a:r>
            <a:r>
              <a:rPr sz="1600" spc="-225" dirty="0">
                <a:solidFill>
                  <a:srgbClr val="585858"/>
                </a:solidFill>
                <a:latin typeface="Arial Black"/>
                <a:cs typeface="Arial Black"/>
              </a:rPr>
              <a:t>easier </a:t>
            </a:r>
            <a:r>
              <a:rPr sz="1600" spc="-160" dirty="0">
                <a:solidFill>
                  <a:srgbClr val="585858"/>
                </a:solidFill>
                <a:latin typeface="Arial Black"/>
                <a:cs typeface="Arial Black"/>
              </a:rPr>
              <a:t>to</a:t>
            </a:r>
            <a:r>
              <a:rPr sz="1600" spc="-280" dirty="0">
                <a:solidFill>
                  <a:srgbClr val="585858"/>
                </a:solidFill>
                <a:latin typeface="Arial Black"/>
                <a:cs typeface="Arial Black"/>
              </a:rPr>
              <a:t> </a:t>
            </a:r>
            <a:r>
              <a:rPr sz="1600" spc="-240" dirty="0">
                <a:solidFill>
                  <a:srgbClr val="585858"/>
                </a:solidFill>
                <a:latin typeface="Arial Black"/>
                <a:cs typeface="Arial Black"/>
              </a:rPr>
              <a:t>use</a:t>
            </a:r>
            <a:endParaRPr sz="1600">
              <a:latin typeface="Arial Black"/>
              <a:cs typeface="Arial Black"/>
            </a:endParaRPr>
          </a:p>
        </p:txBody>
      </p:sp>
      <p:sp>
        <p:nvSpPr>
          <p:cNvPr id="6" name="object 6"/>
          <p:cNvSpPr/>
          <p:nvPr/>
        </p:nvSpPr>
        <p:spPr>
          <a:xfrm>
            <a:off x="0" y="3986783"/>
            <a:ext cx="12435839" cy="3008375"/>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334505" y="3283457"/>
            <a:ext cx="428625" cy="428625"/>
          </a:xfrm>
          <a:custGeom>
            <a:avLst/>
            <a:gdLst/>
            <a:ahLst/>
            <a:cxnLst/>
            <a:rect l="l" t="t" r="r" b="b"/>
            <a:pathLst>
              <a:path w="428625" h="428625">
                <a:moveTo>
                  <a:pt x="0" y="214122"/>
                </a:moveTo>
                <a:lnTo>
                  <a:pt x="5656" y="165031"/>
                </a:lnTo>
                <a:lnTo>
                  <a:pt x="21766" y="119965"/>
                </a:lnTo>
                <a:lnTo>
                  <a:pt x="47046" y="80207"/>
                </a:lnTo>
                <a:lnTo>
                  <a:pt x="80207" y="47046"/>
                </a:lnTo>
                <a:lnTo>
                  <a:pt x="119965" y="21766"/>
                </a:lnTo>
                <a:lnTo>
                  <a:pt x="165031" y="5656"/>
                </a:lnTo>
                <a:lnTo>
                  <a:pt x="214122" y="0"/>
                </a:lnTo>
                <a:lnTo>
                  <a:pt x="263212" y="5656"/>
                </a:lnTo>
                <a:lnTo>
                  <a:pt x="308278" y="21766"/>
                </a:lnTo>
                <a:lnTo>
                  <a:pt x="348036" y="47046"/>
                </a:lnTo>
                <a:lnTo>
                  <a:pt x="381197" y="80207"/>
                </a:lnTo>
                <a:lnTo>
                  <a:pt x="406477" y="119965"/>
                </a:lnTo>
                <a:lnTo>
                  <a:pt x="422587" y="165031"/>
                </a:lnTo>
                <a:lnTo>
                  <a:pt x="428244" y="214122"/>
                </a:lnTo>
                <a:lnTo>
                  <a:pt x="422587" y="263212"/>
                </a:lnTo>
                <a:lnTo>
                  <a:pt x="406477" y="308278"/>
                </a:lnTo>
                <a:lnTo>
                  <a:pt x="381197" y="348036"/>
                </a:lnTo>
                <a:lnTo>
                  <a:pt x="348036" y="381197"/>
                </a:lnTo>
                <a:lnTo>
                  <a:pt x="308278" y="406477"/>
                </a:lnTo>
                <a:lnTo>
                  <a:pt x="263212" y="422587"/>
                </a:lnTo>
                <a:lnTo>
                  <a:pt x="214122" y="428243"/>
                </a:lnTo>
                <a:lnTo>
                  <a:pt x="165031" y="422587"/>
                </a:lnTo>
                <a:lnTo>
                  <a:pt x="119965" y="406477"/>
                </a:lnTo>
                <a:lnTo>
                  <a:pt x="80207" y="381197"/>
                </a:lnTo>
                <a:lnTo>
                  <a:pt x="47046" y="348036"/>
                </a:lnTo>
                <a:lnTo>
                  <a:pt x="21766" y="308278"/>
                </a:lnTo>
                <a:lnTo>
                  <a:pt x="5656" y="263212"/>
                </a:lnTo>
                <a:lnTo>
                  <a:pt x="0" y="214122"/>
                </a:lnTo>
                <a:close/>
              </a:path>
            </a:pathLst>
          </a:custGeom>
          <a:ln w="28956">
            <a:solidFill>
              <a:srgbClr val="0079CC"/>
            </a:solidFill>
          </a:ln>
        </p:spPr>
        <p:txBody>
          <a:bodyPr wrap="square" lIns="0" tIns="0" rIns="0" bIns="0" rtlCol="0"/>
          <a:lstStyle/>
          <a:p>
            <a:endParaRPr/>
          </a:p>
        </p:txBody>
      </p:sp>
      <p:sp>
        <p:nvSpPr>
          <p:cNvPr id="8" name="object 8"/>
          <p:cNvSpPr txBox="1"/>
          <p:nvPr/>
        </p:nvSpPr>
        <p:spPr>
          <a:xfrm>
            <a:off x="6400927" y="3325748"/>
            <a:ext cx="3378200" cy="330835"/>
          </a:xfrm>
          <a:prstGeom prst="rect">
            <a:avLst/>
          </a:prstGeom>
        </p:spPr>
        <p:txBody>
          <a:bodyPr vert="horz" wrap="square" lIns="0" tIns="13335" rIns="0" bIns="0" rtlCol="0">
            <a:spAutoFit/>
          </a:bodyPr>
          <a:lstStyle/>
          <a:p>
            <a:pPr marL="12700">
              <a:lnSpc>
                <a:spcPct val="100000"/>
              </a:lnSpc>
              <a:spcBef>
                <a:spcPts val="105"/>
              </a:spcBef>
              <a:tabLst>
                <a:tab pos="515620" algn="l"/>
              </a:tabLst>
            </a:pPr>
            <a:r>
              <a:rPr sz="2000" dirty="0">
                <a:solidFill>
                  <a:srgbClr val="0078D6"/>
                </a:solidFill>
                <a:latin typeface="Wingdings"/>
                <a:cs typeface="Wingdings"/>
              </a:rPr>
              <a:t></a:t>
            </a:r>
            <a:r>
              <a:rPr sz="2000" dirty="0">
                <a:solidFill>
                  <a:srgbClr val="0078D6"/>
                </a:solidFill>
                <a:latin typeface="Times New Roman"/>
                <a:cs typeface="Times New Roman"/>
              </a:rPr>
              <a:t>	</a:t>
            </a:r>
            <a:r>
              <a:rPr sz="2000" b="1" spc="-15" dirty="0">
                <a:solidFill>
                  <a:srgbClr val="0078D6"/>
                </a:solidFill>
                <a:latin typeface="Arial"/>
                <a:cs typeface="Arial"/>
              </a:rPr>
              <a:t>https://aka.ms/tfsimport</a:t>
            </a:r>
            <a:endParaRPr sz="2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185160" y="0"/>
            <a:ext cx="9250680" cy="6995159"/>
          </a:xfrm>
          <a:custGeom>
            <a:avLst/>
            <a:gdLst/>
            <a:ahLst/>
            <a:cxnLst/>
            <a:rect l="l" t="t" r="r" b="b"/>
            <a:pathLst>
              <a:path w="9250680" h="6995159">
                <a:moveTo>
                  <a:pt x="0" y="6995159"/>
                </a:moveTo>
                <a:lnTo>
                  <a:pt x="9250680" y="6995159"/>
                </a:lnTo>
                <a:lnTo>
                  <a:pt x="9250680" y="0"/>
                </a:lnTo>
                <a:lnTo>
                  <a:pt x="0" y="0"/>
                </a:lnTo>
                <a:lnTo>
                  <a:pt x="0" y="6995159"/>
                </a:lnTo>
                <a:close/>
              </a:path>
            </a:pathLst>
          </a:custGeom>
          <a:solidFill>
            <a:srgbClr val="0078D6"/>
          </a:solidFill>
        </p:spPr>
        <p:txBody>
          <a:bodyPr wrap="square" lIns="0" tIns="0" rIns="0" bIns="0" rtlCol="0"/>
          <a:lstStyle/>
          <a:p>
            <a:endParaRPr/>
          </a:p>
        </p:txBody>
      </p:sp>
      <p:sp>
        <p:nvSpPr>
          <p:cNvPr id="3" name="object 3"/>
          <p:cNvSpPr txBox="1"/>
          <p:nvPr/>
        </p:nvSpPr>
        <p:spPr>
          <a:xfrm>
            <a:off x="445312" y="6541330"/>
            <a:ext cx="971550" cy="118110"/>
          </a:xfrm>
          <a:prstGeom prst="rect">
            <a:avLst/>
          </a:prstGeom>
        </p:spPr>
        <p:txBody>
          <a:bodyPr vert="horz" wrap="square" lIns="0" tIns="6350" rIns="0" bIns="0" rtlCol="0">
            <a:spAutoFit/>
          </a:bodyPr>
          <a:lstStyle/>
          <a:p>
            <a:pPr>
              <a:lnSpc>
                <a:spcPct val="100000"/>
              </a:lnSpc>
              <a:spcBef>
                <a:spcPts val="50"/>
              </a:spcBef>
            </a:pPr>
            <a:r>
              <a:rPr sz="700" spc="55" dirty="0">
                <a:solidFill>
                  <a:srgbClr val="FFFFFF"/>
                </a:solidFill>
                <a:latin typeface="Arial Black"/>
                <a:cs typeface="Arial Black"/>
              </a:rPr>
              <a:t>© </a:t>
            </a:r>
            <a:r>
              <a:rPr sz="700" spc="-80" dirty="0">
                <a:solidFill>
                  <a:srgbClr val="FFFFFF"/>
                </a:solidFill>
                <a:latin typeface="Arial Black"/>
                <a:cs typeface="Arial Black"/>
              </a:rPr>
              <a:t>Microsoft</a:t>
            </a:r>
            <a:r>
              <a:rPr sz="700" spc="-165" dirty="0">
                <a:solidFill>
                  <a:srgbClr val="FFFFFF"/>
                </a:solidFill>
                <a:latin typeface="Arial Black"/>
                <a:cs typeface="Arial Black"/>
              </a:rPr>
              <a:t> </a:t>
            </a:r>
            <a:r>
              <a:rPr sz="700" spc="-80" dirty="0">
                <a:solidFill>
                  <a:srgbClr val="FFFFFF"/>
                </a:solidFill>
                <a:latin typeface="Arial Black"/>
                <a:cs typeface="Arial Black"/>
              </a:rPr>
              <a:t>Corporation</a:t>
            </a:r>
            <a:endParaRPr sz="700">
              <a:latin typeface="Arial Black"/>
              <a:cs typeface="Arial Black"/>
            </a:endParaRPr>
          </a:p>
        </p:txBody>
      </p:sp>
      <p:grpSp>
        <p:nvGrpSpPr>
          <p:cNvPr id="4" name="object 4"/>
          <p:cNvGrpSpPr/>
          <p:nvPr/>
        </p:nvGrpSpPr>
        <p:grpSpPr>
          <a:xfrm>
            <a:off x="9169907" y="6342888"/>
            <a:ext cx="3098800" cy="307975"/>
            <a:chOff x="9169907" y="6342888"/>
            <a:chExt cx="3098800" cy="307975"/>
          </a:xfrm>
        </p:grpSpPr>
        <p:sp>
          <p:nvSpPr>
            <p:cNvPr id="5" name="object 5"/>
            <p:cNvSpPr/>
            <p:nvPr/>
          </p:nvSpPr>
          <p:spPr>
            <a:xfrm>
              <a:off x="11783567" y="6573012"/>
              <a:ext cx="215265" cy="62865"/>
            </a:xfrm>
            <a:custGeom>
              <a:avLst/>
              <a:gdLst/>
              <a:ahLst/>
              <a:cxnLst/>
              <a:rect l="l" t="t" r="r" b="b"/>
              <a:pathLst>
                <a:path w="215265" h="62865">
                  <a:moveTo>
                    <a:pt x="202691" y="16548"/>
                  </a:moveTo>
                  <a:lnTo>
                    <a:pt x="191388" y="16548"/>
                  </a:lnTo>
                  <a:lnTo>
                    <a:pt x="186562" y="18694"/>
                  </a:lnTo>
                  <a:lnTo>
                    <a:pt x="178942" y="27292"/>
                  </a:lnTo>
                  <a:lnTo>
                    <a:pt x="177037" y="32854"/>
                  </a:lnTo>
                  <a:lnTo>
                    <a:pt x="177037" y="46913"/>
                  </a:lnTo>
                  <a:lnTo>
                    <a:pt x="178688" y="52514"/>
                  </a:lnTo>
                  <a:lnTo>
                    <a:pt x="185800" y="60490"/>
                  </a:lnTo>
                  <a:lnTo>
                    <a:pt x="190626" y="62484"/>
                  </a:lnTo>
                  <a:lnTo>
                    <a:pt x="202946" y="62484"/>
                  </a:lnTo>
                  <a:lnTo>
                    <a:pt x="208025" y="61087"/>
                  </a:lnTo>
                  <a:lnTo>
                    <a:pt x="211835" y="58280"/>
                  </a:lnTo>
                  <a:lnTo>
                    <a:pt x="211835" y="56565"/>
                  </a:lnTo>
                  <a:lnTo>
                    <a:pt x="194055" y="56565"/>
                  </a:lnTo>
                  <a:lnTo>
                    <a:pt x="190626" y="55245"/>
                  </a:lnTo>
                  <a:lnTo>
                    <a:pt x="188029" y="52514"/>
                  </a:lnTo>
                  <a:lnTo>
                    <a:pt x="185674" y="49923"/>
                  </a:lnTo>
                  <a:lnTo>
                    <a:pt x="184276" y="46151"/>
                  </a:lnTo>
                  <a:lnTo>
                    <a:pt x="184150" y="41275"/>
                  </a:lnTo>
                  <a:lnTo>
                    <a:pt x="214883" y="41275"/>
                  </a:lnTo>
                  <a:lnTo>
                    <a:pt x="214883" y="35318"/>
                  </a:lnTo>
                  <a:lnTo>
                    <a:pt x="184276" y="35318"/>
                  </a:lnTo>
                  <a:lnTo>
                    <a:pt x="184784" y="31483"/>
                  </a:lnTo>
                  <a:lnTo>
                    <a:pt x="186181" y="28384"/>
                  </a:lnTo>
                  <a:lnTo>
                    <a:pt x="188467" y="26009"/>
                  </a:lnTo>
                  <a:lnTo>
                    <a:pt x="190880" y="23647"/>
                  </a:lnTo>
                  <a:lnTo>
                    <a:pt x="193548" y="22453"/>
                  </a:lnTo>
                  <a:lnTo>
                    <a:pt x="210477" y="22453"/>
                  </a:lnTo>
                  <a:lnTo>
                    <a:pt x="207136" y="18402"/>
                  </a:lnTo>
                  <a:lnTo>
                    <a:pt x="202691" y="16548"/>
                  </a:lnTo>
                  <a:close/>
                </a:path>
                <a:path w="215265" h="62865">
                  <a:moveTo>
                    <a:pt x="211835" y="51689"/>
                  </a:moveTo>
                  <a:lnTo>
                    <a:pt x="207772" y="54940"/>
                  </a:lnTo>
                  <a:lnTo>
                    <a:pt x="203326" y="56565"/>
                  </a:lnTo>
                  <a:lnTo>
                    <a:pt x="211835" y="56565"/>
                  </a:lnTo>
                  <a:lnTo>
                    <a:pt x="211835" y="51689"/>
                  </a:lnTo>
                  <a:close/>
                </a:path>
                <a:path w="215265" h="62865">
                  <a:moveTo>
                    <a:pt x="210477" y="22453"/>
                  </a:moveTo>
                  <a:lnTo>
                    <a:pt x="200278" y="22453"/>
                  </a:lnTo>
                  <a:lnTo>
                    <a:pt x="202946" y="23583"/>
                  </a:lnTo>
                  <a:lnTo>
                    <a:pt x="206755" y="28092"/>
                  </a:lnTo>
                  <a:lnTo>
                    <a:pt x="207686" y="30988"/>
                  </a:lnTo>
                  <a:lnTo>
                    <a:pt x="207772" y="35318"/>
                  </a:lnTo>
                  <a:lnTo>
                    <a:pt x="214883" y="35318"/>
                  </a:lnTo>
                  <a:lnTo>
                    <a:pt x="214883" y="30988"/>
                  </a:lnTo>
                  <a:lnTo>
                    <a:pt x="213359" y="25831"/>
                  </a:lnTo>
                  <a:lnTo>
                    <a:pt x="210477" y="22453"/>
                  </a:lnTo>
                  <a:close/>
                </a:path>
                <a:path w="215265" h="62865">
                  <a:moveTo>
                    <a:pt x="105663" y="17564"/>
                  </a:moveTo>
                  <a:lnTo>
                    <a:pt x="98805" y="17564"/>
                  </a:lnTo>
                  <a:lnTo>
                    <a:pt x="98805" y="56261"/>
                  </a:lnTo>
                  <a:lnTo>
                    <a:pt x="104012" y="62484"/>
                  </a:lnTo>
                  <a:lnTo>
                    <a:pt x="120396" y="62484"/>
                  </a:lnTo>
                  <a:lnTo>
                    <a:pt x="124840" y="59829"/>
                  </a:lnTo>
                  <a:lnTo>
                    <a:pt x="126632" y="56565"/>
                  </a:lnTo>
                  <a:lnTo>
                    <a:pt x="109220" y="56565"/>
                  </a:lnTo>
                  <a:lnTo>
                    <a:pt x="105663" y="51943"/>
                  </a:lnTo>
                  <a:lnTo>
                    <a:pt x="105663" y="17564"/>
                  </a:lnTo>
                  <a:close/>
                </a:path>
                <a:path w="215265" h="62865">
                  <a:moveTo>
                    <a:pt x="134874" y="54508"/>
                  </a:moveTo>
                  <a:lnTo>
                    <a:pt x="127888" y="54508"/>
                  </a:lnTo>
                  <a:lnTo>
                    <a:pt x="127888" y="61455"/>
                  </a:lnTo>
                  <a:lnTo>
                    <a:pt x="134874" y="61455"/>
                  </a:lnTo>
                  <a:lnTo>
                    <a:pt x="134874" y="54508"/>
                  </a:lnTo>
                  <a:close/>
                </a:path>
                <a:path w="215265" h="62865">
                  <a:moveTo>
                    <a:pt x="134874" y="17564"/>
                  </a:moveTo>
                  <a:lnTo>
                    <a:pt x="127888" y="17564"/>
                  </a:lnTo>
                  <a:lnTo>
                    <a:pt x="127888" y="46939"/>
                  </a:lnTo>
                  <a:lnTo>
                    <a:pt x="126746" y="50253"/>
                  </a:lnTo>
                  <a:lnTo>
                    <a:pt x="122427" y="55308"/>
                  </a:lnTo>
                  <a:lnTo>
                    <a:pt x="119633" y="56565"/>
                  </a:lnTo>
                  <a:lnTo>
                    <a:pt x="126632" y="56565"/>
                  </a:lnTo>
                  <a:lnTo>
                    <a:pt x="127761" y="54508"/>
                  </a:lnTo>
                  <a:lnTo>
                    <a:pt x="134874" y="54508"/>
                  </a:lnTo>
                  <a:lnTo>
                    <a:pt x="134874" y="17564"/>
                  </a:lnTo>
                  <a:close/>
                </a:path>
                <a:path w="215265" h="62865">
                  <a:moveTo>
                    <a:pt x="153542" y="17564"/>
                  </a:moveTo>
                  <a:lnTo>
                    <a:pt x="146557" y="17564"/>
                  </a:lnTo>
                  <a:lnTo>
                    <a:pt x="146557" y="61455"/>
                  </a:lnTo>
                  <a:lnTo>
                    <a:pt x="153542" y="61455"/>
                  </a:lnTo>
                  <a:lnTo>
                    <a:pt x="153542" y="34201"/>
                  </a:lnTo>
                  <a:lnTo>
                    <a:pt x="154431" y="30340"/>
                  </a:lnTo>
                  <a:lnTo>
                    <a:pt x="157116" y="26606"/>
                  </a:lnTo>
                  <a:lnTo>
                    <a:pt x="153542" y="26606"/>
                  </a:lnTo>
                  <a:lnTo>
                    <a:pt x="153542" y="17564"/>
                  </a:lnTo>
                  <a:close/>
                </a:path>
                <a:path w="215265" h="62865">
                  <a:moveTo>
                    <a:pt x="166877" y="16802"/>
                  </a:moveTo>
                  <a:lnTo>
                    <a:pt x="162559" y="16802"/>
                  </a:lnTo>
                  <a:lnTo>
                    <a:pt x="160274" y="17665"/>
                  </a:lnTo>
                  <a:lnTo>
                    <a:pt x="156209" y="21120"/>
                  </a:lnTo>
                  <a:lnTo>
                    <a:pt x="154685" y="23533"/>
                  </a:lnTo>
                  <a:lnTo>
                    <a:pt x="153670" y="26606"/>
                  </a:lnTo>
                  <a:lnTo>
                    <a:pt x="157116" y="26606"/>
                  </a:lnTo>
                  <a:lnTo>
                    <a:pt x="158496" y="24688"/>
                  </a:lnTo>
                  <a:lnTo>
                    <a:pt x="160908" y="23266"/>
                  </a:lnTo>
                  <a:lnTo>
                    <a:pt x="169163" y="23266"/>
                  </a:lnTo>
                  <a:lnTo>
                    <a:pt x="169163" y="17399"/>
                  </a:lnTo>
                  <a:lnTo>
                    <a:pt x="168275" y="17005"/>
                  </a:lnTo>
                  <a:lnTo>
                    <a:pt x="166877" y="16802"/>
                  </a:lnTo>
                  <a:close/>
                </a:path>
                <a:path w="215265" h="62865">
                  <a:moveTo>
                    <a:pt x="169163" y="23266"/>
                  </a:moveTo>
                  <a:lnTo>
                    <a:pt x="166242" y="23266"/>
                  </a:lnTo>
                  <a:lnTo>
                    <a:pt x="168021" y="23736"/>
                  </a:lnTo>
                  <a:lnTo>
                    <a:pt x="169163" y="24688"/>
                  </a:lnTo>
                  <a:lnTo>
                    <a:pt x="169163" y="23266"/>
                  </a:lnTo>
                  <a:close/>
                </a:path>
                <a:path w="215265" h="62865">
                  <a:moveTo>
                    <a:pt x="30733" y="0"/>
                  </a:moveTo>
                  <a:lnTo>
                    <a:pt x="23367" y="0"/>
                  </a:lnTo>
                  <a:lnTo>
                    <a:pt x="0" y="61455"/>
                  </a:lnTo>
                  <a:lnTo>
                    <a:pt x="7874" y="61455"/>
                  </a:lnTo>
                  <a:lnTo>
                    <a:pt x="13970" y="44221"/>
                  </a:lnTo>
                  <a:lnTo>
                    <a:pt x="47600" y="44221"/>
                  </a:lnTo>
                  <a:lnTo>
                    <a:pt x="45134" y="37757"/>
                  </a:lnTo>
                  <a:lnTo>
                    <a:pt x="16382" y="37757"/>
                  </a:lnTo>
                  <a:lnTo>
                    <a:pt x="25907" y="11569"/>
                  </a:lnTo>
                  <a:lnTo>
                    <a:pt x="26161" y="10566"/>
                  </a:lnTo>
                  <a:lnTo>
                    <a:pt x="26542" y="9194"/>
                  </a:lnTo>
                  <a:lnTo>
                    <a:pt x="26797" y="7454"/>
                  </a:lnTo>
                  <a:lnTo>
                    <a:pt x="33577" y="7454"/>
                  </a:lnTo>
                  <a:lnTo>
                    <a:pt x="30733" y="0"/>
                  </a:lnTo>
                  <a:close/>
                </a:path>
                <a:path w="215265" h="62865">
                  <a:moveTo>
                    <a:pt x="47600" y="44221"/>
                  </a:moveTo>
                  <a:lnTo>
                    <a:pt x="39750" y="44221"/>
                  </a:lnTo>
                  <a:lnTo>
                    <a:pt x="46227" y="61455"/>
                  </a:lnTo>
                  <a:lnTo>
                    <a:pt x="89661" y="61455"/>
                  </a:lnTo>
                  <a:lnTo>
                    <a:pt x="89661" y="60934"/>
                  </a:lnTo>
                  <a:lnTo>
                    <a:pt x="53975" y="60934"/>
                  </a:lnTo>
                  <a:lnTo>
                    <a:pt x="47600" y="44221"/>
                  </a:lnTo>
                  <a:close/>
                </a:path>
                <a:path w="215265" h="62865">
                  <a:moveTo>
                    <a:pt x="89915" y="17564"/>
                  </a:moveTo>
                  <a:lnTo>
                    <a:pt x="56387" y="17564"/>
                  </a:lnTo>
                  <a:lnTo>
                    <a:pt x="56387" y="23571"/>
                  </a:lnTo>
                  <a:lnTo>
                    <a:pt x="79628" y="23571"/>
                  </a:lnTo>
                  <a:lnTo>
                    <a:pt x="53975" y="59270"/>
                  </a:lnTo>
                  <a:lnTo>
                    <a:pt x="53975" y="60934"/>
                  </a:lnTo>
                  <a:lnTo>
                    <a:pt x="89661" y="60934"/>
                  </a:lnTo>
                  <a:lnTo>
                    <a:pt x="89661" y="55460"/>
                  </a:lnTo>
                  <a:lnTo>
                    <a:pt x="64134" y="55460"/>
                  </a:lnTo>
                  <a:lnTo>
                    <a:pt x="89915" y="19583"/>
                  </a:lnTo>
                  <a:lnTo>
                    <a:pt x="89915" y="17564"/>
                  </a:lnTo>
                  <a:close/>
                </a:path>
                <a:path w="215265" h="62865">
                  <a:moveTo>
                    <a:pt x="33577" y="7454"/>
                  </a:moveTo>
                  <a:lnTo>
                    <a:pt x="27050" y="7454"/>
                  </a:lnTo>
                  <a:lnTo>
                    <a:pt x="27304" y="9347"/>
                  </a:lnTo>
                  <a:lnTo>
                    <a:pt x="27558" y="10718"/>
                  </a:lnTo>
                  <a:lnTo>
                    <a:pt x="27939" y="11569"/>
                  </a:lnTo>
                  <a:lnTo>
                    <a:pt x="37464" y="37757"/>
                  </a:lnTo>
                  <a:lnTo>
                    <a:pt x="45134" y="37757"/>
                  </a:lnTo>
                  <a:lnTo>
                    <a:pt x="33577" y="7454"/>
                  </a:lnTo>
                  <a:close/>
                </a:path>
              </a:pathLst>
            </a:custGeom>
            <a:solidFill>
              <a:srgbClr val="FFFFFF"/>
            </a:solidFill>
          </p:spPr>
          <p:txBody>
            <a:bodyPr wrap="square" lIns="0" tIns="0" rIns="0" bIns="0" rtlCol="0"/>
            <a:lstStyle/>
            <a:p>
              <a:endParaRPr/>
            </a:p>
          </p:txBody>
        </p:sp>
        <p:sp>
          <p:nvSpPr>
            <p:cNvPr id="6" name="object 6"/>
            <p:cNvSpPr/>
            <p:nvPr/>
          </p:nvSpPr>
          <p:spPr>
            <a:xfrm>
              <a:off x="9169907" y="6342888"/>
              <a:ext cx="3098800" cy="307975"/>
            </a:xfrm>
            <a:custGeom>
              <a:avLst/>
              <a:gdLst/>
              <a:ahLst/>
              <a:cxnLst/>
              <a:rect l="l" t="t" r="r" b="b"/>
              <a:pathLst>
                <a:path w="3098800" h="307975">
                  <a:moveTo>
                    <a:pt x="3098292" y="0"/>
                  </a:moveTo>
                  <a:lnTo>
                    <a:pt x="0" y="0"/>
                  </a:lnTo>
                  <a:lnTo>
                    <a:pt x="0" y="307848"/>
                  </a:lnTo>
                  <a:lnTo>
                    <a:pt x="3098292" y="307848"/>
                  </a:lnTo>
                  <a:lnTo>
                    <a:pt x="3098292" y="0"/>
                  </a:lnTo>
                  <a:close/>
                </a:path>
              </a:pathLst>
            </a:custGeom>
            <a:solidFill>
              <a:srgbClr val="0078D6"/>
            </a:solidFill>
          </p:spPr>
          <p:txBody>
            <a:bodyPr wrap="square" lIns="0" tIns="0" rIns="0" bIns="0" rtlCol="0"/>
            <a:lstStyle/>
            <a:p>
              <a:endParaRPr/>
            </a:p>
          </p:txBody>
        </p:sp>
      </p:grpSp>
      <p:sp>
        <p:nvSpPr>
          <p:cNvPr id="7" name="object 7"/>
          <p:cNvSpPr/>
          <p:nvPr/>
        </p:nvSpPr>
        <p:spPr>
          <a:xfrm>
            <a:off x="8588502" y="6281165"/>
            <a:ext cx="428625" cy="428625"/>
          </a:xfrm>
          <a:custGeom>
            <a:avLst/>
            <a:gdLst/>
            <a:ahLst/>
            <a:cxnLst/>
            <a:rect l="l" t="t" r="r" b="b"/>
            <a:pathLst>
              <a:path w="428625" h="428625">
                <a:moveTo>
                  <a:pt x="0" y="214122"/>
                </a:moveTo>
                <a:lnTo>
                  <a:pt x="5656" y="165023"/>
                </a:lnTo>
                <a:lnTo>
                  <a:pt x="21766" y="119953"/>
                </a:lnTo>
                <a:lnTo>
                  <a:pt x="47046" y="80197"/>
                </a:lnTo>
                <a:lnTo>
                  <a:pt x="80207" y="47038"/>
                </a:lnTo>
                <a:lnTo>
                  <a:pt x="119965" y="21762"/>
                </a:lnTo>
                <a:lnTo>
                  <a:pt x="165031" y="5654"/>
                </a:lnTo>
                <a:lnTo>
                  <a:pt x="214122" y="0"/>
                </a:lnTo>
                <a:lnTo>
                  <a:pt x="263212" y="5654"/>
                </a:lnTo>
                <a:lnTo>
                  <a:pt x="308278" y="21762"/>
                </a:lnTo>
                <a:lnTo>
                  <a:pt x="348036" y="47038"/>
                </a:lnTo>
                <a:lnTo>
                  <a:pt x="381197" y="80197"/>
                </a:lnTo>
                <a:lnTo>
                  <a:pt x="406477" y="119953"/>
                </a:lnTo>
                <a:lnTo>
                  <a:pt x="422587" y="165023"/>
                </a:lnTo>
                <a:lnTo>
                  <a:pt x="428244" y="214122"/>
                </a:lnTo>
                <a:lnTo>
                  <a:pt x="422587" y="263220"/>
                </a:lnTo>
                <a:lnTo>
                  <a:pt x="406477" y="308290"/>
                </a:lnTo>
                <a:lnTo>
                  <a:pt x="381197" y="348046"/>
                </a:lnTo>
                <a:lnTo>
                  <a:pt x="348036" y="381205"/>
                </a:lnTo>
                <a:lnTo>
                  <a:pt x="308278" y="406481"/>
                </a:lnTo>
                <a:lnTo>
                  <a:pt x="263212" y="422589"/>
                </a:lnTo>
                <a:lnTo>
                  <a:pt x="214122" y="428244"/>
                </a:lnTo>
                <a:lnTo>
                  <a:pt x="165031" y="422589"/>
                </a:lnTo>
                <a:lnTo>
                  <a:pt x="119965" y="406481"/>
                </a:lnTo>
                <a:lnTo>
                  <a:pt x="80207" y="381205"/>
                </a:lnTo>
                <a:lnTo>
                  <a:pt x="47046" y="348046"/>
                </a:lnTo>
                <a:lnTo>
                  <a:pt x="21766" y="308290"/>
                </a:lnTo>
                <a:lnTo>
                  <a:pt x="5656" y="263220"/>
                </a:lnTo>
                <a:lnTo>
                  <a:pt x="0" y="214122"/>
                </a:lnTo>
                <a:close/>
              </a:path>
            </a:pathLst>
          </a:custGeom>
          <a:ln w="28956">
            <a:solidFill>
              <a:srgbClr val="FFFFFF"/>
            </a:solidFill>
          </a:ln>
        </p:spPr>
        <p:txBody>
          <a:bodyPr wrap="square" lIns="0" tIns="0" rIns="0" bIns="0" rtlCol="0"/>
          <a:lstStyle/>
          <a:p>
            <a:endParaRPr/>
          </a:p>
        </p:txBody>
      </p:sp>
      <p:sp>
        <p:nvSpPr>
          <p:cNvPr id="8" name="object 8"/>
          <p:cNvSpPr txBox="1"/>
          <p:nvPr/>
        </p:nvSpPr>
        <p:spPr>
          <a:xfrm>
            <a:off x="8654922" y="6323786"/>
            <a:ext cx="3517265" cy="330835"/>
          </a:xfrm>
          <a:prstGeom prst="rect">
            <a:avLst/>
          </a:prstGeom>
        </p:spPr>
        <p:txBody>
          <a:bodyPr vert="horz" wrap="square" lIns="0" tIns="12700" rIns="0" bIns="0" rtlCol="0">
            <a:spAutoFit/>
          </a:bodyPr>
          <a:lstStyle/>
          <a:p>
            <a:pPr marL="12700">
              <a:lnSpc>
                <a:spcPct val="100000"/>
              </a:lnSpc>
              <a:spcBef>
                <a:spcPts val="100"/>
              </a:spcBef>
              <a:tabLst>
                <a:tab pos="515620" algn="l"/>
              </a:tabLst>
            </a:pPr>
            <a:r>
              <a:rPr sz="2000" dirty="0">
                <a:solidFill>
                  <a:srgbClr val="FFFFFF"/>
                </a:solidFill>
                <a:latin typeface="Wingdings"/>
                <a:cs typeface="Wingdings"/>
              </a:rPr>
              <a:t></a:t>
            </a:r>
            <a:r>
              <a:rPr sz="2000" dirty="0">
                <a:solidFill>
                  <a:srgbClr val="FFFFFF"/>
                </a:solidFill>
                <a:latin typeface="Times New Roman"/>
                <a:cs typeface="Times New Roman"/>
              </a:rPr>
              <a:t>	</a:t>
            </a:r>
            <a:r>
              <a:rPr sz="2000" b="1" spc="-30" dirty="0">
                <a:solidFill>
                  <a:srgbClr val="FFFFFF"/>
                </a:solidFill>
                <a:latin typeface="Arial"/>
                <a:cs typeface="Arial"/>
              </a:rPr>
              <a:t>https://azure.com/devops</a:t>
            </a:r>
            <a:endParaRPr sz="2000">
              <a:latin typeface="Arial"/>
              <a:cs typeface="Arial"/>
            </a:endParaRPr>
          </a:p>
        </p:txBody>
      </p:sp>
      <p:sp>
        <p:nvSpPr>
          <p:cNvPr id="9" name="object 9"/>
          <p:cNvSpPr/>
          <p:nvPr/>
        </p:nvSpPr>
        <p:spPr>
          <a:xfrm>
            <a:off x="0" y="0"/>
            <a:ext cx="3185160" cy="6995159"/>
          </a:xfrm>
          <a:custGeom>
            <a:avLst/>
            <a:gdLst/>
            <a:ahLst/>
            <a:cxnLst/>
            <a:rect l="l" t="t" r="r" b="b"/>
            <a:pathLst>
              <a:path w="3185160" h="6995159">
                <a:moveTo>
                  <a:pt x="3185160" y="0"/>
                </a:moveTo>
                <a:lnTo>
                  <a:pt x="0" y="0"/>
                </a:lnTo>
                <a:lnTo>
                  <a:pt x="0" y="6995159"/>
                </a:lnTo>
                <a:lnTo>
                  <a:pt x="3185160" y="6995159"/>
                </a:lnTo>
                <a:lnTo>
                  <a:pt x="3185160" y="0"/>
                </a:lnTo>
                <a:close/>
              </a:path>
            </a:pathLst>
          </a:custGeom>
          <a:solidFill>
            <a:srgbClr val="E3E3E3"/>
          </a:solidFill>
        </p:spPr>
        <p:txBody>
          <a:bodyPr wrap="square" lIns="0" tIns="0" rIns="0" bIns="0" rtlCol="0"/>
          <a:lstStyle/>
          <a:p>
            <a:endParaRPr/>
          </a:p>
        </p:txBody>
      </p:sp>
      <p:sp>
        <p:nvSpPr>
          <p:cNvPr id="10" name="object 10"/>
          <p:cNvSpPr txBox="1"/>
          <p:nvPr/>
        </p:nvSpPr>
        <p:spPr>
          <a:xfrm>
            <a:off x="4772914" y="718184"/>
            <a:ext cx="6028690" cy="574040"/>
          </a:xfrm>
          <a:prstGeom prst="rect">
            <a:avLst/>
          </a:prstGeom>
        </p:spPr>
        <p:txBody>
          <a:bodyPr vert="horz" wrap="square" lIns="0" tIns="12700" rIns="0" bIns="0" rtlCol="0">
            <a:spAutoFit/>
          </a:bodyPr>
          <a:lstStyle/>
          <a:p>
            <a:pPr marL="12700" marR="5080">
              <a:lnSpc>
                <a:spcPct val="100000"/>
              </a:lnSpc>
              <a:spcBef>
                <a:spcPts val="100"/>
              </a:spcBef>
            </a:pPr>
            <a:r>
              <a:rPr sz="1800" spc="-240" dirty="0">
                <a:solidFill>
                  <a:srgbClr val="FFFFFF"/>
                </a:solidFill>
                <a:latin typeface="Arial Black"/>
                <a:cs typeface="Arial Black"/>
              </a:rPr>
              <a:t>Plan </a:t>
            </a:r>
            <a:r>
              <a:rPr sz="1800" spc="-254" dirty="0">
                <a:solidFill>
                  <a:srgbClr val="FFFFFF"/>
                </a:solidFill>
                <a:latin typeface="Arial Black"/>
                <a:cs typeface="Arial Black"/>
              </a:rPr>
              <a:t>smarter, </a:t>
            </a:r>
            <a:r>
              <a:rPr sz="1800" spc="-220" dirty="0">
                <a:solidFill>
                  <a:srgbClr val="FFFFFF"/>
                </a:solidFill>
                <a:latin typeface="Arial Black"/>
                <a:cs typeface="Arial Black"/>
              </a:rPr>
              <a:t>collaborate </a:t>
            </a:r>
            <a:r>
              <a:rPr sz="1800" spc="-229" dirty="0">
                <a:solidFill>
                  <a:srgbClr val="FFFFFF"/>
                </a:solidFill>
                <a:latin typeface="Arial Black"/>
                <a:cs typeface="Arial Black"/>
              </a:rPr>
              <a:t>better, </a:t>
            </a:r>
            <a:r>
              <a:rPr sz="1800" spc="-204" dirty="0">
                <a:solidFill>
                  <a:srgbClr val="FFFFFF"/>
                </a:solidFill>
                <a:latin typeface="Arial Black"/>
                <a:cs typeface="Arial Black"/>
              </a:rPr>
              <a:t>and </a:t>
            </a:r>
            <a:r>
              <a:rPr sz="1800" spc="-210" dirty="0">
                <a:solidFill>
                  <a:srgbClr val="FFFFFF"/>
                </a:solidFill>
                <a:latin typeface="Arial Black"/>
                <a:cs typeface="Arial Black"/>
              </a:rPr>
              <a:t>ship </a:t>
            </a:r>
            <a:r>
              <a:rPr sz="1800" spc="-235" dirty="0">
                <a:solidFill>
                  <a:srgbClr val="FFFFFF"/>
                </a:solidFill>
                <a:latin typeface="Arial Black"/>
                <a:cs typeface="Arial Black"/>
              </a:rPr>
              <a:t>faster </a:t>
            </a:r>
            <a:r>
              <a:rPr sz="1800" spc="-240" dirty="0">
                <a:solidFill>
                  <a:srgbClr val="FFFFFF"/>
                </a:solidFill>
                <a:latin typeface="Arial Black"/>
                <a:cs typeface="Arial Black"/>
              </a:rPr>
              <a:t>with </a:t>
            </a:r>
            <a:r>
              <a:rPr sz="1800" spc="-285" dirty="0">
                <a:solidFill>
                  <a:srgbClr val="FFFFFF"/>
                </a:solidFill>
                <a:latin typeface="Arial Black"/>
                <a:cs typeface="Arial Black"/>
              </a:rPr>
              <a:t>a </a:t>
            </a:r>
            <a:r>
              <a:rPr sz="1800" spc="-265" dirty="0">
                <a:solidFill>
                  <a:srgbClr val="FFFFFF"/>
                </a:solidFill>
                <a:latin typeface="Arial Black"/>
                <a:cs typeface="Arial Black"/>
              </a:rPr>
              <a:t>set </a:t>
            </a:r>
            <a:r>
              <a:rPr sz="1800" spc="-160" dirty="0">
                <a:solidFill>
                  <a:srgbClr val="FFFFFF"/>
                </a:solidFill>
                <a:latin typeface="Arial Black"/>
                <a:cs typeface="Arial Black"/>
              </a:rPr>
              <a:t>of  </a:t>
            </a:r>
            <a:r>
              <a:rPr sz="1800" spc="-200" dirty="0">
                <a:solidFill>
                  <a:srgbClr val="FFFFFF"/>
                </a:solidFill>
                <a:latin typeface="Arial Black"/>
                <a:cs typeface="Arial Black"/>
              </a:rPr>
              <a:t>modern </a:t>
            </a:r>
            <a:r>
              <a:rPr sz="1800" spc="-220" dirty="0">
                <a:solidFill>
                  <a:srgbClr val="FFFFFF"/>
                </a:solidFill>
                <a:latin typeface="Arial Black"/>
                <a:cs typeface="Arial Black"/>
              </a:rPr>
              <a:t>dev</a:t>
            </a:r>
            <a:r>
              <a:rPr sz="1800" spc="-40" dirty="0">
                <a:solidFill>
                  <a:srgbClr val="FFFFFF"/>
                </a:solidFill>
                <a:latin typeface="Arial Black"/>
                <a:cs typeface="Arial Black"/>
              </a:rPr>
              <a:t> </a:t>
            </a:r>
            <a:r>
              <a:rPr sz="1800" spc="-265" dirty="0">
                <a:solidFill>
                  <a:srgbClr val="FFFFFF"/>
                </a:solidFill>
                <a:latin typeface="Arial Black"/>
                <a:cs typeface="Arial Black"/>
              </a:rPr>
              <a:t>services</a:t>
            </a:r>
            <a:endParaRPr sz="1800">
              <a:latin typeface="Arial Black"/>
              <a:cs typeface="Arial Black"/>
            </a:endParaRPr>
          </a:p>
        </p:txBody>
      </p:sp>
      <p:sp>
        <p:nvSpPr>
          <p:cNvPr id="11" name="object 11"/>
          <p:cNvSpPr txBox="1"/>
          <p:nvPr/>
        </p:nvSpPr>
        <p:spPr>
          <a:xfrm>
            <a:off x="4772914" y="1724405"/>
            <a:ext cx="6308725" cy="574040"/>
          </a:xfrm>
          <a:prstGeom prst="rect">
            <a:avLst/>
          </a:prstGeom>
        </p:spPr>
        <p:txBody>
          <a:bodyPr vert="horz" wrap="square" lIns="0" tIns="12700" rIns="0" bIns="0" rtlCol="0">
            <a:spAutoFit/>
          </a:bodyPr>
          <a:lstStyle/>
          <a:p>
            <a:pPr marL="12700" marR="5080">
              <a:lnSpc>
                <a:spcPct val="100000"/>
              </a:lnSpc>
              <a:spcBef>
                <a:spcPts val="100"/>
              </a:spcBef>
            </a:pPr>
            <a:r>
              <a:rPr sz="1800" spc="-220" dirty="0">
                <a:solidFill>
                  <a:srgbClr val="FFFFFF"/>
                </a:solidFill>
                <a:latin typeface="Arial Black"/>
                <a:cs typeface="Arial Black"/>
              </a:rPr>
              <a:t>Any </a:t>
            </a:r>
            <a:r>
              <a:rPr sz="1800" spc="-225" dirty="0">
                <a:solidFill>
                  <a:srgbClr val="FFFFFF"/>
                </a:solidFill>
                <a:latin typeface="Arial Black"/>
                <a:cs typeface="Arial Black"/>
              </a:rPr>
              <a:t>developer, </a:t>
            </a:r>
            <a:r>
              <a:rPr sz="1800" spc="-235" dirty="0">
                <a:solidFill>
                  <a:srgbClr val="FFFFFF"/>
                </a:solidFill>
                <a:latin typeface="Arial Black"/>
                <a:cs typeface="Arial Black"/>
              </a:rPr>
              <a:t>any </a:t>
            </a:r>
            <a:r>
              <a:rPr sz="1800" spc="-190" dirty="0">
                <a:solidFill>
                  <a:srgbClr val="FFFFFF"/>
                </a:solidFill>
                <a:latin typeface="Arial Black"/>
                <a:cs typeface="Arial Black"/>
              </a:rPr>
              <a:t>platform, </a:t>
            </a:r>
            <a:r>
              <a:rPr sz="1800" spc="-235" dirty="0">
                <a:solidFill>
                  <a:srgbClr val="FFFFFF"/>
                </a:solidFill>
                <a:latin typeface="Arial Black"/>
                <a:cs typeface="Arial Black"/>
              </a:rPr>
              <a:t>any </a:t>
            </a:r>
            <a:r>
              <a:rPr sz="1800" spc="-204" dirty="0">
                <a:solidFill>
                  <a:srgbClr val="FFFFFF"/>
                </a:solidFill>
                <a:latin typeface="Arial Black"/>
                <a:cs typeface="Arial Black"/>
              </a:rPr>
              <a:t>cloud. </a:t>
            </a:r>
            <a:r>
              <a:rPr sz="1800" spc="-215" dirty="0">
                <a:solidFill>
                  <a:srgbClr val="FFFFFF"/>
                </a:solidFill>
                <a:latin typeface="Arial Black"/>
                <a:cs typeface="Arial Black"/>
              </a:rPr>
              <a:t>Full </a:t>
            </a:r>
            <a:r>
              <a:rPr sz="1800" spc="-190" dirty="0">
                <a:solidFill>
                  <a:srgbClr val="FFFFFF"/>
                </a:solidFill>
                <a:latin typeface="Arial Black"/>
                <a:cs typeface="Arial Black"/>
              </a:rPr>
              <a:t>support </a:t>
            </a:r>
            <a:r>
              <a:rPr sz="1800" spc="-155" dirty="0">
                <a:solidFill>
                  <a:srgbClr val="FFFFFF"/>
                </a:solidFill>
                <a:latin typeface="Arial Black"/>
                <a:cs typeface="Arial Black"/>
              </a:rPr>
              <a:t>for </a:t>
            </a:r>
            <a:r>
              <a:rPr sz="1800" spc="-175" dirty="0">
                <a:solidFill>
                  <a:srgbClr val="FFFFFF"/>
                </a:solidFill>
                <a:latin typeface="Arial Black"/>
                <a:cs typeface="Arial Black"/>
              </a:rPr>
              <a:t>hybrid  </a:t>
            </a:r>
            <a:r>
              <a:rPr sz="1800" spc="-204" dirty="0">
                <a:solidFill>
                  <a:srgbClr val="FFFFFF"/>
                </a:solidFill>
                <a:latin typeface="Arial Black"/>
                <a:cs typeface="Arial Black"/>
              </a:rPr>
              <a:t>cloud, </a:t>
            </a:r>
            <a:r>
              <a:rPr sz="1800" spc="-200" dirty="0">
                <a:solidFill>
                  <a:srgbClr val="FFFFFF"/>
                </a:solidFill>
                <a:latin typeface="Arial Black"/>
                <a:cs typeface="Arial Black"/>
              </a:rPr>
              <a:t>on-premises </a:t>
            </a:r>
            <a:r>
              <a:rPr sz="1800" spc="-160" dirty="0">
                <a:solidFill>
                  <a:srgbClr val="FFFFFF"/>
                </a:solidFill>
                <a:latin typeface="Arial Black"/>
                <a:cs typeface="Arial Black"/>
              </a:rPr>
              <a:t>&amp;</a:t>
            </a:r>
            <a:r>
              <a:rPr sz="1800" spc="60" dirty="0">
                <a:solidFill>
                  <a:srgbClr val="FFFFFF"/>
                </a:solidFill>
                <a:latin typeface="Arial Black"/>
                <a:cs typeface="Arial Black"/>
              </a:rPr>
              <a:t> </a:t>
            </a:r>
            <a:r>
              <a:rPr sz="1800" spc="-229" dirty="0">
                <a:solidFill>
                  <a:srgbClr val="FFFFFF"/>
                </a:solidFill>
                <a:latin typeface="Arial Black"/>
                <a:cs typeface="Arial Black"/>
              </a:rPr>
              <a:t>containers.</a:t>
            </a:r>
            <a:endParaRPr sz="1800">
              <a:latin typeface="Arial Black"/>
              <a:cs typeface="Arial Black"/>
            </a:endParaRPr>
          </a:p>
        </p:txBody>
      </p:sp>
      <p:sp>
        <p:nvSpPr>
          <p:cNvPr id="12" name="object 12"/>
          <p:cNvSpPr txBox="1"/>
          <p:nvPr/>
        </p:nvSpPr>
        <p:spPr>
          <a:xfrm>
            <a:off x="4772914" y="2730245"/>
            <a:ext cx="6441440" cy="574675"/>
          </a:xfrm>
          <a:prstGeom prst="rect">
            <a:avLst/>
          </a:prstGeom>
        </p:spPr>
        <p:txBody>
          <a:bodyPr vert="horz" wrap="square" lIns="0" tIns="12700" rIns="0" bIns="0" rtlCol="0">
            <a:spAutoFit/>
          </a:bodyPr>
          <a:lstStyle/>
          <a:p>
            <a:pPr marL="12700" marR="5080">
              <a:lnSpc>
                <a:spcPct val="100000"/>
              </a:lnSpc>
              <a:spcBef>
                <a:spcPts val="100"/>
              </a:spcBef>
            </a:pPr>
            <a:r>
              <a:rPr sz="1800" spc="-290" dirty="0">
                <a:solidFill>
                  <a:srgbClr val="FFFFFF"/>
                </a:solidFill>
                <a:latin typeface="Arial Black"/>
                <a:cs typeface="Arial Black"/>
              </a:rPr>
              <a:t>Use </a:t>
            </a:r>
            <a:r>
              <a:rPr sz="1800" spc="-210" dirty="0">
                <a:solidFill>
                  <a:srgbClr val="FFFFFF"/>
                </a:solidFill>
                <a:latin typeface="Arial Black"/>
                <a:cs typeface="Arial Black"/>
              </a:rPr>
              <a:t>all </a:t>
            </a:r>
            <a:r>
              <a:rPr sz="1800" spc="-215" dirty="0">
                <a:solidFill>
                  <a:srgbClr val="FFFFFF"/>
                </a:solidFill>
                <a:latin typeface="Arial Black"/>
                <a:cs typeface="Arial Black"/>
              </a:rPr>
              <a:t>the Azure DevOps </a:t>
            </a:r>
            <a:r>
              <a:rPr sz="1800" spc="-265" dirty="0">
                <a:solidFill>
                  <a:srgbClr val="FFFFFF"/>
                </a:solidFill>
                <a:latin typeface="Arial Black"/>
                <a:cs typeface="Arial Black"/>
              </a:rPr>
              <a:t>services </a:t>
            </a:r>
            <a:r>
              <a:rPr sz="1800" spc="-160" dirty="0">
                <a:solidFill>
                  <a:srgbClr val="FFFFFF"/>
                </a:solidFill>
                <a:latin typeface="Arial Black"/>
                <a:cs typeface="Arial Black"/>
              </a:rPr>
              <a:t>or </a:t>
            </a:r>
            <a:r>
              <a:rPr sz="1800" spc="-240" dirty="0">
                <a:solidFill>
                  <a:srgbClr val="FFFFFF"/>
                </a:solidFill>
                <a:latin typeface="Arial Black"/>
                <a:cs typeface="Arial Black"/>
              </a:rPr>
              <a:t>choose </a:t>
            </a:r>
            <a:r>
              <a:rPr sz="1800" spc="-225" dirty="0">
                <a:solidFill>
                  <a:srgbClr val="FFFFFF"/>
                </a:solidFill>
                <a:latin typeface="Arial Black"/>
                <a:cs typeface="Arial Black"/>
              </a:rPr>
              <a:t>just </a:t>
            </a:r>
            <a:r>
              <a:rPr sz="1800" spc="-270" dirty="0">
                <a:solidFill>
                  <a:srgbClr val="FFFFFF"/>
                </a:solidFill>
                <a:latin typeface="Arial Black"/>
                <a:cs typeface="Arial Black"/>
              </a:rPr>
              <a:t>what </a:t>
            </a:r>
            <a:r>
              <a:rPr sz="1800" spc="-190" dirty="0">
                <a:solidFill>
                  <a:srgbClr val="FFFFFF"/>
                </a:solidFill>
                <a:latin typeface="Arial Black"/>
                <a:cs typeface="Arial Black"/>
              </a:rPr>
              <a:t>you </a:t>
            </a:r>
            <a:r>
              <a:rPr sz="1800" spc="-215" dirty="0">
                <a:solidFill>
                  <a:srgbClr val="FFFFFF"/>
                </a:solidFill>
                <a:latin typeface="Arial Black"/>
                <a:cs typeface="Arial Black"/>
              </a:rPr>
              <a:t>need  </a:t>
            </a:r>
            <a:r>
              <a:rPr sz="1800" spc="-175" dirty="0">
                <a:solidFill>
                  <a:srgbClr val="FFFFFF"/>
                </a:solidFill>
                <a:latin typeface="Arial Black"/>
                <a:cs typeface="Arial Black"/>
              </a:rPr>
              <a:t>to </a:t>
            </a:r>
            <a:r>
              <a:rPr sz="1800" spc="-225" dirty="0">
                <a:solidFill>
                  <a:srgbClr val="FFFFFF"/>
                </a:solidFill>
                <a:latin typeface="Arial Black"/>
                <a:cs typeface="Arial Black"/>
              </a:rPr>
              <a:t>complement </a:t>
            </a:r>
            <a:r>
              <a:rPr sz="1800" spc="-185" dirty="0">
                <a:solidFill>
                  <a:srgbClr val="FFFFFF"/>
                </a:solidFill>
                <a:latin typeface="Arial Black"/>
                <a:cs typeface="Arial Black"/>
              </a:rPr>
              <a:t>your </a:t>
            </a:r>
            <a:r>
              <a:rPr sz="1800" spc="-229" dirty="0">
                <a:solidFill>
                  <a:srgbClr val="FFFFFF"/>
                </a:solidFill>
                <a:latin typeface="Arial Black"/>
                <a:cs typeface="Arial Black"/>
              </a:rPr>
              <a:t>existing</a:t>
            </a:r>
            <a:r>
              <a:rPr sz="1800" spc="135" dirty="0">
                <a:solidFill>
                  <a:srgbClr val="FFFFFF"/>
                </a:solidFill>
                <a:latin typeface="Arial Black"/>
                <a:cs typeface="Arial Black"/>
              </a:rPr>
              <a:t> </a:t>
            </a:r>
            <a:r>
              <a:rPr sz="1800" spc="-250" dirty="0">
                <a:solidFill>
                  <a:srgbClr val="FFFFFF"/>
                </a:solidFill>
                <a:latin typeface="Arial Black"/>
                <a:cs typeface="Arial Black"/>
              </a:rPr>
              <a:t>workflows</a:t>
            </a:r>
            <a:endParaRPr sz="1800">
              <a:latin typeface="Arial Black"/>
              <a:cs typeface="Arial Black"/>
            </a:endParaRPr>
          </a:p>
        </p:txBody>
      </p:sp>
      <p:sp>
        <p:nvSpPr>
          <p:cNvPr id="13" name="object 13"/>
          <p:cNvSpPr txBox="1"/>
          <p:nvPr/>
        </p:nvSpPr>
        <p:spPr>
          <a:xfrm>
            <a:off x="4772914" y="3736339"/>
            <a:ext cx="6529705" cy="848994"/>
          </a:xfrm>
          <a:prstGeom prst="rect">
            <a:avLst/>
          </a:prstGeom>
        </p:spPr>
        <p:txBody>
          <a:bodyPr vert="horz" wrap="square" lIns="0" tIns="12700" rIns="0" bIns="0" rtlCol="0">
            <a:spAutoFit/>
          </a:bodyPr>
          <a:lstStyle/>
          <a:p>
            <a:pPr marL="12700" marR="5080">
              <a:lnSpc>
                <a:spcPct val="100000"/>
              </a:lnSpc>
              <a:spcBef>
                <a:spcPts val="100"/>
              </a:spcBef>
            </a:pPr>
            <a:r>
              <a:rPr sz="1800" spc="-295" dirty="0">
                <a:solidFill>
                  <a:srgbClr val="FFFFFF"/>
                </a:solidFill>
                <a:latin typeface="Arial Black"/>
                <a:cs typeface="Arial Black"/>
              </a:rPr>
              <a:t>Best </a:t>
            </a:r>
            <a:r>
              <a:rPr sz="1800" spc="-180" dirty="0">
                <a:solidFill>
                  <a:srgbClr val="FFFFFF"/>
                </a:solidFill>
                <a:latin typeface="Arial Black"/>
                <a:cs typeface="Arial Black"/>
              </a:rPr>
              <a:t>in </a:t>
            </a:r>
            <a:r>
              <a:rPr sz="1800" spc="-300" dirty="0">
                <a:solidFill>
                  <a:srgbClr val="FFFFFF"/>
                </a:solidFill>
                <a:latin typeface="Arial Black"/>
                <a:cs typeface="Arial Black"/>
              </a:rPr>
              <a:t>class </a:t>
            </a:r>
            <a:r>
              <a:rPr sz="1800" spc="-195" dirty="0">
                <a:solidFill>
                  <a:srgbClr val="FFFFFF"/>
                </a:solidFill>
                <a:latin typeface="Arial Black"/>
                <a:cs typeface="Arial Black"/>
              </a:rPr>
              <a:t>builds </a:t>
            </a:r>
            <a:r>
              <a:rPr sz="1800" spc="-155" dirty="0">
                <a:solidFill>
                  <a:srgbClr val="FFFFFF"/>
                </a:solidFill>
                <a:latin typeface="Arial Black"/>
                <a:cs typeface="Arial Black"/>
              </a:rPr>
              <a:t>for </a:t>
            </a:r>
            <a:r>
              <a:rPr sz="1800" spc="-185" dirty="0">
                <a:solidFill>
                  <a:srgbClr val="FFFFFF"/>
                </a:solidFill>
                <a:latin typeface="Arial Black"/>
                <a:cs typeface="Arial Black"/>
              </a:rPr>
              <a:t>open </a:t>
            </a:r>
            <a:r>
              <a:rPr sz="1800" spc="-250" dirty="0">
                <a:solidFill>
                  <a:srgbClr val="FFFFFF"/>
                </a:solidFill>
                <a:latin typeface="Arial Black"/>
                <a:cs typeface="Arial Black"/>
              </a:rPr>
              <a:t>source. </a:t>
            </a:r>
            <a:r>
              <a:rPr sz="1800" spc="-265" dirty="0">
                <a:solidFill>
                  <a:srgbClr val="FFFFFF"/>
                </a:solidFill>
                <a:latin typeface="Arial Black"/>
                <a:cs typeface="Arial Black"/>
              </a:rPr>
              <a:t>Free </a:t>
            </a:r>
            <a:r>
              <a:rPr sz="1800" spc="-195" dirty="0">
                <a:solidFill>
                  <a:srgbClr val="FFFFFF"/>
                </a:solidFill>
                <a:latin typeface="Arial Black"/>
                <a:cs typeface="Arial Black"/>
              </a:rPr>
              <a:t>unlimited </a:t>
            </a:r>
            <a:r>
              <a:rPr sz="1800" spc="-165" dirty="0">
                <a:solidFill>
                  <a:srgbClr val="FFFFFF"/>
                </a:solidFill>
                <a:latin typeface="Arial Black"/>
                <a:cs typeface="Arial Black"/>
              </a:rPr>
              <a:t>build </a:t>
            </a:r>
            <a:r>
              <a:rPr sz="1800" spc="-229" dirty="0">
                <a:solidFill>
                  <a:srgbClr val="FFFFFF"/>
                </a:solidFill>
                <a:latin typeface="Arial Black"/>
                <a:cs typeface="Arial Black"/>
              </a:rPr>
              <a:t>minutes  </a:t>
            </a:r>
            <a:r>
              <a:rPr sz="1800" spc="-155" dirty="0">
                <a:solidFill>
                  <a:srgbClr val="FFFFFF"/>
                </a:solidFill>
                <a:latin typeface="Arial Black"/>
                <a:cs typeface="Arial Black"/>
              </a:rPr>
              <a:t>for </a:t>
            </a:r>
            <a:r>
              <a:rPr sz="1800" spc="-200" dirty="0">
                <a:solidFill>
                  <a:srgbClr val="FFFFFF"/>
                </a:solidFill>
                <a:latin typeface="Arial Black"/>
                <a:cs typeface="Arial Black"/>
              </a:rPr>
              <a:t>public </a:t>
            </a:r>
            <a:r>
              <a:rPr sz="1800" spc="-229" dirty="0">
                <a:solidFill>
                  <a:srgbClr val="FFFFFF"/>
                </a:solidFill>
                <a:latin typeface="Arial Black"/>
                <a:cs typeface="Arial Black"/>
              </a:rPr>
              <a:t>projects </a:t>
            </a:r>
            <a:r>
              <a:rPr sz="1800" spc="-204" dirty="0">
                <a:solidFill>
                  <a:srgbClr val="FFFFFF"/>
                </a:solidFill>
                <a:latin typeface="Arial Black"/>
                <a:cs typeface="Arial Black"/>
              </a:rPr>
              <a:t>and </a:t>
            </a:r>
            <a:r>
              <a:rPr sz="1800" spc="-165" dirty="0">
                <a:solidFill>
                  <a:srgbClr val="FFFFFF"/>
                </a:solidFill>
                <a:latin typeface="Arial Black"/>
                <a:cs typeface="Arial Black"/>
              </a:rPr>
              <a:t>up </a:t>
            </a:r>
            <a:r>
              <a:rPr sz="1800" spc="-175" dirty="0">
                <a:solidFill>
                  <a:srgbClr val="FFFFFF"/>
                </a:solidFill>
                <a:latin typeface="Arial Black"/>
                <a:cs typeface="Arial Black"/>
              </a:rPr>
              <a:t>to </a:t>
            </a:r>
            <a:r>
              <a:rPr sz="1800" spc="-235" dirty="0">
                <a:solidFill>
                  <a:srgbClr val="FFFFFF"/>
                </a:solidFill>
                <a:latin typeface="Arial Black"/>
                <a:cs typeface="Arial Black"/>
              </a:rPr>
              <a:t>10 </a:t>
            </a:r>
            <a:r>
              <a:rPr sz="1800" spc="-220" dirty="0">
                <a:solidFill>
                  <a:srgbClr val="FFFFFF"/>
                </a:solidFill>
                <a:latin typeface="Arial Black"/>
                <a:cs typeface="Arial Black"/>
              </a:rPr>
              <a:t>free </a:t>
            </a:r>
            <a:r>
              <a:rPr sz="1800" spc="-229" dirty="0">
                <a:solidFill>
                  <a:srgbClr val="FFFFFF"/>
                </a:solidFill>
                <a:latin typeface="Arial Black"/>
                <a:cs typeface="Arial Black"/>
              </a:rPr>
              <a:t>concurrent </a:t>
            </a:r>
            <a:r>
              <a:rPr sz="1800" spc="-204" dirty="0">
                <a:solidFill>
                  <a:srgbClr val="FFFFFF"/>
                </a:solidFill>
                <a:latin typeface="Arial Black"/>
                <a:cs typeface="Arial Black"/>
              </a:rPr>
              <a:t>jobs </a:t>
            </a:r>
            <a:r>
              <a:rPr sz="1800" spc="-285" dirty="0">
                <a:solidFill>
                  <a:srgbClr val="FFFFFF"/>
                </a:solidFill>
                <a:latin typeface="Arial Black"/>
                <a:cs typeface="Arial Black"/>
              </a:rPr>
              <a:t>across  </a:t>
            </a:r>
            <a:r>
              <a:rPr sz="1800" spc="-220" dirty="0">
                <a:solidFill>
                  <a:srgbClr val="FFFFFF"/>
                </a:solidFill>
                <a:latin typeface="Arial Black"/>
                <a:cs typeface="Arial Black"/>
              </a:rPr>
              <a:t>Windows, </a:t>
            </a:r>
            <a:r>
              <a:rPr sz="1800" spc="-250" dirty="0">
                <a:solidFill>
                  <a:srgbClr val="FFFFFF"/>
                </a:solidFill>
                <a:latin typeface="Arial Black"/>
                <a:cs typeface="Arial Black"/>
              </a:rPr>
              <a:t>Linux </a:t>
            </a:r>
            <a:r>
              <a:rPr sz="1800" spc="-204" dirty="0">
                <a:solidFill>
                  <a:srgbClr val="FFFFFF"/>
                </a:solidFill>
                <a:latin typeface="Arial Black"/>
                <a:cs typeface="Arial Black"/>
              </a:rPr>
              <a:t>and</a:t>
            </a:r>
            <a:r>
              <a:rPr sz="1800" spc="-250" dirty="0">
                <a:solidFill>
                  <a:srgbClr val="FFFFFF"/>
                </a:solidFill>
                <a:latin typeface="Arial Black"/>
                <a:cs typeface="Arial Black"/>
              </a:rPr>
              <a:t> </a:t>
            </a:r>
            <a:r>
              <a:rPr sz="1800" spc="-285" dirty="0">
                <a:solidFill>
                  <a:srgbClr val="FFFFFF"/>
                </a:solidFill>
                <a:latin typeface="Arial Black"/>
                <a:cs typeface="Arial Black"/>
              </a:rPr>
              <a:t>macOS</a:t>
            </a:r>
            <a:endParaRPr sz="1800">
              <a:latin typeface="Arial Black"/>
              <a:cs typeface="Arial Black"/>
            </a:endParaRPr>
          </a:p>
        </p:txBody>
      </p:sp>
      <p:sp>
        <p:nvSpPr>
          <p:cNvPr id="14" name="object 14"/>
          <p:cNvSpPr txBox="1"/>
          <p:nvPr/>
        </p:nvSpPr>
        <p:spPr>
          <a:xfrm>
            <a:off x="4772914" y="5016753"/>
            <a:ext cx="6486525" cy="574040"/>
          </a:xfrm>
          <a:prstGeom prst="rect">
            <a:avLst/>
          </a:prstGeom>
        </p:spPr>
        <p:txBody>
          <a:bodyPr vert="horz" wrap="square" lIns="0" tIns="12700" rIns="0" bIns="0" rtlCol="0">
            <a:spAutoFit/>
          </a:bodyPr>
          <a:lstStyle/>
          <a:p>
            <a:pPr marL="12700" marR="5080">
              <a:lnSpc>
                <a:spcPct val="100000"/>
              </a:lnSpc>
              <a:spcBef>
                <a:spcPts val="100"/>
              </a:spcBef>
            </a:pPr>
            <a:r>
              <a:rPr sz="1800" spc="-245" dirty="0">
                <a:solidFill>
                  <a:srgbClr val="FFFFFF"/>
                </a:solidFill>
                <a:latin typeface="Arial Black"/>
                <a:cs typeface="Arial Black"/>
              </a:rPr>
              <a:t>Get </a:t>
            </a:r>
            <a:r>
              <a:rPr sz="1800" spc="-225" dirty="0">
                <a:solidFill>
                  <a:srgbClr val="FFFFFF"/>
                </a:solidFill>
                <a:latin typeface="Arial Black"/>
                <a:cs typeface="Arial Black"/>
              </a:rPr>
              <a:t>started </a:t>
            </a:r>
            <a:r>
              <a:rPr sz="1800" spc="-155" dirty="0">
                <a:solidFill>
                  <a:srgbClr val="FFFFFF"/>
                </a:solidFill>
                <a:latin typeface="Arial Black"/>
                <a:cs typeface="Arial Black"/>
              </a:rPr>
              <a:t>for </a:t>
            </a:r>
            <a:r>
              <a:rPr sz="1800" spc="-220" dirty="0">
                <a:solidFill>
                  <a:srgbClr val="FFFFFF"/>
                </a:solidFill>
                <a:latin typeface="Arial Black"/>
                <a:cs typeface="Arial Black"/>
              </a:rPr>
              <a:t>free </a:t>
            </a:r>
            <a:r>
              <a:rPr sz="1800" spc="-155" dirty="0">
                <a:solidFill>
                  <a:srgbClr val="FFFFFF"/>
                </a:solidFill>
                <a:latin typeface="Arial Black"/>
                <a:cs typeface="Arial Black"/>
              </a:rPr>
              <a:t>for </a:t>
            </a:r>
            <a:r>
              <a:rPr sz="1800" spc="-245" dirty="0">
                <a:solidFill>
                  <a:srgbClr val="FFFFFF"/>
                </a:solidFill>
                <a:latin typeface="Arial Black"/>
                <a:cs typeface="Arial Black"/>
              </a:rPr>
              <a:t>small </a:t>
            </a:r>
            <a:r>
              <a:rPr sz="1800" spc="-265" dirty="0">
                <a:solidFill>
                  <a:srgbClr val="FFFFFF"/>
                </a:solidFill>
                <a:latin typeface="Arial Black"/>
                <a:cs typeface="Arial Black"/>
              </a:rPr>
              <a:t>teams, </a:t>
            </a:r>
            <a:r>
              <a:rPr sz="1800" spc="-300" dirty="0">
                <a:solidFill>
                  <a:srgbClr val="FFFFFF"/>
                </a:solidFill>
                <a:latin typeface="Arial Black"/>
                <a:cs typeface="Arial Black"/>
              </a:rPr>
              <a:t>scales </a:t>
            </a:r>
            <a:r>
              <a:rPr sz="1800" spc="-175" dirty="0">
                <a:solidFill>
                  <a:srgbClr val="FFFFFF"/>
                </a:solidFill>
                <a:latin typeface="Arial Black"/>
                <a:cs typeface="Arial Black"/>
              </a:rPr>
              <a:t>to </a:t>
            </a:r>
            <a:r>
              <a:rPr sz="1800" spc="-185" dirty="0">
                <a:solidFill>
                  <a:srgbClr val="FFFFFF"/>
                </a:solidFill>
                <a:latin typeface="Arial Black"/>
                <a:cs typeface="Arial Black"/>
              </a:rPr>
              <a:t>support </a:t>
            </a:r>
            <a:r>
              <a:rPr sz="1800" spc="-215" dirty="0">
                <a:solidFill>
                  <a:srgbClr val="FFFFFF"/>
                </a:solidFill>
                <a:latin typeface="Arial Black"/>
                <a:cs typeface="Arial Black"/>
              </a:rPr>
              <a:t>the </a:t>
            </a:r>
            <a:r>
              <a:rPr sz="1800" spc="-235" dirty="0">
                <a:solidFill>
                  <a:srgbClr val="FFFFFF"/>
                </a:solidFill>
                <a:latin typeface="Arial Black"/>
                <a:cs typeface="Arial Black"/>
              </a:rPr>
              <a:t>largest  enterprises</a:t>
            </a:r>
            <a:endParaRPr sz="1800">
              <a:latin typeface="Arial Black"/>
              <a:cs typeface="Arial Black"/>
            </a:endParaRPr>
          </a:p>
        </p:txBody>
      </p:sp>
      <p:grpSp>
        <p:nvGrpSpPr>
          <p:cNvPr id="15" name="object 15"/>
          <p:cNvGrpSpPr/>
          <p:nvPr/>
        </p:nvGrpSpPr>
        <p:grpSpPr>
          <a:xfrm>
            <a:off x="3808476" y="729995"/>
            <a:ext cx="556260" cy="556260"/>
            <a:chOff x="3808476" y="729995"/>
            <a:chExt cx="556260" cy="556260"/>
          </a:xfrm>
        </p:grpSpPr>
        <p:sp>
          <p:nvSpPr>
            <p:cNvPr id="16" name="object 16"/>
            <p:cNvSpPr/>
            <p:nvPr/>
          </p:nvSpPr>
          <p:spPr>
            <a:xfrm>
              <a:off x="3808476" y="729995"/>
              <a:ext cx="556260" cy="556260"/>
            </a:xfrm>
            <a:custGeom>
              <a:avLst/>
              <a:gdLst/>
              <a:ahLst/>
              <a:cxnLst/>
              <a:rect l="l" t="t" r="r" b="b"/>
              <a:pathLst>
                <a:path w="556260" h="556260">
                  <a:moveTo>
                    <a:pt x="278129" y="0"/>
                  </a:moveTo>
                  <a:lnTo>
                    <a:pt x="233000" y="3638"/>
                  </a:lnTo>
                  <a:lnTo>
                    <a:pt x="190195" y="14173"/>
                  </a:lnTo>
                  <a:lnTo>
                    <a:pt x="150285" y="31032"/>
                  </a:lnTo>
                  <a:lnTo>
                    <a:pt x="113842" y="53644"/>
                  </a:lnTo>
                  <a:lnTo>
                    <a:pt x="81438" y="81438"/>
                  </a:lnTo>
                  <a:lnTo>
                    <a:pt x="53644" y="113842"/>
                  </a:lnTo>
                  <a:lnTo>
                    <a:pt x="31032" y="150285"/>
                  </a:lnTo>
                  <a:lnTo>
                    <a:pt x="14173" y="190195"/>
                  </a:lnTo>
                  <a:lnTo>
                    <a:pt x="3638" y="233000"/>
                  </a:lnTo>
                  <a:lnTo>
                    <a:pt x="0" y="278129"/>
                  </a:lnTo>
                  <a:lnTo>
                    <a:pt x="3638" y="323259"/>
                  </a:lnTo>
                  <a:lnTo>
                    <a:pt x="14173" y="366064"/>
                  </a:lnTo>
                  <a:lnTo>
                    <a:pt x="31032" y="405974"/>
                  </a:lnTo>
                  <a:lnTo>
                    <a:pt x="53644" y="442417"/>
                  </a:lnTo>
                  <a:lnTo>
                    <a:pt x="81438" y="474821"/>
                  </a:lnTo>
                  <a:lnTo>
                    <a:pt x="113842" y="502615"/>
                  </a:lnTo>
                  <a:lnTo>
                    <a:pt x="150285" y="525227"/>
                  </a:lnTo>
                  <a:lnTo>
                    <a:pt x="190195" y="542086"/>
                  </a:lnTo>
                  <a:lnTo>
                    <a:pt x="233000" y="552621"/>
                  </a:lnTo>
                  <a:lnTo>
                    <a:pt x="278129" y="556260"/>
                  </a:lnTo>
                  <a:lnTo>
                    <a:pt x="323259" y="552621"/>
                  </a:lnTo>
                  <a:lnTo>
                    <a:pt x="366064" y="542086"/>
                  </a:lnTo>
                  <a:lnTo>
                    <a:pt x="405974" y="525227"/>
                  </a:lnTo>
                  <a:lnTo>
                    <a:pt x="442417" y="502615"/>
                  </a:lnTo>
                  <a:lnTo>
                    <a:pt x="474821" y="474821"/>
                  </a:lnTo>
                  <a:lnTo>
                    <a:pt x="502615" y="442417"/>
                  </a:lnTo>
                  <a:lnTo>
                    <a:pt x="525227" y="405974"/>
                  </a:lnTo>
                  <a:lnTo>
                    <a:pt x="542086" y="366064"/>
                  </a:lnTo>
                  <a:lnTo>
                    <a:pt x="552621" y="323259"/>
                  </a:lnTo>
                  <a:lnTo>
                    <a:pt x="556260" y="278129"/>
                  </a:lnTo>
                  <a:lnTo>
                    <a:pt x="552621" y="233000"/>
                  </a:lnTo>
                  <a:lnTo>
                    <a:pt x="542086" y="190195"/>
                  </a:lnTo>
                  <a:lnTo>
                    <a:pt x="525227" y="150285"/>
                  </a:lnTo>
                  <a:lnTo>
                    <a:pt x="502615" y="113842"/>
                  </a:lnTo>
                  <a:lnTo>
                    <a:pt x="474821" y="81438"/>
                  </a:lnTo>
                  <a:lnTo>
                    <a:pt x="442417" y="53644"/>
                  </a:lnTo>
                  <a:lnTo>
                    <a:pt x="405974" y="31032"/>
                  </a:lnTo>
                  <a:lnTo>
                    <a:pt x="366064" y="14173"/>
                  </a:lnTo>
                  <a:lnTo>
                    <a:pt x="323259" y="3638"/>
                  </a:lnTo>
                  <a:lnTo>
                    <a:pt x="278129" y="0"/>
                  </a:lnTo>
                  <a:close/>
                </a:path>
              </a:pathLst>
            </a:custGeom>
            <a:solidFill>
              <a:srgbClr val="EAEAEA"/>
            </a:solidFill>
          </p:spPr>
          <p:txBody>
            <a:bodyPr wrap="square" lIns="0" tIns="0" rIns="0" bIns="0" rtlCol="0"/>
            <a:lstStyle/>
            <a:p>
              <a:endParaRPr/>
            </a:p>
          </p:txBody>
        </p:sp>
        <p:sp>
          <p:nvSpPr>
            <p:cNvPr id="17" name="object 17"/>
            <p:cNvSpPr/>
            <p:nvPr/>
          </p:nvSpPr>
          <p:spPr>
            <a:xfrm>
              <a:off x="3909060" y="835151"/>
              <a:ext cx="342900" cy="326136"/>
            </a:xfrm>
            <a:prstGeom prst="rect">
              <a:avLst/>
            </a:prstGeom>
            <a:blipFill>
              <a:blip r:embed="rId2" cstate="print"/>
              <a:stretch>
                <a:fillRect/>
              </a:stretch>
            </a:blipFill>
          </p:spPr>
          <p:txBody>
            <a:bodyPr wrap="square" lIns="0" tIns="0" rIns="0" bIns="0" rtlCol="0"/>
            <a:lstStyle/>
            <a:p>
              <a:endParaRPr/>
            </a:p>
          </p:txBody>
        </p:sp>
      </p:grpSp>
      <p:grpSp>
        <p:nvGrpSpPr>
          <p:cNvPr id="18" name="object 18"/>
          <p:cNvGrpSpPr/>
          <p:nvPr/>
        </p:nvGrpSpPr>
        <p:grpSpPr>
          <a:xfrm>
            <a:off x="3799332" y="5068823"/>
            <a:ext cx="554990" cy="556260"/>
            <a:chOff x="3799332" y="5068823"/>
            <a:chExt cx="554990" cy="556260"/>
          </a:xfrm>
        </p:grpSpPr>
        <p:sp>
          <p:nvSpPr>
            <p:cNvPr id="19" name="object 19"/>
            <p:cNvSpPr/>
            <p:nvPr/>
          </p:nvSpPr>
          <p:spPr>
            <a:xfrm>
              <a:off x="3799332" y="5068823"/>
              <a:ext cx="554990" cy="556260"/>
            </a:xfrm>
            <a:custGeom>
              <a:avLst/>
              <a:gdLst/>
              <a:ahLst/>
              <a:cxnLst/>
              <a:rect l="l" t="t" r="r" b="b"/>
              <a:pathLst>
                <a:path w="554989" h="556260">
                  <a:moveTo>
                    <a:pt x="277367" y="0"/>
                  </a:moveTo>
                  <a:lnTo>
                    <a:pt x="232383" y="3638"/>
                  </a:lnTo>
                  <a:lnTo>
                    <a:pt x="189707" y="14173"/>
                  </a:lnTo>
                  <a:lnTo>
                    <a:pt x="149912" y="31032"/>
                  </a:lnTo>
                  <a:lnTo>
                    <a:pt x="113568" y="53644"/>
                  </a:lnTo>
                  <a:lnTo>
                    <a:pt x="81248" y="81438"/>
                  </a:lnTo>
                  <a:lnTo>
                    <a:pt x="53522" y="113842"/>
                  </a:lnTo>
                  <a:lnTo>
                    <a:pt x="30963" y="150285"/>
                  </a:lnTo>
                  <a:lnTo>
                    <a:pt x="14142" y="190195"/>
                  </a:lnTo>
                  <a:lnTo>
                    <a:pt x="3630" y="233000"/>
                  </a:lnTo>
                  <a:lnTo>
                    <a:pt x="0" y="278130"/>
                  </a:lnTo>
                  <a:lnTo>
                    <a:pt x="3630" y="323259"/>
                  </a:lnTo>
                  <a:lnTo>
                    <a:pt x="14142" y="366064"/>
                  </a:lnTo>
                  <a:lnTo>
                    <a:pt x="30963" y="405974"/>
                  </a:lnTo>
                  <a:lnTo>
                    <a:pt x="53522" y="442417"/>
                  </a:lnTo>
                  <a:lnTo>
                    <a:pt x="81248" y="474821"/>
                  </a:lnTo>
                  <a:lnTo>
                    <a:pt x="113568" y="502615"/>
                  </a:lnTo>
                  <a:lnTo>
                    <a:pt x="149912" y="525227"/>
                  </a:lnTo>
                  <a:lnTo>
                    <a:pt x="189707" y="542086"/>
                  </a:lnTo>
                  <a:lnTo>
                    <a:pt x="232383" y="552621"/>
                  </a:lnTo>
                  <a:lnTo>
                    <a:pt x="277367" y="556260"/>
                  </a:lnTo>
                  <a:lnTo>
                    <a:pt x="322352" y="552621"/>
                  </a:lnTo>
                  <a:lnTo>
                    <a:pt x="365028" y="542086"/>
                  </a:lnTo>
                  <a:lnTo>
                    <a:pt x="404823" y="525227"/>
                  </a:lnTo>
                  <a:lnTo>
                    <a:pt x="441167" y="502615"/>
                  </a:lnTo>
                  <a:lnTo>
                    <a:pt x="473487" y="474821"/>
                  </a:lnTo>
                  <a:lnTo>
                    <a:pt x="501213" y="442417"/>
                  </a:lnTo>
                  <a:lnTo>
                    <a:pt x="523772" y="405974"/>
                  </a:lnTo>
                  <a:lnTo>
                    <a:pt x="540593" y="366064"/>
                  </a:lnTo>
                  <a:lnTo>
                    <a:pt x="551105" y="323259"/>
                  </a:lnTo>
                  <a:lnTo>
                    <a:pt x="554735" y="278130"/>
                  </a:lnTo>
                  <a:lnTo>
                    <a:pt x="551105" y="233000"/>
                  </a:lnTo>
                  <a:lnTo>
                    <a:pt x="540593" y="190195"/>
                  </a:lnTo>
                  <a:lnTo>
                    <a:pt x="523772" y="150285"/>
                  </a:lnTo>
                  <a:lnTo>
                    <a:pt x="501213" y="113842"/>
                  </a:lnTo>
                  <a:lnTo>
                    <a:pt x="473487" y="81438"/>
                  </a:lnTo>
                  <a:lnTo>
                    <a:pt x="441167" y="53644"/>
                  </a:lnTo>
                  <a:lnTo>
                    <a:pt x="404823" y="31032"/>
                  </a:lnTo>
                  <a:lnTo>
                    <a:pt x="365028" y="14173"/>
                  </a:lnTo>
                  <a:lnTo>
                    <a:pt x="322352" y="3638"/>
                  </a:lnTo>
                  <a:lnTo>
                    <a:pt x="277367" y="0"/>
                  </a:lnTo>
                  <a:close/>
                </a:path>
              </a:pathLst>
            </a:custGeom>
            <a:solidFill>
              <a:srgbClr val="EAEAEA"/>
            </a:solidFill>
          </p:spPr>
          <p:txBody>
            <a:bodyPr wrap="square" lIns="0" tIns="0" rIns="0" bIns="0" rtlCol="0"/>
            <a:lstStyle/>
            <a:p>
              <a:endParaRPr/>
            </a:p>
          </p:txBody>
        </p:sp>
        <p:sp>
          <p:nvSpPr>
            <p:cNvPr id="20" name="object 20"/>
            <p:cNvSpPr/>
            <p:nvPr/>
          </p:nvSpPr>
          <p:spPr>
            <a:xfrm>
              <a:off x="3938016" y="5193791"/>
              <a:ext cx="266700" cy="284988"/>
            </a:xfrm>
            <a:prstGeom prst="rect">
              <a:avLst/>
            </a:prstGeom>
            <a:blipFill>
              <a:blip r:embed="rId3" cstate="print"/>
              <a:stretch>
                <a:fillRect/>
              </a:stretch>
            </a:blipFill>
          </p:spPr>
          <p:txBody>
            <a:bodyPr wrap="square" lIns="0" tIns="0" rIns="0" bIns="0" rtlCol="0"/>
            <a:lstStyle/>
            <a:p>
              <a:endParaRPr/>
            </a:p>
          </p:txBody>
        </p:sp>
      </p:grpSp>
      <p:grpSp>
        <p:nvGrpSpPr>
          <p:cNvPr id="21" name="object 21"/>
          <p:cNvGrpSpPr/>
          <p:nvPr/>
        </p:nvGrpSpPr>
        <p:grpSpPr>
          <a:xfrm>
            <a:off x="3797808" y="3817619"/>
            <a:ext cx="554990" cy="554990"/>
            <a:chOff x="3797808" y="3817619"/>
            <a:chExt cx="554990" cy="554990"/>
          </a:xfrm>
        </p:grpSpPr>
        <p:sp>
          <p:nvSpPr>
            <p:cNvPr id="22" name="object 22"/>
            <p:cNvSpPr/>
            <p:nvPr/>
          </p:nvSpPr>
          <p:spPr>
            <a:xfrm>
              <a:off x="3797808" y="3817619"/>
              <a:ext cx="554990" cy="554990"/>
            </a:xfrm>
            <a:custGeom>
              <a:avLst/>
              <a:gdLst/>
              <a:ahLst/>
              <a:cxnLst/>
              <a:rect l="l" t="t" r="r" b="b"/>
              <a:pathLst>
                <a:path w="554989" h="554989">
                  <a:moveTo>
                    <a:pt x="277367" y="0"/>
                  </a:moveTo>
                  <a:lnTo>
                    <a:pt x="227517" y="4469"/>
                  </a:lnTo>
                  <a:lnTo>
                    <a:pt x="180595" y="17355"/>
                  </a:lnTo>
                  <a:lnTo>
                    <a:pt x="137385" y="37874"/>
                  </a:lnTo>
                  <a:lnTo>
                    <a:pt x="98673" y="65241"/>
                  </a:lnTo>
                  <a:lnTo>
                    <a:pt x="65241" y="98673"/>
                  </a:lnTo>
                  <a:lnTo>
                    <a:pt x="37874" y="137385"/>
                  </a:lnTo>
                  <a:lnTo>
                    <a:pt x="17355" y="180595"/>
                  </a:lnTo>
                  <a:lnTo>
                    <a:pt x="4469" y="227517"/>
                  </a:lnTo>
                  <a:lnTo>
                    <a:pt x="0" y="277367"/>
                  </a:lnTo>
                  <a:lnTo>
                    <a:pt x="4469" y="327218"/>
                  </a:lnTo>
                  <a:lnTo>
                    <a:pt x="17355" y="374140"/>
                  </a:lnTo>
                  <a:lnTo>
                    <a:pt x="37874" y="417350"/>
                  </a:lnTo>
                  <a:lnTo>
                    <a:pt x="65241" y="456062"/>
                  </a:lnTo>
                  <a:lnTo>
                    <a:pt x="98673" y="489494"/>
                  </a:lnTo>
                  <a:lnTo>
                    <a:pt x="137385" y="516861"/>
                  </a:lnTo>
                  <a:lnTo>
                    <a:pt x="180595" y="537380"/>
                  </a:lnTo>
                  <a:lnTo>
                    <a:pt x="227517" y="550266"/>
                  </a:lnTo>
                  <a:lnTo>
                    <a:pt x="277367" y="554735"/>
                  </a:lnTo>
                  <a:lnTo>
                    <a:pt x="327218" y="550266"/>
                  </a:lnTo>
                  <a:lnTo>
                    <a:pt x="374140" y="537380"/>
                  </a:lnTo>
                  <a:lnTo>
                    <a:pt x="417350" y="516861"/>
                  </a:lnTo>
                  <a:lnTo>
                    <a:pt x="456062" y="489494"/>
                  </a:lnTo>
                  <a:lnTo>
                    <a:pt x="489494" y="456062"/>
                  </a:lnTo>
                  <a:lnTo>
                    <a:pt x="516861" y="417350"/>
                  </a:lnTo>
                  <a:lnTo>
                    <a:pt x="537380" y="374140"/>
                  </a:lnTo>
                  <a:lnTo>
                    <a:pt x="550266" y="327218"/>
                  </a:lnTo>
                  <a:lnTo>
                    <a:pt x="554736" y="277367"/>
                  </a:lnTo>
                  <a:lnTo>
                    <a:pt x="550266" y="227517"/>
                  </a:lnTo>
                  <a:lnTo>
                    <a:pt x="537380" y="180595"/>
                  </a:lnTo>
                  <a:lnTo>
                    <a:pt x="516861" y="137385"/>
                  </a:lnTo>
                  <a:lnTo>
                    <a:pt x="489494" y="98673"/>
                  </a:lnTo>
                  <a:lnTo>
                    <a:pt x="456062" y="65241"/>
                  </a:lnTo>
                  <a:lnTo>
                    <a:pt x="417350" y="37874"/>
                  </a:lnTo>
                  <a:lnTo>
                    <a:pt x="374140" y="17355"/>
                  </a:lnTo>
                  <a:lnTo>
                    <a:pt x="327218" y="4469"/>
                  </a:lnTo>
                  <a:lnTo>
                    <a:pt x="277367" y="0"/>
                  </a:lnTo>
                  <a:close/>
                </a:path>
              </a:pathLst>
            </a:custGeom>
            <a:solidFill>
              <a:srgbClr val="EAEAEA"/>
            </a:solidFill>
          </p:spPr>
          <p:txBody>
            <a:bodyPr wrap="square" lIns="0" tIns="0" rIns="0" bIns="0" rtlCol="0"/>
            <a:lstStyle/>
            <a:p>
              <a:endParaRPr/>
            </a:p>
          </p:txBody>
        </p:sp>
        <p:sp>
          <p:nvSpPr>
            <p:cNvPr id="23" name="object 23"/>
            <p:cNvSpPr/>
            <p:nvPr/>
          </p:nvSpPr>
          <p:spPr>
            <a:xfrm>
              <a:off x="3896868" y="3913631"/>
              <a:ext cx="362712" cy="362712"/>
            </a:xfrm>
            <a:prstGeom prst="rect">
              <a:avLst/>
            </a:prstGeom>
            <a:blipFill>
              <a:blip r:embed="rId4" cstate="print"/>
              <a:stretch>
                <a:fillRect/>
              </a:stretch>
            </a:blipFill>
          </p:spPr>
          <p:txBody>
            <a:bodyPr wrap="square" lIns="0" tIns="0" rIns="0" bIns="0" rtlCol="0"/>
            <a:lstStyle/>
            <a:p>
              <a:endParaRPr/>
            </a:p>
          </p:txBody>
        </p:sp>
      </p:grpSp>
      <p:grpSp>
        <p:nvGrpSpPr>
          <p:cNvPr id="24" name="object 24"/>
          <p:cNvGrpSpPr/>
          <p:nvPr/>
        </p:nvGrpSpPr>
        <p:grpSpPr>
          <a:xfrm>
            <a:off x="3808476" y="2758439"/>
            <a:ext cx="556260" cy="556260"/>
            <a:chOff x="3808476" y="2758439"/>
            <a:chExt cx="556260" cy="556260"/>
          </a:xfrm>
        </p:grpSpPr>
        <p:sp>
          <p:nvSpPr>
            <p:cNvPr id="25" name="object 25"/>
            <p:cNvSpPr/>
            <p:nvPr/>
          </p:nvSpPr>
          <p:spPr>
            <a:xfrm>
              <a:off x="3808476" y="2758439"/>
              <a:ext cx="556260" cy="556260"/>
            </a:xfrm>
            <a:custGeom>
              <a:avLst/>
              <a:gdLst/>
              <a:ahLst/>
              <a:cxnLst/>
              <a:rect l="l" t="t" r="r" b="b"/>
              <a:pathLst>
                <a:path w="556260" h="556260">
                  <a:moveTo>
                    <a:pt x="278129" y="0"/>
                  </a:moveTo>
                  <a:lnTo>
                    <a:pt x="233000" y="3638"/>
                  </a:lnTo>
                  <a:lnTo>
                    <a:pt x="190195" y="14173"/>
                  </a:lnTo>
                  <a:lnTo>
                    <a:pt x="150285" y="31032"/>
                  </a:lnTo>
                  <a:lnTo>
                    <a:pt x="113842" y="53644"/>
                  </a:lnTo>
                  <a:lnTo>
                    <a:pt x="81438" y="81438"/>
                  </a:lnTo>
                  <a:lnTo>
                    <a:pt x="53644" y="113842"/>
                  </a:lnTo>
                  <a:lnTo>
                    <a:pt x="31032" y="150285"/>
                  </a:lnTo>
                  <a:lnTo>
                    <a:pt x="14173" y="190195"/>
                  </a:lnTo>
                  <a:lnTo>
                    <a:pt x="3638" y="233000"/>
                  </a:lnTo>
                  <a:lnTo>
                    <a:pt x="0" y="278130"/>
                  </a:lnTo>
                  <a:lnTo>
                    <a:pt x="3638" y="323259"/>
                  </a:lnTo>
                  <a:lnTo>
                    <a:pt x="14173" y="366064"/>
                  </a:lnTo>
                  <a:lnTo>
                    <a:pt x="31032" y="405974"/>
                  </a:lnTo>
                  <a:lnTo>
                    <a:pt x="53644" y="442417"/>
                  </a:lnTo>
                  <a:lnTo>
                    <a:pt x="81438" y="474821"/>
                  </a:lnTo>
                  <a:lnTo>
                    <a:pt x="113842" y="502615"/>
                  </a:lnTo>
                  <a:lnTo>
                    <a:pt x="150285" y="525227"/>
                  </a:lnTo>
                  <a:lnTo>
                    <a:pt x="190195" y="542086"/>
                  </a:lnTo>
                  <a:lnTo>
                    <a:pt x="233000" y="552621"/>
                  </a:lnTo>
                  <a:lnTo>
                    <a:pt x="278129" y="556260"/>
                  </a:lnTo>
                  <a:lnTo>
                    <a:pt x="323259" y="552621"/>
                  </a:lnTo>
                  <a:lnTo>
                    <a:pt x="366064" y="542086"/>
                  </a:lnTo>
                  <a:lnTo>
                    <a:pt x="405974" y="525227"/>
                  </a:lnTo>
                  <a:lnTo>
                    <a:pt x="442417" y="502615"/>
                  </a:lnTo>
                  <a:lnTo>
                    <a:pt x="474821" y="474821"/>
                  </a:lnTo>
                  <a:lnTo>
                    <a:pt x="502615" y="442417"/>
                  </a:lnTo>
                  <a:lnTo>
                    <a:pt x="525227" y="405974"/>
                  </a:lnTo>
                  <a:lnTo>
                    <a:pt x="542086" y="366064"/>
                  </a:lnTo>
                  <a:lnTo>
                    <a:pt x="552621" y="323259"/>
                  </a:lnTo>
                  <a:lnTo>
                    <a:pt x="556260" y="278130"/>
                  </a:lnTo>
                  <a:lnTo>
                    <a:pt x="552621" y="233000"/>
                  </a:lnTo>
                  <a:lnTo>
                    <a:pt x="542086" y="190195"/>
                  </a:lnTo>
                  <a:lnTo>
                    <a:pt x="525227" y="150285"/>
                  </a:lnTo>
                  <a:lnTo>
                    <a:pt x="502615" y="113842"/>
                  </a:lnTo>
                  <a:lnTo>
                    <a:pt x="474821" y="81438"/>
                  </a:lnTo>
                  <a:lnTo>
                    <a:pt x="442417" y="53644"/>
                  </a:lnTo>
                  <a:lnTo>
                    <a:pt x="405974" y="31032"/>
                  </a:lnTo>
                  <a:lnTo>
                    <a:pt x="366064" y="14173"/>
                  </a:lnTo>
                  <a:lnTo>
                    <a:pt x="323259" y="3638"/>
                  </a:lnTo>
                  <a:lnTo>
                    <a:pt x="278129" y="0"/>
                  </a:lnTo>
                  <a:close/>
                </a:path>
              </a:pathLst>
            </a:custGeom>
            <a:solidFill>
              <a:srgbClr val="EAEAEA"/>
            </a:solidFill>
          </p:spPr>
          <p:txBody>
            <a:bodyPr wrap="square" lIns="0" tIns="0" rIns="0" bIns="0" rtlCol="0"/>
            <a:lstStyle/>
            <a:p>
              <a:endParaRPr/>
            </a:p>
          </p:txBody>
        </p:sp>
        <p:sp>
          <p:nvSpPr>
            <p:cNvPr id="26" name="object 26"/>
            <p:cNvSpPr/>
            <p:nvPr/>
          </p:nvSpPr>
          <p:spPr>
            <a:xfrm>
              <a:off x="3938016" y="2865119"/>
              <a:ext cx="284988" cy="342900"/>
            </a:xfrm>
            <a:prstGeom prst="rect">
              <a:avLst/>
            </a:prstGeom>
            <a:blipFill>
              <a:blip r:embed="rId5" cstate="print"/>
              <a:stretch>
                <a:fillRect/>
              </a:stretch>
            </a:blipFill>
          </p:spPr>
          <p:txBody>
            <a:bodyPr wrap="square" lIns="0" tIns="0" rIns="0" bIns="0" rtlCol="0"/>
            <a:lstStyle/>
            <a:p>
              <a:endParaRPr/>
            </a:p>
          </p:txBody>
        </p:sp>
      </p:grpSp>
      <p:grpSp>
        <p:nvGrpSpPr>
          <p:cNvPr id="27" name="object 27"/>
          <p:cNvGrpSpPr/>
          <p:nvPr/>
        </p:nvGrpSpPr>
        <p:grpSpPr>
          <a:xfrm>
            <a:off x="3808476" y="1743455"/>
            <a:ext cx="556260" cy="556260"/>
            <a:chOff x="3808476" y="1743455"/>
            <a:chExt cx="556260" cy="556260"/>
          </a:xfrm>
        </p:grpSpPr>
        <p:sp>
          <p:nvSpPr>
            <p:cNvPr id="28" name="object 28"/>
            <p:cNvSpPr/>
            <p:nvPr/>
          </p:nvSpPr>
          <p:spPr>
            <a:xfrm>
              <a:off x="3808476" y="1743455"/>
              <a:ext cx="556260" cy="556260"/>
            </a:xfrm>
            <a:custGeom>
              <a:avLst/>
              <a:gdLst/>
              <a:ahLst/>
              <a:cxnLst/>
              <a:rect l="l" t="t" r="r" b="b"/>
              <a:pathLst>
                <a:path w="556260" h="556260">
                  <a:moveTo>
                    <a:pt x="278129" y="0"/>
                  </a:moveTo>
                  <a:lnTo>
                    <a:pt x="233000" y="3638"/>
                  </a:lnTo>
                  <a:lnTo>
                    <a:pt x="190195" y="14173"/>
                  </a:lnTo>
                  <a:lnTo>
                    <a:pt x="150285" y="31032"/>
                  </a:lnTo>
                  <a:lnTo>
                    <a:pt x="113842" y="53644"/>
                  </a:lnTo>
                  <a:lnTo>
                    <a:pt x="81438" y="81438"/>
                  </a:lnTo>
                  <a:lnTo>
                    <a:pt x="53644" y="113842"/>
                  </a:lnTo>
                  <a:lnTo>
                    <a:pt x="31032" y="150285"/>
                  </a:lnTo>
                  <a:lnTo>
                    <a:pt x="14173" y="190195"/>
                  </a:lnTo>
                  <a:lnTo>
                    <a:pt x="3638" y="233000"/>
                  </a:lnTo>
                  <a:lnTo>
                    <a:pt x="0" y="278129"/>
                  </a:lnTo>
                  <a:lnTo>
                    <a:pt x="3638" y="323259"/>
                  </a:lnTo>
                  <a:lnTo>
                    <a:pt x="14173" y="366064"/>
                  </a:lnTo>
                  <a:lnTo>
                    <a:pt x="31032" y="405974"/>
                  </a:lnTo>
                  <a:lnTo>
                    <a:pt x="53644" y="442417"/>
                  </a:lnTo>
                  <a:lnTo>
                    <a:pt x="81438" y="474821"/>
                  </a:lnTo>
                  <a:lnTo>
                    <a:pt x="113842" y="502615"/>
                  </a:lnTo>
                  <a:lnTo>
                    <a:pt x="150285" y="525227"/>
                  </a:lnTo>
                  <a:lnTo>
                    <a:pt x="190195" y="542086"/>
                  </a:lnTo>
                  <a:lnTo>
                    <a:pt x="233000" y="552621"/>
                  </a:lnTo>
                  <a:lnTo>
                    <a:pt x="278129" y="556259"/>
                  </a:lnTo>
                  <a:lnTo>
                    <a:pt x="323259" y="552621"/>
                  </a:lnTo>
                  <a:lnTo>
                    <a:pt x="366064" y="542086"/>
                  </a:lnTo>
                  <a:lnTo>
                    <a:pt x="405974" y="525227"/>
                  </a:lnTo>
                  <a:lnTo>
                    <a:pt x="442417" y="502615"/>
                  </a:lnTo>
                  <a:lnTo>
                    <a:pt x="474821" y="474821"/>
                  </a:lnTo>
                  <a:lnTo>
                    <a:pt x="502615" y="442417"/>
                  </a:lnTo>
                  <a:lnTo>
                    <a:pt x="525227" y="405974"/>
                  </a:lnTo>
                  <a:lnTo>
                    <a:pt x="542086" y="366064"/>
                  </a:lnTo>
                  <a:lnTo>
                    <a:pt x="552621" y="323259"/>
                  </a:lnTo>
                  <a:lnTo>
                    <a:pt x="556260" y="278129"/>
                  </a:lnTo>
                  <a:lnTo>
                    <a:pt x="552621" y="233000"/>
                  </a:lnTo>
                  <a:lnTo>
                    <a:pt x="542086" y="190195"/>
                  </a:lnTo>
                  <a:lnTo>
                    <a:pt x="525227" y="150285"/>
                  </a:lnTo>
                  <a:lnTo>
                    <a:pt x="502615" y="113842"/>
                  </a:lnTo>
                  <a:lnTo>
                    <a:pt x="474821" y="81438"/>
                  </a:lnTo>
                  <a:lnTo>
                    <a:pt x="442417" y="53644"/>
                  </a:lnTo>
                  <a:lnTo>
                    <a:pt x="405974" y="31032"/>
                  </a:lnTo>
                  <a:lnTo>
                    <a:pt x="366064" y="14173"/>
                  </a:lnTo>
                  <a:lnTo>
                    <a:pt x="323259" y="3638"/>
                  </a:lnTo>
                  <a:lnTo>
                    <a:pt x="278129" y="0"/>
                  </a:lnTo>
                  <a:close/>
                </a:path>
              </a:pathLst>
            </a:custGeom>
            <a:solidFill>
              <a:srgbClr val="EAEAEA"/>
            </a:solidFill>
          </p:spPr>
          <p:txBody>
            <a:bodyPr wrap="square" lIns="0" tIns="0" rIns="0" bIns="0" rtlCol="0"/>
            <a:lstStyle/>
            <a:p>
              <a:endParaRPr/>
            </a:p>
          </p:txBody>
        </p:sp>
        <p:sp>
          <p:nvSpPr>
            <p:cNvPr id="29" name="object 29"/>
            <p:cNvSpPr/>
            <p:nvPr/>
          </p:nvSpPr>
          <p:spPr>
            <a:xfrm>
              <a:off x="3918204" y="1833371"/>
              <a:ext cx="342900" cy="342900"/>
            </a:xfrm>
            <a:prstGeom prst="rect">
              <a:avLst/>
            </a:prstGeom>
            <a:blipFill>
              <a:blip r:embed="rId6" cstate="print"/>
              <a:stretch>
                <a:fillRect/>
              </a:stretch>
            </a:blipFill>
          </p:spPr>
          <p:txBody>
            <a:bodyPr wrap="square" lIns="0" tIns="0" rIns="0" bIns="0" rtlCol="0"/>
            <a:lstStyle/>
            <a:p>
              <a:endParaRPr/>
            </a:p>
          </p:txBody>
        </p:sp>
      </p:grpSp>
      <p:sp>
        <p:nvSpPr>
          <p:cNvPr id="30" name="object 30"/>
          <p:cNvSpPr/>
          <p:nvPr/>
        </p:nvSpPr>
        <p:spPr>
          <a:xfrm>
            <a:off x="3750309" y="6358648"/>
            <a:ext cx="2054352" cy="300634"/>
          </a:xfrm>
          <a:prstGeom prst="rect">
            <a:avLst/>
          </a:prstGeom>
          <a:blipFill>
            <a:blip r:embed="rId7" cstate="print"/>
            <a:stretch>
              <a:fillRect/>
            </a:stretch>
          </a:blipFill>
        </p:spPr>
        <p:txBody>
          <a:bodyPr wrap="square" lIns="0" tIns="0" rIns="0" bIns="0" rtlCol="0"/>
          <a:lstStyle/>
          <a:p>
            <a:endParaRPr/>
          </a:p>
        </p:txBody>
      </p:sp>
      <p:sp>
        <p:nvSpPr>
          <p:cNvPr id="31" name="object 31"/>
          <p:cNvSpPr txBox="1">
            <a:spLocks noGrp="1"/>
          </p:cNvSpPr>
          <p:nvPr>
            <p:ph type="title" idx="4294967295"/>
          </p:nvPr>
        </p:nvSpPr>
        <p:spPr>
          <a:xfrm>
            <a:off x="351840" y="130809"/>
            <a:ext cx="2429510" cy="513715"/>
          </a:xfrm>
          <a:prstGeom prst="rect">
            <a:avLst/>
          </a:prstGeom>
        </p:spPr>
        <p:txBody>
          <a:bodyPr vert="horz" wrap="square" lIns="0" tIns="12700" rIns="0" bIns="0" rtlCol="0">
            <a:spAutoFit/>
          </a:bodyPr>
          <a:lstStyle/>
          <a:p>
            <a:pPr marL="12700">
              <a:lnSpc>
                <a:spcPct val="100000"/>
              </a:lnSpc>
              <a:spcBef>
                <a:spcPts val="100"/>
              </a:spcBef>
            </a:pPr>
            <a:r>
              <a:rPr sz="3200" spc="-229" dirty="0"/>
              <a:t>Azure</a:t>
            </a:r>
            <a:r>
              <a:rPr sz="3200" spc="-380" dirty="0"/>
              <a:t> </a:t>
            </a:r>
            <a:r>
              <a:rPr sz="3200" spc="-254" dirty="0"/>
              <a:t>DevOps</a:t>
            </a:r>
            <a:endParaRPr sz="3200"/>
          </a:p>
        </p:txBody>
      </p:sp>
      <p:sp>
        <p:nvSpPr>
          <p:cNvPr id="32" name="object 32"/>
          <p:cNvSpPr/>
          <p:nvPr/>
        </p:nvSpPr>
        <p:spPr>
          <a:xfrm>
            <a:off x="1242060" y="1040891"/>
            <a:ext cx="422147" cy="420624"/>
          </a:xfrm>
          <a:prstGeom prst="rect">
            <a:avLst/>
          </a:prstGeom>
          <a:blipFill>
            <a:blip r:embed="rId8" cstate="print"/>
            <a:stretch>
              <a:fillRect/>
            </a:stretch>
          </a:blipFill>
        </p:spPr>
        <p:txBody>
          <a:bodyPr wrap="square" lIns="0" tIns="0" rIns="0" bIns="0" rtlCol="0"/>
          <a:lstStyle/>
          <a:p>
            <a:endParaRPr/>
          </a:p>
        </p:txBody>
      </p:sp>
      <p:sp>
        <p:nvSpPr>
          <p:cNvPr id="33" name="object 33"/>
          <p:cNvSpPr txBox="1"/>
          <p:nvPr/>
        </p:nvSpPr>
        <p:spPr>
          <a:xfrm>
            <a:off x="834644" y="1489328"/>
            <a:ext cx="1238250"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00B193"/>
                </a:solidFill>
                <a:latin typeface="Arial"/>
                <a:cs typeface="Arial"/>
              </a:rPr>
              <a:t>Azure</a:t>
            </a:r>
            <a:r>
              <a:rPr sz="1600" b="1" spc="-65" dirty="0">
                <a:solidFill>
                  <a:srgbClr val="00B193"/>
                </a:solidFill>
                <a:latin typeface="Arial"/>
                <a:cs typeface="Arial"/>
              </a:rPr>
              <a:t> </a:t>
            </a:r>
            <a:r>
              <a:rPr sz="1600" b="1" spc="-100" dirty="0">
                <a:solidFill>
                  <a:srgbClr val="00B193"/>
                </a:solidFill>
                <a:latin typeface="Arial"/>
                <a:cs typeface="Arial"/>
              </a:rPr>
              <a:t>Boards</a:t>
            </a:r>
            <a:endParaRPr sz="1600">
              <a:latin typeface="Arial"/>
              <a:cs typeface="Arial"/>
            </a:endParaRPr>
          </a:p>
        </p:txBody>
      </p:sp>
      <p:grpSp>
        <p:nvGrpSpPr>
          <p:cNvPr id="34" name="object 34"/>
          <p:cNvGrpSpPr/>
          <p:nvPr/>
        </p:nvGrpSpPr>
        <p:grpSpPr>
          <a:xfrm>
            <a:off x="1242060" y="2231135"/>
            <a:ext cx="422275" cy="2865120"/>
            <a:chOff x="1242060" y="2231135"/>
            <a:chExt cx="422275" cy="2865120"/>
          </a:xfrm>
        </p:grpSpPr>
        <p:sp>
          <p:nvSpPr>
            <p:cNvPr id="35" name="object 35"/>
            <p:cNvSpPr/>
            <p:nvPr/>
          </p:nvSpPr>
          <p:spPr>
            <a:xfrm>
              <a:off x="1242060" y="2231135"/>
              <a:ext cx="422147" cy="422148"/>
            </a:xfrm>
            <a:prstGeom prst="rect">
              <a:avLst/>
            </a:prstGeom>
            <a:blipFill>
              <a:blip r:embed="rId9" cstate="print"/>
              <a:stretch>
                <a:fillRect/>
              </a:stretch>
            </a:blipFill>
          </p:spPr>
          <p:txBody>
            <a:bodyPr wrap="square" lIns="0" tIns="0" rIns="0" bIns="0" rtlCol="0"/>
            <a:lstStyle/>
            <a:p>
              <a:endParaRPr/>
            </a:p>
          </p:txBody>
        </p:sp>
        <p:sp>
          <p:nvSpPr>
            <p:cNvPr id="36" name="object 36"/>
            <p:cNvSpPr/>
            <p:nvPr/>
          </p:nvSpPr>
          <p:spPr>
            <a:xfrm>
              <a:off x="1243584" y="3444239"/>
              <a:ext cx="417576" cy="425196"/>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1242060" y="4674107"/>
              <a:ext cx="422147" cy="422148"/>
            </a:xfrm>
            <a:prstGeom prst="rect">
              <a:avLst/>
            </a:prstGeom>
            <a:blipFill>
              <a:blip r:embed="rId11" cstate="print"/>
              <a:stretch>
                <a:fillRect/>
              </a:stretch>
            </a:blipFill>
          </p:spPr>
          <p:txBody>
            <a:bodyPr wrap="square" lIns="0" tIns="0" rIns="0" bIns="0" rtlCol="0"/>
            <a:lstStyle/>
            <a:p>
              <a:endParaRPr/>
            </a:p>
          </p:txBody>
        </p:sp>
      </p:grpSp>
      <p:sp>
        <p:nvSpPr>
          <p:cNvPr id="38" name="object 38"/>
          <p:cNvSpPr txBox="1"/>
          <p:nvPr/>
        </p:nvSpPr>
        <p:spPr>
          <a:xfrm>
            <a:off x="868172" y="2703016"/>
            <a:ext cx="1170940"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D73A00"/>
                </a:solidFill>
                <a:latin typeface="Arial"/>
                <a:cs typeface="Arial"/>
              </a:rPr>
              <a:t>Azure</a:t>
            </a:r>
            <a:r>
              <a:rPr sz="1600" b="1" spc="-75" dirty="0">
                <a:solidFill>
                  <a:srgbClr val="D73A00"/>
                </a:solidFill>
                <a:latin typeface="Arial"/>
                <a:cs typeface="Arial"/>
              </a:rPr>
              <a:t> </a:t>
            </a:r>
            <a:r>
              <a:rPr sz="1600" b="1" spc="-100" dirty="0">
                <a:solidFill>
                  <a:srgbClr val="D73A00"/>
                </a:solidFill>
                <a:latin typeface="Arial"/>
                <a:cs typeface="Arial"/>
              </a:rPr>
              <a:t>Repos</a:t>
            </a:r>
            <a:endParaRPr sz="1600">
              <a:latin typeface="Arial"/>
              <a:cs typeface="Arial"/>
            </a:endParaRPr>
          </a:p>
        </p:txBody>
      </p:sp>
      <p:sp>
        <p:nvSpPr>
          <p:cNvPr id="39" name="object 39"/>
          <p:cNvSpPr txBox="1"/>
          <p:nvPr/>
        </p:nvSpPr>
        <p:spPr>
          <a:xfrm>
            <a:off x="735583" y="3933825"/>
            <a:ext cx="1433195"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245FDF"/>
                </a:solidFill>
                <a:latin typeface="Arial"/>
                <a:cs typeface="Arial"/>
              </a:rPr>
              <a:t>Azure</a:t>
            </a:r>
            <a:r>
              <a:rPr sz="1600" b="1" spc="-75" dirty="0">
                <a:solidFill>
                  <a:srgbClr val="245FDF"/>
                </a:solidFill>
                <a:latin typeface="Arial"/>
                <a:cs typeface="Arial"/>
              </a:rPr>
              <a:t> </a:t>
            </a:r>
            <a:r>
              <a:rPr sz="1600" b="1" spc="-65" dirty="0">
                <a:solidFill>
                  <a:srgbClr val="245FDF"/>
                </a:solidFill>
                <a:latin typeface="Arial"/>
                <a:cs typeface="Arial"/>
              </a:rPr>
              <a:t>Pipelines</a:t>
            </a:r>
            <a:endParaRPr sz="1600">
              <a:latin typeface="Arial"/>
              <a:cs typeface="Arial"/>
            </a:endParaRPr>
          </a:p>
        </p:txBody>
      </p:sp>
      <p:sp>
        <p:nvSpPr>
          <p:cNvPr id="40" name="object 40"/>
          <p:cNvSpPr txBox="1"/>
          <p:nvPr/>
        </p:nvSpPr>
        <p:spPr>
          <a:xfrm>
            <a:off x="697483" y="5131434"/>
            <a:ext cx="1511935"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854BC6"/>
                </a:solidFill>
                <a:latin typeface="Arial"/>
                <a:cs typeface="Arial"/>
              </a:rPr>
              <a:t>Azure </a:t>
            </a:r>
            <a:r>
              <a:rPr sz="1600" b="1" spc="-120" dirty="0">
                <a:solidFill>
                  <a:srgbClr val="854BC6"/>
                </a:solidFill>
                <a:latin typeface="Arial"/>
                <a:cs typeface="Arial"/>
              </a:rPr>
              <a:t>Test</a:t>
            </a:r>
            <a:r>
              <a:rPr sz="1600" b="1" spc="-10" dirty="0">
                <a:solidFill>
                  <a:srgbClr val="854BC6"/>
                </a:solidFill>
                <a:latin typeface="Arial"/>
                <a:cs typeface="Arial"/>
              </a:rPr>
              <a:t> </a:t>
            </a:r>
            <a:r>
              <a:rPr sz="1600" b="1" spc="-95" dirty="0">
                <a:solidFill>
                  <a:srgbClr val="854BC6"/>
                </a:solidFill>
                <a:latin typeface="Arial"/>
                <a:cs typeface="Arial"/>
              </a:rPr>
              <a:t>Plans</a:t>
            </a:r>
            <a:endParaRPr sz="1600">
              <a:latin typeface="Arial"/>
              <a:cs typeface="Arial"/>
            </a:endParaRPr>
          </a:p>
        </p:txBody>
      </p:sp>
      <p:sp>
        <p:nvSpPr>
          <p:cNvPr id="41" name="object 41"/>
          <p:cNvSpPr/>
          <p:nvPr/>
        </p:nvSpPr>
        <p:spPr>
          <a:xfrm>
            <a:off x="1242060" y="5871971"/>
            <a:ext cx="422147" cy="422147"/>
          </a:xfrm>
          <a:prstGeom prst="rect">
            <a:avLst/>
          </a:prstGeom>
          <a:blipFill>
            <a:blip r:embed="rId12" cstate="print"/>
            <a:stretch>
              <a:fillRect/>
            </a:stretch>
          </a:blipFill>
        </p:spPr>
        <p:txBody>
          <a:bodyPr wrap="square" lIns="0" tIns="0" rIns="0" bIns="0" rtlCol="0"/>
          <a:lstStyle/>
          <a:p>
            <a:endParaRPr/>
          </a:p>
        </p:txBody>
      </p:sp>
      <p:sp>
        <p:nvSpPr>
          <p:cNvPr id="42" name="object 42"/>
          <p:cNvSpPr txBox="1"/>
          <p:nvPr/>
        </p:nvSpPr>
        <p:spPr>
          <a:xfrm>
            <a:off x="759968" y="6327139"/>
            <a:ext cx="1384935" cy="269240"/>
          </a:xfrm>
          <a:prstGeom prst="rect">
            <a:avLst/>
          </a:prstGeom>
        </p:spPr>
        <p:txBody>
          <a:bodyPr vert="horz" wrap="square" lIns="0" tIns="12065" rIns="0" bIns="0" rtlCol="0">
            <a:spAutoFit/>
          </a:bodyPr>
          <a:lstStyle/>
          <a:p>
            <a:pPr marL="12700">
              <a:lnSpc>
                <a:spcPct val="100000"/>
              </a:lnSpc>
              <a:spcBef>
                <a:spcPts val="95"/>
              </a:spcBef>
            </a:pPr>
            <a:r>
              <a:rPr sz="1600" b="1" spc="-60" dirty="0">
                <a:solidFill>
                  <a:srgbClr val="CA2D6C"/>
                </a:solidFill>
                <a:latin typeface="Arial"/>
                <a:cs typeface="Arial"/>
              </a:rPr>
              <a:t>Azure</a:t>
            </a:r>
            <a:r>
              <a:rPr sz="1600" b="1" spc="-65" dirty="0">
                <a:solidFill>
                  <a:srgbClr val="CA2D6C"/>
                </a:solidFill>
                <a:latin typeface="Arial"/>
                <a:cs typeface="Arial"/>
              </a:rPr>
              <a:t> </a:t>
            </a:r>
            <a:r>
              <a:rPr sz="1600" b="1" spc="-50" dirty="0">
                <a:solidFill>
                  <a:srgbClr val="CA2D6C"/>
                </a:solidFill>
                <a:latin typeface="Arial"/>
                <a:cs typeface="Arial"/>
              </a:rPr>
              <a:t>Artifacts</a:t>
            </a:r>
            <a:endParaRPr sz="16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422249" y="311607"/>
            <a:ext cx="5796915" cy="574675"/>
          </a:xfrm>
          <a:prstGeom prst="rect">
            <a:avLst/>
          </a:prstGeom>
        </p:spPr>
        <p:txBody>
          <a:bodyPr vert="horz" wrap="square" lIns="0" tIns="12700" rIns="0" bIns="0" rtlCol="0">
            <a:spAutoFit/>
          </a:bodyPr>
          <a:lstStyle/>
          <a:p>
            <a:pPr marL="12700">
              <a:lnSpc>
                <a:spcPct val="100000"/>
              </a:lnSpc>
              <a:spcBef>
                <a:spcPts val="100"/>
              </a:spcBef>
            </a:pPr>
            <a:r>
              <a:rPr sz="3600" spc="-250" dirty="0"/>
              <a:t>Azure </a:t>
            </a:r>
            <a:r>
              <a:rPr sz="3600" spc="-275" dirty="0"/>
              <a:t>DevOps </a:t>
            </a:r>
            <a:r>
              <a:rPr sz="3600" spc="-335" dirty="0"/>
              <a:t>Services</a:t>
            </a:r>
            <a:r>
              <a:rPr sz="3600" spc="-325" dirty="0"/>
              <a:t> </a:t>
            </a:r>
            <a:r>
              <a:rPr sz="3600" spc="-270" dirty="0"/>
              <a:t>Pricing</a:t>
            </a:r>
            <a:endParaRPr sz="3600"/>
          </a:p>
        </p:txBody>
      </p:sp>
      <p:sp>
        <p:nvSpPr>
          <p:cNvPr id="3" name="object 3"/>
          <p:cNvSpPr/>
          <p:nvPr/>
        </p:nvSpPr>
        <p:spPr>
          <a:xfrm>
            <a:off x="434340" y="1764791"/>
            <a:ext cx="3702050" cy="4194175"/>
          </a:xfrm>
          <a:custGeom>
            <a:avLst/>
            <a:gdLst/>
            <a:ahLst/>
            <a:cxnLst/>
            <a:rect l="l" t="t" r="r" b="b"/>
            <a:pathLst>
              <a:path w="3702050" h="4194175">
                <a:moveTo>
                  <a:pt x="0" y="4194048"/>
                </a:moveTo>
                <a:lnTo>
                  <a:pt x="3701796" y="4194048"/>
                </a:lnTo>
                <a:lnTo>
                  <a:pt x="3701796" y="0"/>
                </a:lnTo>
                <a:lnTo>
                  <a:pt x="0" y="0"/>
                </a:lnTo>
                <a:lnTo>
                  <a:pt x="0" y="4194048"/>
                </a:lnTo>
                <a:close/>
              </a:path>
            </a:pathLst>
          </a:custGeom>
          <a:ln w="9144">
            <a:solidFill>
              <a:srgbClr val="0078D6"/>
            </a:solidFill>
          </a:ln>
        </p:spPr>
        <p:txBody>
          <a:bodyPr wrap="square" lIns="0" tIns="0" rIns="0" bIns="0" rtlCol="0"/>
          <a:lstStyle/>
          <a:p>
            <a:endParaRPr/>
          </a:p>
        </p:txBody>
      </p:sp>
      <p:sp>
        <p:nvSpPr>
          <p:cNvPr id="4" name="object 4"/>
          <p:cNvSpPr txBox="1"/>
          <p:nvPr/>
        </p:nvSpPr>
        <p:spPr>
          <a:xfrm>
            <a:off x="434340" y="1769363"/>
            <a:ext cx="3702050" cy="4189729"/>
          </a:xfrm>
          <a:prstGeom prst="rect">
            <a:avLst/>
          </a:prstGeom>
        </p:spPr>
        <p:txBody>
          <a:bodyPr vert="horz" wrap="square" lIns="0" tIns="128270" rIns="0" bIns="0" rtlCol="0">
            <a:spAutoFit/>
          </a:bodyPr>
          <a:lstStyle/>
          <a:p>
            <a:pPr marL="108585">
              <a:lnSpc>
                <a:spcPct val="100000"/>
              </a:lnSpc>
              <a:spcBef>
                <a:spcPts val="1010"/>
              </a:spcBef>
            </a:pPr>
            <a:r>
              <a:rPr sz="3600" b="1" spc="-175" dirty="0">
                <a:solidFill>
                  <a:srgbClr val="0078D6"/>
                </a:solidFill>
                <a:latin typeface="Arial"/>
                <a:cs typeface="Arial"/>
              </a:rPr>
              <a:t>Free</a:t>
            </a:r>
            <a:endParaRPr sz="3600">
              <a:latin typeface="Arial"/>
              <a:cs typeface="Arial"/>
            </a:endParaRPr>
          </a:p>
          <a:p>
            <a:pPr marL="108585">
              <a:lnSpc>
                <a:spcPct val="100000"/>
              </a:lnSpc>
              <a:spcBef>
                <a:spcPts val="960"/>
              </a:spcBef>
            </a:pPr>
            <a:r>
              <a:rPr sz="1400" b="1" spc="-20" dirty="0">
                <a:latin typeface="Arial"/>
                <a:cs typeface="Arial"/>
              </a:rPr>
              <a:t>Unlimited </a:t>
            </a:r>
            <a:r>
              <a:rPr sz="1400" b="1" spc="-95" dirty="0">
                <a:latin typeface="Arial"/>
                <a:cs typeface="Arial"/>
              </a:rPr>
              <a:t>users </a:t>
            </a:r>
            <a:r>
              <a:rPr sz="1400" b="1" spc="-35" dirty="0">
                <a:latin typeface="Arial"/>
                <a:cs typeface="Arial"/>
              </a:rPr>
              <a:t>and </a:t>
            </a:r>
            <a:r>
              <a:rPr sz="1400" b="1" spc="-25" dirty="0">
                <a:latin typeface="Arial"/>
                <a:cs typeface="Arial"/>
              </a:rPr>
              <a:t>build</a:t>
            </a:r>
            <a:r>
              <a:rPr sz="1400" b="1" spc="30" dirty="0">
                <a:latin typeface="Arial"/>
                <a:cs typeface="Arial"/>
              </a:rPr>
              <a:t> </a:t>
            </a:r>
            <a:r>
              <a:rPr sz="1400" b="1" spc="-5" dirty="0">
                <a:latin typeface="Arial"/>
                <a:cs typeface="Arial"/>
              </a:rPr>
              <a:t>time</a:t>
            </a:r>
            <a:endParaRPr sz="1400">
              <a:latin typeface="Arial"/>
              <a:cs typeface="Arial"/>
            </a:endParaRPr>
          </a:p>
          <a:p>
            <a:pPr marL="287020" indent="-179070">
              <a:lnSpc>
                <a:spcPct val="100000"/>
              </a:lnSpc>
              <a:spcBef>
                <a:spcPts val="905"/>
              </a:spcBef>
              <a:buSzPct val="89285"/>
              <a:buFont typeface="Arial"/>
              <a:buChar char="•"/>
              <a:tabLst>
                <a:tab pos="287655" algn="l"/>
              </a:tabLst>
            </a:pPr>
            <a:r>
              <a:rPr sz="1400" b="1" spc="-50" dirty="0">
                <a:latin typeface="Arial"/>
                <a:cs typeface="Arial"/>
              </a:rPr>
              <a:t>Azure </a:t>
            </a:r>
            <a:r>
              <a:rPr sz="1400" b="1" spc="-65" dirty="0">
                <a:latin typeface="Arial"/>
                <a:cs typeface="Arial"/>
              </a:rPr>
              <a:t>Pipelines: </a:t>
            </a:r>
            <a:r>
              <a:rPr sz="1400" spc="-180" dirty="0">
                <a:latin typeface="Arial Black"/>
                <a:cs typeface="Arial Black"/>
              </a:rPr>
              <a:t>10 </a:t>
            </a:r>
            <a:r>
              <a:rPr sz="1400" spc="-165" dirty="0">
                <a:latin typeface="Arial Black"/>
                <a:cs typeface="Arial Black"/>
              </a:rPr>
              <a:t>parallel </a:t>
            </a:r>
            <a:r>
              <a:rPr sz="1400" spc="-155" dirty="0">
                <a:latin typeface="Arial Black"/>
                <a:cs typeface="Arial Black"/>
              </a:rPr>
              <a:t>jobs</a:t>
            </a:r>
            <a:r>
              <a:rPr sz="1400" spc="140" dirty="0">
                <a:latin typeface="Arial Black"/>
                <a:cs typeface="Arial Black"/>
              </a:rPr>
              <a:t> </a:t>
            </a:r>
            <a:r>
              <a:rPr sz="1400" spc="-185" dirty="0">
                <a:latin typeface="Arial Black"/>
                <a:cs typeface="Arial Black"/>
              </a:rPr>
              <a:t>with</a:t>
            </a:r>
            <a:endParaRPr sz="1400">
              <a:latin typeface="Arial Black"/>
              <a:cs typeface="Arial Black"/>
            </a:endParaRPr>
          </a:p>
          <a:p>
            <a:pPr marL="287020">
              <a:lnSpc>
                <a:spcPct val="100000"/>
              </a:lnSpc>
            </a:pPr>
            <a:r>
              <a:rPr sz="1400" spc="-150" dirty="0">
                <a:latin typeface="Arial Black"/>
                <a:cs typeface="Arial Black"/>
              </a:rPr>
              <a:t>unlimited </a:t>
            </a:r>
            <a:r>
              <a:rPr sz="1400" spc="-180" dirty="0">
                <a:latin typeface="Arial Black"/>
                <a:cs typeface="Arial Black"/>
              </a:rPr>
              <a:t>minutes </a:t>
            </a:r>
            <a:r>
              <a:rPr sz="1400" spc="-114" dirty="0">
                <a:latin typeface="Arial Black"/>
                <a:cs typeface="Arial Black"/>
              </a:rPr>
              <a:t>for</a:t>
            </a:r>
            <a:r>
              <a:rPr sz="1400" spc="35" dirty="0">
                <a:latin typeface="Arial Black"/>
                <a:cs typeface="Arial Black"/>
              </a:rPr>
              <a:t> </a:t>
            </a:r>
            <a:r>
              <a:rPr sz="1400" spc="-120" dirty="0">
                <a:latin typeface="Arial Black"/>
                <a:cs typeface="Arial Black"/>
              </a:rPr>
              <a:t>CI/CD</a:t>
            </a:r>
            <a:endParaRPr sz="1400">
              <a:latin typeface="Arial Black"/>
              <a:cs typeface="Arial Black"/>
            </a:endParaRPr>
          </a:p>
          <a:p>
            <a:pPr marL="287020" marR="408940" indent="-178435">
              <a:lnSpc>
                <a:spcPct val="100000"/>
              </a:lnSpc>
              <a:spcBef>
                <a:spcPts val="900"/>
              </a:spcBef>
              <a:buSzPct val="89285"/>
              <a:buFont typeface="Arial"/>
              <a:buChar char="•"/>
              <a:tabLst>
                <a:tab pos="287655" algn="l"/>
              </a:tabLst>
            </a:pPr>
            <a:r>
              <a:rPr sz="1400" b="1" spc="-50" dirty="0">
                <a:latin typeface="Arial"/>
                <a:cs typeface="Arial"/>
              </a:rPr>
              <a:t>Azure </a:t>
            </a:r>
            <a:r>
              <a:rPr sz="1400" b="1" spc="-90" dirty="0">
                <a:latin typeface="Arial"/>
                <a:cs typeface="Arial"/>
              </a:rPr>
              <a:t>Boards: </a:t>
            </a:r>
            <a:r>
              <a:rPr sz="1400" spc="-155" dirty="0">
                <a:latin typeface="Arial Black"/>
                <a:cs typeface="Arial Black"/>
              </a:rPr>
              <a:t>Work </a:t>
            </a:r>
            <a:r>
              <a:rPr sz="1400" spc="-175" dirty="0">
                <a:latin typeface="Arial Black"/>
                <a:cs typeface="Arial Black"/>
              </a:rPr>
              <a:t>item tracking </a:t>
            </a:r>
            <a:r>
              <a:rPr sz="1400" spc="-160" dirty="0">
                <a:latin typeface="Arial Black"/>
                <a:cs typeface="Arial Black"/>
              </a:rPr>
              <a:t>and  </a:t>
            </a:r>
            <a:r>
              <a:rPr sz="1400" spc="-204" dirty="0">
                <a:latin typeface="Arial Black"/>
                <a:cs typeface="Arial Black"/>
              </a:rPr>
              <a:t>Kanban</a:t>
            </a:r>
            <a:r>
              <a:rPr sz="1400" spc="-114" dirty="0">
                <a:latin typeface="Arial Black"/>
                <a:cs typeface="Arial Black"/>
              </a:rPr>
              <a:t> </a:t>
            </a:r>
            <a:r>
              <a:rPr sz="1400" spc="-165" dirty="0">
                <a:latin typeface="Arial Black"/>
                <a:cs typeface="Arial Black"/>
              </a:rPr>
              <a:t>boards</a:t>
            </a:r>
            <a:endParaRPr sz="1400">
              <a:latin typeface="Arial Black"/>
              <a:cs typeface="Arial Black"/>
            </a:endParaRPr>
          </a:p>
          <a:p>
            <a:pPr marL="287020" indent="-179070">
              <a:lnSpc>
                <a:spcPct val="100000"/>
              </a:lnSpc>
              <a:spcBef>
                <a:spcPts val="900"/>
              </a:spcBef>
              <a:buSzPct val="89285"/>
              <a:buFont typeface="Arial"/>
              <a:buChar char="•"/>
              <a:tabLst>
                <a:tab pos="287655" algn="l"/>
              </a:tabLst>
            </a:pPr>
            <a:r>
              <a:rPr sz="1400" b="1" spc="-50" dirty="0">
                <a:latin typeface="Arial"/>
                <a:cs typeface="Arial"/>
              </a:rPr>
              <a:t>Azure </a:t>
            </a:r>
            <a:r>
              <a:rPr sz="1400" b="1" spc="-95" dirty="0">
                <a:latin typeface="Arial"/>
                <a:cs typeface="Arial"/>
              </a:rPr>
              <a:t>Repos: </a:t>
            </a:r>
            <a:r>
              <a:rPr sz="1400" spc="-160" dirty="0">
                <a:latin typeface="Arial Black"/>
                <a:cs typeface="Arial Black"/>
              </a:rPr>
              <a:t>Unlimited </a:t>
            </a:r>
            <a:r>
              <a:rPr sz="1400" spc="-155" dirty="0">
                <a:latin typeface="Arial Black"/>
                <a:cs typeface="Arial Black"/>
              </a:rPr>
              <a:t>public </a:t>
            </a:r>
            <a:r>
              <a:rPr sz="1400" spc="-165" dirty="0">
                <a:latin typeface="Arial Black"/>
                <a:cs typeface="Arial Black"/>
              </a:rPr>
              <a:t>Git</a:t>
            </a:r>
            <a:r>
              <a:rPr sz="1400" spc="-130" dirty="0">
                <a:latin typeface="Arial Black"/>
                <a:cs typeface="Arial Black"/>
              </a:rPr>
              <a:t> </a:t>
            </a:r>
            <a:r>
              <a:rPr sz="1400" spc="-170" dirty="0">
                <a:latin typeface="Arial Black"/>
                <a:cs typeface="Arial Black"/>
              </a:rPr>
              <a:t>repos</a:t>
            </a:r>
            <a:endParaRPr sz="1400">
              <a:latin typeface="Arial Black"/>
              <a:cs typeface="Arial Black"/>
            </a:endParaRPr>
          </a:p>
        </p:txBody>
      </p:sp>
      <p:sp>
        <p:nvSpPr>
          <p:cNvPr id="5" name="object 5"/>
          <p:cNvSpPr/>
          <p:nvPr/>
        </p:nvSpPr>
        <p:spPr>
          <a:xfrm>
            <a:off x="4367784" y="1764791"/>
            <a:ext cx="3695700" cy="4194175"/>
          </a:xfrm>
          <a:custGeom>
            <a:avLst/>
            <a:gdLst/>
            <a:ahLst/>
            <a:cxnLst/>
            <a:rect l="l" t="t" r="r" b="b"/>
            <a:pathLst>
              <a:path w="3695700" h="4194175">
                <a:moveTo>
                  <a:pt x="0" y="4194048"/>
                </a:moveTo>
                <a:lnTo>
                  <a:pt x="3695700" y="4194048"/>
                </a:lnTo>
                <a:lnTo>
                  <a:pt x="3695700" y="0"/>
                </a:lnTo>
                <a:lnTo>
                  <a:pt x="0" y="0"/>
                </a:lnTo>
                <a:lnTo>
                  <a:pt x="0" y="4194048"/>
                </a:lnTo>
                <a:close/>
              </a:path>
            </a:pathLst>
          </a:custGeom>
          <a:ln w="9144">
            <a:solidFill>
              <a:srgbClr val="0078D6"/>
            </a:solidFill>
          </a:ln>
        </p:spPr>
        <p:txBody>
          <a:bodyPr wrap="square" lIns="0" tIns="0" rIns="0" bIns="0" rtlCol="0"/>
          <a:lstStyle/>
          <a:p>
            <a:endParaRPr/>
          </a:p>
        </p:txBody>
      </p:sp>
      <p:sp>
        <p:nvSpPr>
          <p:cNvPr id="6" name="object 6"/>
          <p:cNvSpPr txBox="1"/>
          <p:nvPr/>
        </p:nvSpPr>
        <p:spPr>
          <a:xfrm>
            <a:off x="4367784" y="1769363"/>
            <a:ext cx="3695700" cy="4189729"/>
          </a:xfrm>
          <a:prstGeom prst="rect">
            <a:avLst/>
          </a:prstGeom>
        </p:spPr>
        <p:txBody>
          <a:bodyPr vert="horz" wrap="square" lIns="0" tIns="128270" rIns="0" bIns="0" rtlCol="0">
            <a:spAutoFit/>
          </a:bodyPr>
          <a:lstStyle/>
          <a:p>
            <a:pPr marL="107950">
              <a:lnSpc>
                <a:spcPct val="100000"/>
              </a:lnSpc>
              <a:spcBef>
                <a:spcPts val="1010"/>
              </a:spcBef>
            </a:pPr>
            <a:r>
              <a:rPr sz="3600" b="1" spc="-175" dirty="0">
                <a:solidFill>
                  <a:srgbClr val="0078D6"/>
                </a:solidFill>
                <a:latin typeface="Arial"/>
                <a:cs typeface="Arial"/>
              </a:rPr>
              <a:t>Free</a:t>
            </a:r>
            <a:endParaRPr sz="3600">
              <a:latin typeface="Arial"/>
              <a:cs typeface="Arial"/>
            </a:endParaRPr>
          </a:p>
          <a:p>
            <a:pPr marL="107950">
              <a:lnSpc>
                <a:spcPct val="100000"/>
              </a:lnSpc>
              <a:spcBef>
                <a:spcPts val="960"/>
              </a:spcBef>
            </a:pPr>
            <a:r>
              <a:rPr sz="1400" b="1" spc="-40" dirty="0">
                <a:latin typeface="Arial"/>
                <a:cs typeface="Arial"/>
              </a:rPr>
              <a:t>Start </a:t>
            </a:r>
            <a:r>
              <a:rPr sz="1400" b="1" spc="-30" dirty="0">
                <a:latin typeface="Arial"/>
                <a:cs typeface="Arial"/>
              </a:rPr>
              <a:t>free </a:t>
            </a:r>
            <a:r>
              <a:rPr sz="1400" b="1" spc="-20" dirty="0">
                <a:latin typeface="Arial"/>
                <a:cs typeface="Arial"/>
              </a:rPr>
              <a:t>with </a:t>
            </a:r>
            <a:r>
              <a:rPr sz="1400" b="1" spc="-30" dirty="0">
                <a:latin typeface="Arial"/>
                <a:cs typeface="Arial"/>
              </a:rPr>
              <a:t>up </a:t>
            </a:r>
            <a:r>
              <a:rPr sz="1400" b="1" dirty="0">
                <a:latin typeface="Arial"/>
                <a:cs typeface="Arial"/>
              </a:rPr>
              <a:t>to 5</a:t>
            </a:r>
            <a:r>
              <a:rPr sz="1400" b="1" spc="40" dirty="0">
                <a:latin typeface="Arial"/>
                <a:cs typeface="Arial"/>
              </a:rPr>
              <a:t> </a:t>
            </a:r>
            <a:r>
              <a:rPr sz="1400" b="1" spc="-95" dirty="0">
                <a:latin typeface="Arial"/>
                <a:cs typeface="Arial"/>
              </a:rPr>
              <a:t>users</a:t>
            </a:r>
            <a:endParaRPr sz="1400">
              <a:latin typeface="Arial"/>
              <a:cs typeface="Arial"/>
            </a:endParaRPr>
          </a:p>
          <a:p>
            <a:pPr marL="285750" marR="219075" indent="-178435">
              <a:lnSpc>
                <a:spcPct val="100000"/>
              </a:lnSpc>
              <a:spcBef>
                <a:spcPts val="905"/>
              </a:spcBef>
              <a:buSzPct val="89285"/>
              <a:buFont typeface="Arial"/>
              <a:buChar char="•"/>
              <a:tabLst>
                <a:tab pos="286385" algn="l"/>
              </a:tabLst>
            </a:pPr>
            <a:r>
              <a:rPr sz="1400" b="1" spc="-50" dirty="0">
                <a:latin typeface="Arial"/>
                <a:cs typeface="Arial"/>
              </a:rPr>
              <a:t>Azure </a:t>
            </a:r>
            <a:r>
              <a:rPr sz="1400" b="1" spc="-65" dirty="0">
                <a:latin typeface="Arial"/>
                <a:cs typeface="Arial"/>
              </a:rPr>
              <a:t>Pipelines: </a:t>
            </a:r>
            <a:r>
              <a:rPr sz="1400" spc="-180" dirty="0">
                <a:latin typeface="Arial Black"/>
                <a:cs typeface="Arial Black"/>
              </a:rPr>
              <a:t>Run 1 </a:t>
            </a:r>
            <a:r>
              <a:rPr sz="1400" spc="-140" dirty="0">
                <a:latin typeface="Arial Black"/>
                <a:cs typeface="Arial Black"/>
              </a:rPr>
              <a:t>Microsoft-hosted  </a:t>
            </a:r>
            <a:r>
              <a:rPr sz="1400" spc="-120" dirty="0">
                <a:latin typeface="Arial Black"/>
                <a:cs typeface="Arial Black"/>
              </a:rPr>
              <a:t>job for </a:t>
            </a:r>
            <a:r>
              <a:rPr sz="1400" spc="-180" dirty="0">
                <a:latin typeface="Arial Black"/>
                <a:cs typeface="Arial Black"/>
              </a:rPr>
              <a:t>1,800 minutes </a:t>
            </a:r>
            <a:r>
              <a:rPr sz="1400" spc="-150" dirty="0">
                <a:latin typeface="Arial Black"/>
                <a:cs typeface="Arial Black"/>
              </a:rPr>
              <a:t>per month </a:t>
            </a:r>
            <a:r>
              <a:rPr sz="1400" spc="-155" dirty="0">
                <a:latin typeface="Arial Black"/>
                <a:cs typeface="Arial Black"/>
              </a:rPr>
              <a:t>and </a:t>
            </a:r>
            <a:r>
              <a:rPr sz="1400" spc="-180" dirty="0">
                <a:latin typeface="Arial Black"/>
                <a:cs typeface="Arial Black"/>
              </a:rPr>
              <a:t>1  </a:t>
            </a:r>
            <a:r>
              <a:rPr sz="1400" spc="-145" dirty="0">
                <a:latin typeface="Arial Black"/>
                <a:cs typeface="Arial Black"/>
              </a:rPr>
              <a:t>self-hosted </a:t>
            </a:r>
            <a:r>
              <a:rPr sz="1400" spc="-120" dirty="0">
                <a:latin typeface="Arial Black"/>
                <a:cs typeface="Arial Black"/>
              </a:rPr>
              <a:t>job </a:t>
            </a:r>
            <a:r>
              <a:rPr sz="1400" spc="-114" dirty="0">
                <a:latin typeface="Arial Black"/>
                <a:cs typeface="Arial Black"/>
              </a:rPr>
              <a:t>for </a:t>
            </a:r>
            <a:r>
              <a:rPr sz="1400" spc="-180" dirty="0">
                <a:latin typeface="Arial Black"/>
                <a:cs typeface="Arial Black"/>
              </a:rPr>
              <a:t>any </a:t>
            </a:r>
            <a:r>
              <a:rPr sz="1400" spc="-160" dirty="0">
                <a:latin typeface="Arial Black"/>
                <a:cs typeface="Arial Black"/>
              </a:rPr>
              <a:t>amount </a:t>
            </a:r>
            <a:r>
              <a:rPr sz="1400" spc="-120" dirty="0">
                <a:latin typeface="Arial Black"/>
                <a:cs typeface="Arial Black"/>
              </a:rPr>
              <a:t>of</a:t>
            </a:r>
            <a:r>
              <a:rPr sz="1400" spc="125" dirty="0">
                <a:latin typeface="Arial Black"/>
                <a:cs typeface="Arial Black"/>
              </a:rPr>
              <a:t> </a:t>
            </a:r>
            <a:r>
              <a:rPr sz="1400" spc="-170" dirty="0">
                <a:latin typeface="Arial Black"/>
                <a:cs typeface="Arial Black"/>
              </a:rPr>
              <a:t>time</a:t>
            </a:r>
            <a:endParaRPr sz="1400">
              <a:latin typeface="Arial Black"/>
              <a:cs typeface="Arial Black"/>
            </a:endParaRPr>
          </a:p>
          <a:p>
            <a:pPr marL="285750" marR="403860" indent="-178435">
              <a:lnSpc>
                <a:spcPct val="100000"/>
              </a:lnSpc>
              <a:spcBef>
                <a:spcPts val="900"/>
              </a:spcBef>
              <a:buSzPct val="89285"/>
              <a:buFont typeface="Arial"/>
              <a:buChar char="•"/>
              <a:tabLst>
                <a:tab pos="286385" algn="l"/>
              </a:tabLst>
            </a:pPr>
            <a:r>
              <a:rPr sz="1400" b="1" spc="-50" dirty="0">
                <a:latin typeface="Arial"/>
                <a:cs typeface="Arial"/>
              </a:rPr>
              <a:t>Azure </a:t>
            </a:r>
            <a:r>
              <a:rPr sz="1400" b="1" spc="-90" dirty="0">
                <a:latin typeface="Arial"/>
                <a:cs typeface="Arial"/>
              </a:rPr>
              <a:t>Boards: </a:t>
            </a:r>
            <a:r>
              <a:rPr sz="1400" spc="-155" dirty="0">
                <a:latin typeface="Arial Black"/>
                <a:cs typeface="Arial Black"/>
              </a:rPr>
              <a:t>Work </a:t>
            </a:r>
            <a:r>
              <a:rPr sz="1400" spc="-175" dirty="0">
                <a:latin typeface="Arial Black"/>
                <a:cs typeface="Arial Black"/>
              </a:rPr>
              <a:t>item tracking </a:t>
            </a:r>
            <a:r>
              <a:rPr sz="1400" spc="-160" dirty="0">
                <a:latin typeface="Arial Black"/>
                <a:cs typeface="Arial Black"/>
              </a:rPr>
              <a:t>and  </a:t>
            </a:r>
            <a:r>
              <a:rPr sz="1400" spc="-204" dirty="0">
                <a:latin typeface="Arial Black"/>
                <a:cs typeface="Arial Black"/>
              </a:rPr>
              <a:t>Kanban</a:t>
            </a:r>
            <a:r>
              <a:rPr sz="1400" spc="-114" dirty="0">
                <a:latin typeface="Arial Black"/>
                <a:cs typeface="Arial Black"/>
              </a:rPr>
              <a:t> </a:t>
            </a:r>
            <a:r>
              <a:rPr sz="1400" spc="-165" dirty="0">
                <a:latin typeface="Arial Black"/>
                <a:cs typeface="Arial Black"/>
              </a:rPr>
              <a:t>boards</a:t>
            </a:r>
            <a:endParaRPr sz="1400">
              <a:latin typeface="Arial Black"/>
              <a:cs typeface="Arial Black"/>
            </a:endParaRPr>
          </a:p>
          <a:p>
            <a:pPr marL="285750" indent="-178435">
              <a:lnSpc>
                <a:spcPct val="100000"/>
              </a:lnSpc>
              <a:spcBef>
                <a:spcPts val="900"/>
              </a:spcBef>
              <a:buSzPct val="89285"/>
              <a:buFont typeface="Arial"/>
              <a:buChar char="•"/>
              <a:tabLst>
                <a:tab pos="286385" algn="l"/>
              </a:tabLst>
            </a:pPr>
            <a:r>
              <a:rPr sz="1400" b="1" spc="-50" dirty="0">
                <a:latin typeface="Arial"/>
                <a:cs typeface="Arial"/>
              </a:rPr>
              <a:t>Azure </a:t>
            </a:r>
            <a:r>
              <a:rPr sz="1400" b="1" spc="-95" dirty="0">
                <a:latin typeface="Arial"/>
                <a:cs typeface="Arial"/>
              </a:rPr>
              <a:t>Repos: </a:t>
            </a:r>
            <a:r>
              <a:rPr sz="1400" spc="-160" dirty="0">
                <a:latin typeface="Arial Black"/>
                <a:cs typeface="Arial Black"/>
              </a:rPr>
              <a:t>Unlimited </a:t>
            </a:r>
            <a:r>
              <a:rPr sz="1400" spc="-170" dirty="0">
                <a:latin typeface="Arial Black"/>
                <a:cs typeface="Arial Black"/>
              </a:rPr>
              <a:t>private </a:t>
            </a:r>
            <a:r>
              <a:rPr sz="1400" spc="-165" dirty="0">
                <a:latin typeface="Arial Black"/>
                <a:cs typeface="Arial Black"/>
              </a:rPr>
              <a:t>Git</a:t>
            </a:r>
            <a:r>
              <a:rPr sz="1400" spc="-110" dirty="0">
                <a:latin typeface="Arial Black"/>
                <a:cs typeface="Arial Black"/>
              </a:rPr>
              <a:t> </a:t>
            </a:r>
            <a:r>
              <a:rPr sz="1400" spc="-170" dirty="0">
                <a:latin typeface="Arial Black"/>
                <a:cs typeface="Arial Black"/>
              </a:rPr>
              <a:t>repos</a:t>
            </a:r>
            <a:endParaRPr sz="1400">
              <a:latin typeface="Arial Black"/>
              <a:cs typeface="Arial Black"/>
            </a:endParaRPr>
          </a:p>
          <a:p>
            <a:pPr marL="285750" indent="-178435">
              <a:lnSpc>
                <a:spcPct val="100000"/>
              </a:lnSpc>
              <a:spcBef>
                <a:spcPts val="900"/>
              </a:spcBef>
              <a:buSzPct val="89285"/>
              <a:buFont typeface="Arial"/>
              <a:buChar char="•"/>
              <a:tabLst>
                <a:tab pos="286385" algn="l"/>
              </a:tabLst>
            </a:pPr>
            <a:r>
              <a:rPr sz="1400" b="1" spc="-50" dirty="0">
                <a:latin typeface="Arial"/>
                <a:cs typeface="Arial"/>
              </a:rPr>
              <a:t>Azure </a:t>
            </a:r>
            <a:r>
              <a:rPr sz="1400" b="1" spc="-55" dirty="0">
                <a:latin typeface="Arial"/>
                <a:cs typeface="Arial"/>
              </a:rPr>
              <a:t>Artifacts</a:t>
            </a:r>
            <a:r>
              <a:rPr sz="1400" spc="-55" dirty="0">
                <a:latin typeface="Arial Black"/>
                <a:cs typeface="Arial Black"/>
              </a:rPr>
              <a:t>: </a:t>
            </a:r>
            <a:r>
              <a:rPr sz="1400" spc="-200" dirty="0">
                <a:latin typeface="Arial Black"/>
                <a:cs typeface="Arial Black"/>
              </a:rPr>
              <a:t>package</a:t>
            </a:r>
            <a:r>
              <a:rPr sz="1400" spc="-114" dirty="0">
                <a:latin typeface="Arial Black"/>
                <a:cs typeface="Arial Black"/>
              </a:rPr>
              <a:t> </a:t>
            </a:r>
            <a:r>
              <a:rPr sz="1400" spc="-180" dirty="0">
                <a:latin typeface="Arial Black"/>
                <a:cs typeface="Arial Black"/>
              </a:rPr>
              <a:t>management</a:t>
            </a:r>
            <a:endParaRPr sz="1400">
              <a:latin typeface="Arial Black"/>
              <a:cs typeface="Arial Black"/>
            </a:endParaRPr>
          </a:p>
          <a:p>
            <a:pPr marL="285750" indent="-178435">
              <a:lnSpc>
                <a:spcPct val="100000"/>
              </a:lnSpc>
              <a:spcBef>
                <a:spcPts val="905"/>
              </a:spcBef>
              <a:buSzPct val="89285"/>
              <a:buFont typeface="Arial"/>
              <a:buChar char="•"/>
              <a:tabLst>
                <a:tab pos="286385" algn="l"/>
              </a:tabLst>
            </a:pPr>
            <a:r>
              <a:rPr sz="1400" spc="-185" dirty="0">
                <a:latin typeface="Arial Black"/>
                <a:cs typeface="Arial Black"/>
              </a:rPr>
              <a:t>Load </a:t>
            </a:r>
            <a:r>
              <a:rPr sz="1400" spc="-165" dirty="0">
                <a:latin typeface="Arial Black"/>
                <a:cs typeface="Arial Black"/>
              </a:rPr>
              <a:t>testing </a:t>
            </a:r>
            <a:r>
              <a:rPr sz="1400" spc="-175" dirty="0">
                <a:latin typeface="Arial Black"/>
                <a:cs typeface="Arial Black"/>
              </a:rPr>
              <a:t>(20,000</a:t>
            </a:r>
            <a:r>
              <a:rPr sz="1400" spc="-215" dirty="0">
                <a:latin typeface="Arial Black"/>
                <a:cs typeface="Arial Black"/>
              </a:rPr>
              <a:t> </a:t>
            </a:r>
            <a:r>
              <a:rPr sz="1400" spc="-135" dirty="0">
                <a:latin typeface="Arial Black"/>
                <a:cs typeface="Arial Black"/>
              </a:rPr>
              <a:t>VUMs/month)</a:t>
            </a:r>
            <a:endParaRPr sz="1400">
              <a:latin typeface="Arial Black"/>
              <a:cs typeface="Arial Black"/>
            </a:endParaRPr>
          </a:p>
          <a:p>
            <a:pPr marL="285750" indent="-178435">
              <a:lnSpc>
                <a:spcPct val="100000"/>
              </a:lnSpc>
              <a:spcBef>
                <a:spcPts val="900"/>
              </a:spcBef>
              <a:buSzPct val="89285"/>
              <a:buFont typeface="Arial"/>
              <a:buChar char="•"/>
              <a:tabLst>
                <a:tab pos="286385" algn="l"/>
              </a:tabLst>
            </a:pPr>
            <a:r>
              <a:rPr sz="1400" spc="-160" dirty="0">
                <a:latin typeface="Arial Black"/>
                <a:cs typeface="Arial Black"/>
              </a:rPr>
              <a:t>Unlimited</a:t>
            </a:r>
            <a:r>
              <a:rPr sz="1400" spc="-105" dirty="0">
                <a:latin typeface="Arial Black"/>
                <a:cs typeface="Arial Black"/>
              </a:rPr>
              <a:t> </a:t>
            </a:r>
            <a:r>
              <a:rPr sz="1400" spc="-185" dirty="0">
                <a:latin typeface="Arial Black"/>
                <a:cs typeface="Arial Black"/>
              </a:rPr>
              <a:t>stakeholders</a:t>
            </a:r>
            <a:endParaRPr sz="1400">
              <a:latin typeface="Arial Black"/>
              <a:cs typeface="Arial Black"/>
            </a:endParaRPr>
          </a:p>
        </p:txBody>
      </p:sp>
      <p:sp>
        <p:nvSpPr>
          <p:cNvPr id="7" name="object 7"/>
          <p:cNvSpPr/>
          <p:nvPr/>
        </p:nvSpPr>
        <p:spPr>
          <a:xfrm>
            <a:off x="8298180" y="1764791"/>
            <a:ext cx="3695700" cy="4194175"/>
          </a:xfrm>
          <a:custGeom>
            <a:avLst/>
            <a:gdLst/>
            <a:ahLst/>
            <a:cxnLst/>
            <a:rect l="l" t="t" r="r" b="b"/>
            <a:pathLst>
              <a:path w="3695700" h="4194175">
                <a:moveTo>
                  <a:pt x="0" y="4194048"/>
                </a:moveTo>
                <a:lnTo>
                  <a:pt x="3695700" y="4194048"/>
                </a:lnTo>
                <a:lnTo>
                  <a:pt x="3695700" y="0"/>
                </a:lnTo>
                <a:lnTo>
                  <a:pt x="0" y="0"/>
                </a:lnTo>
                <a:lnTo>
                  <a:pt x="0" y="4194048"/>
                </a:lnTo>
                <a:close/>
              </a:path>
            </a:pathLst>
          </a:custGeom>
          <a:ln w="9144">
            <a:solidFill>
              <a:srgbClr val="0078D6"/>
            </a:solidFill>
          </a:ln>
        </p:spPr>
        <p:txBody>
          <a:bodyPr wrap="square" lIns="0" tIns="0" rIns="0" bIns="0" rtlCol="0"/>
          <a:lstStyle/>
          <a:p>
            <a:endParaRPr/>
          </a:p>
        </p:txBody>
      </p:sp>
      <p:sp>
        <p:nvSpPr>
          <p:cNvPr id="8" name="object 8"/>
          <p:cNvSpPr txBox="1"/>
          <p:nvPr/>
        </p:nvSpPr>
        <p:spPr>
          <a:xfrm>
            <a:off x="8298180" y="1769363"/>
            <a:ext cx="3695700" cy="4189729"/>
          </a:xfrm>
          <a:prstGeom prst="rect">
            <a:avLst/>
          </a:prstGeom>
        </p:spPr>
        <p:txBody>
          <a:bodyPr vert="horz" wrap="square" lIns="0" tIns="128270" rIns="0" bIns="0" rtlCol="0">
            <a:spAutoFit/>
          </a:bodyPr>
          <a:lstStyle/>
          <a:p>
            <a:pPr marL="107950">
              <a:lnSpc>
                <a:spcPct val="100000"/>
              </a:lnSpc>
              <a:spcBef>
                <a:spcPts val="1010"/>
              </a:spcBef>
            </a:pPr>
            <a:r>
              <a:rPr sz="2800" b="1" spc="-120" dirty="0">
                <a:solidFill>
                  <a:srgbClr val="0078D6"/>
                </a:solidFill>
                <a:latin typeface="Arial"/>
                <a:cs typeface="Arial"/>
              </a:rPr>
              <a:t>Starts </a:t>
            </a:r>
            <a:r>
              <a:rPr sz="2800" b="1" spc="-10" dirty="0">
                <a:solidFill>
                  <a:srgbClr val="0078D6"/>
                </a:solidFill>
                <a:latin typeface="Arial"/>
                <a:cs typeface="Arial"/>
              </a:rPr>
              <a:t>at</a:t>
            </a:r>
            <a:r>
              <a:rPr sz="2800" b="1" spc="130" dirty="0">
                <a:solidFill>
                  <a:srgbClr val="0078D6"/>
                </a:solidFill>
                <a:latin typeface="Arial"/>
                <a:cs typeface="Arial"/>
              </a:rPr>
              <a:t> </a:t>
            </a:r>
            <a:r>
              <a:rPr sz="3600" b="1" spc="5" dirty="0">
                <a:solidFill>
                  <a:srgbClr val="0078D6"/>
                </a:solidFill>
                <a:latin typeface="Arial"/>
                <a:cs typeface="Arial"/>
              </a:rPr>
              <a:t>$6</a:t>
            </a:r>
            <a:endParaRPr sz="3600">
              <a:latin typeface="Arial"/>
              <a:cs typeface="Arial"/>
            </a:endParaRPr>
          </a:p>
          <a:p>
            <a:pPr marL="107950">
              <a:lnSpc>
                <a:spcPct val="100000"/>
              </a:lnSpc>
              <a:spcBef>
                <a:spcPts val="60"/>
              </a:spcBef>
            </a:pPr>
            <a:r>
              <a:rPr sz="1400" b="1" spc="-30" dirty="0">
                <a:solidFill>
                  <a:srgbClr val="0078D6"/>
                </a:solidFill>
                <a:latin typeface="Arial"/>
                <a:cs typeface="Arial"/>
              </a:rPr>
              <a:t>per </a:t>
            </a:r>
            <a:r>
              <a:rPr sz="1400" b="1" spc="-95" dirty="0">
                <a:solidFill>
                  <a:srgbClr val="0078D6"/>
                </a:solidFill>
                <a:latin typeface="Arial"/>
                <a:cs typeface="Arial"/>
              </a:rPr>
              <a:t>user, </a:t>
            </a:r>
            <a:r>
              <a:rPr sz="1400" b="1" spc="-30" dirty="0">
                <a:solidFill>
                  <a:srgbClr val="0078D6"/>
                </a:solidFill>
                <a:latin typeface="Arial"/>
                <a:cs typeface="Arial"/>
              </a:rPr>
              <a:t>per </a:t>
            </a:r>
            <a:r>
              <a:rPr sz="1400" b="1" spc="-15" dirty="0">
                <a:solidFill>
                  <a:srgbClr val="0078D6"/>
                </a:solidFill>
                <a:latin typeface="Arial"/>
                <a:cs typeface="Arial"/>
              </a:rPr>
              <a:t>month for </a:t>
            </a:r>
            <a:r>
              <a:rPr sz="1400" b="1" spc="-80" dirty="0">
                <a:solidFill>
                  <a:srgbClr val="0078D6"/>
                </a:solidFill>
                <a:latin typeface="Arial"/>
                <a:cs typeface="Arial"/>
              </a:rPr>
              <a:t>Boards </a:t>
            </a:r>
            <a:r>
              <a:rPr sz="1400" b="1" spc="-10" dirty="0">
                <a:solidFill>
                  <a:srgbClr val="0078D6"/>
                </a:solidFill>
                <a:latin typeface="Arial"/>
                <a:cs typeface="Arial"/>
              </a:rPr>
              <a:t>&amp;</a:t>
            </a:r>
            <a:r>
              <a:rPr sz="1400" b="1" spc="165" dirty="0">
                <a:solidFill>
                  <a:srgbClr val="0078D6"/>
                </a:solidFill>
                <a:latin typeface="Arial"/>
                <a:cs typeface="Arial"/>
              </a:rPr>
              <a:t> </a:t>
            </a:r>
            <a:r>
              <a:rPr sz="1400" b="1" spc="-65" dirty="0">
                <a:solidFill>
                  <a:srgbClr val="0078D6"/>
                </a:solidFill>
                <a:latin typeface="Arial"/>
                <a:cs typeface="Arial"/>
              </a:rPr>
              <a:t>Repos*</a:t>
            </a:r>
            <a:endParaRPr sz="1400">
              <a:latin typeface="Arial"/>
              <a:cs typeface="Arial"/>
            </a:endParaRPr>
          </a:p>
          <a:p>
            <a:pPr marL="107950">
              <a:lnSpc>
                <a:spcPct val="100000"/>
              </a:lnSpc>
              <a:spcBef>
                <a:spcPts val="905"/>
              </a:spcBef>
            </a:pPr>
            <a:r>
              <a:rPr sz="1400" spc="-240" dirty="0">
                <a:latin typeface="Arial Black"/>
                <a:cs typeface="Arial Black"/>
              </a:rPr>
              <a:t>Easy </a:t>
            </a:r>
            <a:r>
              <a:rPr sz="1400" spc="-155" dirty="0">
                <a:latin typeface="Arial Black"/>
                <a:cs typeface="Arial Black"/>
              </a:rPr>
              <a:t>pricing </a:t>
            </a:r>
            <a:r>
              <a:rPr sz="1400" spc="-165" dirty="0">
                <a:latin typeface="Arial Black"/>
                <a:cs typeface="Arial Black"/>
              </a:rPr>
              <a:t>that </a:t>
            </a:r>
            <a:r>
              <a:rPr sz="1400" spc="-190" dirty="0">
                <a:latin typeface="Arial Black"/>
                <a:cs typeface="Arial Black"/>
              </a:rPr>
              <a:t>grows </a:t>
            </a:r>
            <a:r>
              <a:rPr sz="1400" spc="-185" dirty="0">
                <a:latin typeface="Arial Black"/>
                <a:cs typeface="Arial Black"/>
              </a:rPr>
              <a:t>with </a:t>
            </a:r>
            <a:r>
              <a:rPr sz="1400" spc="-145" dirty="0">
                <a:latin typeface="Arial Black"/>
                <a:cs typeface="Arial Black"/>
              </a:rPr>
              <a:t>your</a:t>
            </a:r>
            <a:r>
              <a:rPr sz="1400" spc="130" dirty="0">
                <a:latin typeface="Arial Black"/>
                <a:cs typeface="Arial Black"/>
              </a:rPr>
              <a:t> </a:t>
            </a:r>
            <a:r>
              <a:rPr sz="1400" spc="-195" dirty="0">
                <a:latin typeface="Arial Black"/>
                <a:cs typeface="Arial Black"/>
              </a:rPr>
              <a:t>team</a:t>
            </a:r>
            <a:endParaRPr sz="1400">
              <a:latin typeface="Arial Black"/>
              <a:cs typeface="Arial Black"/>
            </a:endParaRPr>
          </a:p>
          <a:p>
            <a:pPr marL="286385" marR="217804" indent="-179070">
              <a:lnSpc>
                <a:spcPct val="100000"/>
              </a:lnSpc>
              <a:spcBef>
                <a:spcPts val="894"/>
              </a:spcBef>
              <a:buSzPct val="89285"/>
              <a:buFont typeface="Arial"/>
              <a:buChar char="•"/>
              <a:tabLst>
                <a:tab pos="287020" algn="l"/>
              </a:tabLst>
            </a:pPr>
            <a:r>
              <a:rPr sz="1400" b="1" spc="-50" dirty="0">
                <a:latin typeface="Arial"/>
                <a:cs typeface="Arial"/>
              </a:rPr>
              <a:t>Azure </a:t>
            </a:r>
            <a:r>
              <a:rPr sz="1400" b="1" spc="-65" dirty="0">
                <a:latin typeface="Arial"/>
                <a:cs typeface="Arial"/>
              </a:rPr>
              <a:t>Pipelines: </a:t>
            </a:r>
            <a:r>
              <a:rPr sz="1400" spc="-180" dirty="0">
                <a:latin typeface="Arial Black"/>
                <a:cs typeface="Arial Black"/>
              </a:rPr>
              <a:t>Run 1 </a:t>
            </a:r>
            <a:r>
              <a:rPr sz="1400" spc="-140" dirty="0">
                <a:latin typeface="Arial Black"/>
                <a:cs typeface="Arial Black"/>
              </a:rPr>
              <a:t>Microsoft-hosted  </a:t>
            </a:r>
            <a:r>
              <a:rPr sz="1400" spc="-120" dirty="0">
                <a:latin typeface="Arial Black"/>
                <a:cs typeface="Arial Black"/>
              </a:rPr>
              <a:t>job </a:t>
            </a:r>
            <a:r>
              <a:rPr sz="1400" spc="-114" dirty="0">
                <a:latin typeface="Arial Black"/>
                <a:cs typeface="Arial Black"/>
              </a:rPr>
              <a:t>for </a:t>
            </a:r>
            <a:r>
              <a:rPr sz="1400" spc="-180" dirty="0">
                <a:latin typeface="Arial Black"/>
                <a:cs typeface="Arial Black"/>
              </a:rPr>
              <a:t>1,800 minutes </a:t>
            </a:r>
            <a:r>
              <a:rPr sz="1400" spc="-150" dirty="0">
                <a:latin typeface="Arial Black"/>
                <a:cs typeface="Arial Black"/>
              </a:rPr>
              <a:t>per month </a:t>
            </a:r>
            <a:r>
              <a:rPr sz="1400" spc="-160" dirty="0">
                <a:latin typeface="Arial Black"/>
                <a:cs typeface="Arial Black"/>
              </a:rPr>
              <a:t>and </a:t>
            </a:r>
            <a:r>
              <a:rPr sz="1400" spc="-180" dirty="0">
                <a:latin typeface="Arial Black"/>
                <a:cs typeface="Arial Black"/>
              </a:rPr>
              <a:t>1  </a:t>
            </a:r>
            <a:r>
              <a:rPr sz="1400" spc="-145" dirty="0">
                <a:latin typeface="Arial Black"/>
                <a:cs typeface="Arial Black"/>
              </a:rPr>
              <a:t>self-hosted </a:t>
            </a:r>
            <a:r>
              <a:rPr sz="1400" spc="-120" dirty="0">
                <a:latin typeface="Arial Black"/>
                <a:cs typeface="Arial Black"/>
              </a:rPr>
              <a:t>job </a:t>
            </a:r>
            <a:r>
              <a:rPr sz="1400" spc="-114" dirty="0">
                <a:latin typeface="Arial Black"/>
                <a:cs typeface="Arial Black"/>
              </a:rPr>
              <a:t>for </a:t>
            </a:r>
            <a:r>
              <a:rPr sz="1400" spc="-180" dirty="0">
                <a:latin typeface="Arial Black"/>
                <a:cs typeface="Arial Black"/>
              </a:rPr>
              <a:t>any </a:t>
            </a:r>
            <a:r>
              <a:rPr sz="1400" spc="-160" dirty="0">
                <a:latin typeface="Arial Black"/>
                <a:cs typeface="Arial Black"/>
              </a:rPr>
              <a:t>amount </a:t>
            </a:r>
            <a:r>
              <a:rPr sz="1400" spc="-120" dirty="0">
                <a:latin typeface="Arial Black"/>
                <a:cs typeface="Arial Black"/>
              </a:rPr>
              <a:t>of</a:t>
            </a:r>
            <a:r>
              <a:rPr sz="1400" spc="125" dirty="0">
                <a:latin typeface="Arial Black"/>
                <a:cs typeface="Arial Black"/>
              </a:rPr>
              <a:t> </a:t>
            </a:r>
            <a:r>
              <a:rPr sz="1400" spc="-170" dirty="0">
                <a:latin typeface="Arial Black"/>
                <a:cs typeface="Arial Black"/>
              </a:rPr>
              <a:t>time</a:t>
            </a:r>
            <a:endParaRPr sz="1400">
              <a:latin typeface="Arial Black"/>
              <a:cs typeface="Arial Black"/>
            </a:endParaRPr>
          </a:p>
          <a:p>
            <a:pPr marL="286385" marR="403225" indent="-179070">
              <a:lnSpc>
                <a:spcPct val="100000"/>
              </a:lnSpc>
              <a:spcBef>
                <a:spcPts val="905"/>
              </a:spcBef>
              <a:buSzPct val="89285"/>
              <a:buFont typeface="Arial"/>
              <a:buChar char="•"/>
              <a:tabLst>
                <a:tab pos="287020" algn="l"/>
              </a:tabLst>
            </a:pPr>
            <a:r>
              <a:rPr sz="1400" b="1" spc="-50" dirty="0">
                <a:latin typeface="Arial"/>
                <a:cs typeface="Arial"/>
              </a:rPr>
              <a:t>Azure </a:t>
            </a:r>
            <a:r>
              <a:rPr sz="1400" b="1" spc="-90" dirty="0">
                <a:latin typeface="Arial"/>
                <a:cs typeface="Arial"/>
              </a:rPr>
              <a:t>Boards: </a:t>
            </a:r>
            <a:r>
              <a:rPr sz="1400" spc="-155" dirty="0">
                <a:latin typeface="Arial Black"/>
                <a:cs typeface="Arial Black"/>
              </a:rPr>
              <a:t>Work </a:t>
            </a:r>
            <a:r>
              <a:rPr sz="1400" spc="-175" dirty="0">
                <a:latin typeface="Arial Black"/>
                <a:cs typeface="Arial Black"/>
              </a:rPr>
              <a:t>item tracking </a:t>
            </a:r>
            <a:r>
              <a:rPr sz="1400" spc="-160" dirty="0">
                <a:latin typeface="Arial Black"/>
                <a:cs typeface="Arial Black"/>
              </a:rPr>
              <a:t>and  </a:t>
            </a:r>
            <a:r>
              <a:rPr sz="1400" spc="-204" dirty="0">
                <a:latin typeface="Arial Black"/>
                <a:cs typeface="Arial Black"/>
              </a:rPr>
              <a:t>Kanban</a:t>
            </a:r>
            <a:r>
              <a:rPr sz="1400" spc="-114" dirty="0">
                <a:latin typeface="Arial Black"/>
                <a:cs typeface="Arial Black"/>
              </a:rPr>
              <a:t> </a:t>
            </a:r>
            <a:r>
              <a:rPr sz="1400" spc="-165" dirty="0">
                <a:latin typeface="Arial Black"/>
                <a:cs typeface="Arial Black"/>
              </a:rPr>
              <a:t>boards</a:t>
            </a:r>
            <a:endParaRPr sz="1400">
              <a:latin typeface="Arial Black"/>
              <a:cs typeface="Arial Black"/>
            </a:endParaRPr>
          </a:p>
          <a:p>
            <a:pPr marL="286385" indent="-179070">
              <a:lnSpc>
                <a:spcPct val="100000"/>
              </a:lnSpc>
              <a:spcBef>
                <a:spcPts val="900"/>
              </a:spcBef>
              <a:buSzPct val="89285"/>
              <a:buFont typeface="Arial"/>
              <a:buChar char="•"/>
              <a:tabLst>
                <a:tab pos="287020" algn="l"/>
              </a:tabLst>
            </a:pPr>
            <a:r>
              <a:rPr sz="1400" b="1" spc="-50" dirty="0">
                <a:latin typeface="Arial"/>
                <a:cs typeface="Arial"/>
              </a:rPr>
              <a:t>Azure </a:t>
            </a:r>
            <a:r>
              <a:rPr sz="1400" b="1" spc="-95" dirty="0">
                <a:latin typeface="Arial"/>
                <a:cs typeface="Arial"/>
              </a:rPr>
              <a:t>Repos: </a:t>
            </a:r>
            <a:r>
              <a:rPr sz="1400" spc="-160" dirty="0">
                <a:latin typeface="Arial Black"/>
                <a:cs typeface="Arial Black"/>
              </a:rPr>
              <a:t>Unlimited </a:t>
            </a:r>
            <a:r>
              <a:rPr sz="1400" spc="-170" dirty="0">
                <a:latin typeface="Arial Black"/>
                <a:cs typeface="Arial Black"/>
              </a:rPr>
              <a:t>private </a:t>
            </a:r>
            <a:r>
              <a:rPr sz="1400" spc="-165" dirty="0">
                <a:latin typeface="Arial Black"/>
                <a:cs typeface="Arial Black"/>
              </a:rPr>
              <a:t>Git</a:t>
            </a:r>
            <a:r>
              <a:rPr sz="1400" spc="-114" dirty="0">
                <a:latin typeface="Arial Black"/>
                <a:cs typeface="Arial Black"/>
              </a:rPr>
              <a:t> </a:t>
            </a:r>
            <a:r>
              <a:rPr sz="1400" spc="-170" dirty="0">
                <a:latin typeface="Arial Black"/>
                <a:cs typeface="Arial Black"/>
              </a:rPr>
              <a:t>repos</a:t>
            </a:r>
            <a:endParaRPr sz="1400">
              <a:latin typeface="Arial Black"/>
              <a:cs typeface="Arial Black"/>
            </a:endParaRPr>
          </a:p>
          <a:p>
            <a:pPr marL="286385" indent="-179070">
              <a:lnSpc>
                <a:spcPct val="100000"/>
              </a:lnSpc>
              <a:spcBef>
                <a:spcPts val="905"/>
              </a:spcBef>
              <a:buSzPct val="89285"/>
              <a:buFont typeface="Arial"/>
              <a:buChar char="•"/>
              <a:tabLst>
                <a:tab pos="287020" algn="l"/>
              </a:tabLst>
            </a:pPr>
            <a:r>
              <a:rPr sz="1400" b="1" spc="-50" dirty="0">
                <a:latin typeface="Arial"/>
                <a:cs typeface="Arial"/>
              </a:rPr>
              <a:t>Azure </a:t>
            </a:r>
            <a:r>
              <a:rPr sz="1400" b="1" spc="-55" dirty="0">
                <a:latin typeface="Arial"/>
                <a:cs typeface="Arial"/>
              </a:rPr>
              <a:t>Artifacts</a:t>
            </a:r>
            <a:r>
              <a:rPr sz="1400" spc="-55" dirty="0">
                <a:latin typeface="Arial Black"/>
                <a:cs typeface="Arial Black"/>
              </a:rPr>
              <a:t>: </a:t>
            </a:r>
            <a:r>
              <a:rPr sz="1400" spc="-200" dirty="0">
                <a:latin typeface="Arial Black"/>
                <a:cs typeface="Arial Black"/>
              </a:rPr>
              <a:t>package</a:t>
            </a:r>
            <a:r>
              <a:rPr sz="1400" spc="-110" dirty="0">
                <a:latin typeface="Arial Black"/>
                <a:cs typeface="Arial Black"/>
              </a:rPr>
              <a:t> </a:t>
            </a:r>
            <a:r>
              <a:rPr sz="1400" spc="-180" dirty="0">
                <a:latin typeface="Arial Black"/>
                <a:cs typeface="Arial Black"/>
              </a:rPr>
              <a:t>management</a:t>
            </a:r>
            <a:endParaRPr sz="1400">
              <a:latin typeface="Arial Black"/>
              <a:cs typeface="Arial Black"/>
            </a:endParaRPr>
          </a:p>
          <a:p>
            <a:pPr marL="286385" indent="-179070">
              <a:lnSpc>
                <a:spcPct val="100000"/>
              </a:lnSpc>
              <a:spcBef>
                <a:spcPts val="900"/>
              </a:spcBef>
              <a:buSzPct val="89285"/>
              <a:buFont typeface="Arial"/>
              <a:buChar char="•"/>
              <a:tabLst>
                <a:tab pos="287020" algn="l"/>
              </a:tabLst>
            </a:pPr>
            <a:r>
              <a:rPr sz="1400" spc="-185" dirty="0">
                <a:latin typeface="Arial Black"/>
                <a:cs typeface="Arial Black"/>
              </a:rPr>
              <a:t>Load </a:t>
            </a:r>
            <a:r>
              <a:rPr sz="1400" spc="-165" dirty="0">
                <a:latin typeface="Arial Black"/>
                <a:cs typeface="Arial Black"/>
              </a:rPr>
              <a:t>testing </a:t>
            </a:r>
            <a:r>
              <a:rPr sz="1400" spc="-175" dirty="0">
                <a:latin typeface="Arial Black"/>
                <a:cs typeface="Arial Black"/>
              </a:rPr>
              <a:t>(20,000</a:t>
            </a:r>
            <a:r>
              <a:rPr sz="1400" spc="-215" dirty="0">
                <a:latin typeface="Arial Black"/>
                <a:cs typeface="Arial Black"/>
              </a:rPr>
              <a:t> </a:t>
            </a:r>
            <a:r>
              <a:rPr sz="1400" spc="-135" dirty="0">
                <a:latin typeface="Arial Black"/>
                <a:cs typeface="Arial Black"/>
              </a:rPr>
              <a:t>VUMs/month)</a:t>
            </a:r>
            <a:endParaRPr sz="1400">
              <a:latin typeface="Arial Black"/>
              <a:cs typeface="Arial Black"/>
            </a:endParaRPr>
          </a:p>
          <a:p>
            <a:pPr marL="286385" indent="-179070">
              <a:lnSpc>
                <a:spcPct val="100000"/>
              </a:lnSpc>
              <a:spcBef>
                <a:spcPts val="900"/>
              </a:spcBef>
              <a:buSzPct val="89285"/>
              <a:buFont typeface="Arial"/>
              <a:buChar char="•"/>
              <a:tabLst>
                <a:tab pos="287020" algn="l"/>
              </a:tabLst>
            </a:pPr>
            <a:r>
              <a:rPr sz="1400" spc="-160" dirty="0">
                <a:latin typeface="Arial Black"/>
                <a:cs typeface="Arial Black"/>
              </a:rPr>
              <a:t>Unlimited</a:t>
            </a:r>
            <a:r>
              <a:rPr sz="1400" spc="-105" dirty="0">
                <a:latin typeface="Arial Black"/>
                <a:cs typeface="Arial Black"/>
              </a:rPr>
              <a:t> </a:t>
            </a:r>
            <a:r>
              <a:rPr sz="1400" spc="-185" dirty="0">
                <a:latin typeface="Arial Black"/>
                <a:cs typeface="Arial Black"/>
              </a:rPr>
              <a:t>stakeholders</a:t>
            </a:r>
            <a:endParaRPr sz="1400">
              <a:latin typeface="Arial Black"/>
              <a:cs typeface="Arial Black"/>
            </a:endParaRPr>
          </a:p>
          <a:p>
            <a:pPr marL="286385" indent="-179070">
              <a:lnSpc>
                <a:spcPct val="100000"/>
              </a:lnSpc>
              <a:spcBef>
                <a:spcPts val="900"/>
              </a:spcBef>
              <a:buSzPct val="89285"/>
              <a:buFont typeface="Arial"/>
              <a:buChar char="•"/>
              <a:tabLst>
                <a:tab pos="287020" algn="l"/>
              </a:tabLst>
            </a:pPr>
            <a:r>
              <a:rPr sz="1400" spc="-185" dirty="0">
                <a:latin typeface="Arial Black"/>
                <a:cs typeface="Arial Black"/>
              </a:rPr>
              <a:t>Visual </a:t>
            </a:r>
            <a:r>
              <a:rPr sz="1400" spc="-160" dirty="0">
                <a:latin typeface="Arial Black"/>
                <a:cs typeface="Arial Black"/>
              </a:rPr>
              <a:t>Studio </a:t>
            </a:r>
            <a:r>
              <a:rPr sz="1400" spc="-185" dirty="0">
                <a:latin typeface="Arial Black"/>
                <a:cs typeface="Arial Black"/>
              </a:rPr>
              <a:t>subscribers </a:t>
            </a:r>
            <a:r>
              <a:rPr sz="1400" spc="-160" dirty="0">
                <a:latin typeface="Arial Black"/>
                <a:cs typeface="Arial Black"/>
              </a:rPr>
              <a:t>included</a:t>
            </a:r>
            <a:r>
              <a:rPr sz="1400" spc="-114" dirty="0">
                <a:latin typeface="Arial Black"/>
                <a:cs typeface="Arial Black"/>
              </a:rPr>
              <a:t> </a:t>
            </a:r>
            <a:r>
              <a:rPr sz="1400" spc="-170" dirty="0">
                <a:latin typeface="Arial Black"/>
                <a:cs typeface="Arial Black"/>
              </a:rPr>
              <a:t>free</a:t>
            </a:r>
            <a:endParaRPr sz="1400">
              <a:latin typeface="Arial Black"/>
              <a:cs typeface="Arial Black"/>
            </a:endParaRPr>
          </a:p>
        </p:txBody>
      </p:sp>
      <p:sp>
        <p:nvSpPr>
          <p:cNvPr id="9" name="object 9"/>
          <p:cNvSpPr/>
          <p:nvPr/>
        </p:nvSpPr>
        <p:spPr>
          <a:xfrm>
            <a:off x="435101" y="6272021"/>
            <a:ext cx="429895" cy="428625"/>
          </a:xfrm>
          <a:custGeom>
            <a:avLst/>
            <a:gdLst/>
            <a:ahLst/>
            <a:cxnLst/>
            <a:rect l="l" t="t" r="r" b="b"/>
            <a:pathLst>
              <a:path w="429894" h="428625">
                <a:moveTo>
                  <a:pt x="0" y="214122"/>
                </a:moveTo>
                <a:lnTo>
                  <a:pt x="5675" y="165023"/>
                </a:lnTo>
                <a:lnTo>
                  <a:pt x="21840" y="119953"/>
                </a:lnTo>
                <a:lnTo>
                  <a:pt x="47206" y="80197"/>
                </a:lnTo>
                <a:lnTo>
                  <a:pt x="80483" y="47038"/>
                </a:lnTo>
                <a:lnTo>
                  <a:pt x="120381" y="21762"/>
                </a:lnTo>
                <a:lnTo>
                  <a:pt x="165611" y="5654"/>
                </a:lnTo>
                <a:lnTo>
                  <a:pt x="214884" y="0"/>
                </a:lnTo>
                <a:lnTo>
                  <a:pt x="264156" y="5654"/>
                </a:lnTo>
                <a:lnTo>
                  <a:pt x="309386" y="21762"/>
                </a:lnTo>
                <a:lnTo>
                  <a:pt x="349284" y="47038"/>
                </a:lnTo>
                <a:lnTo>
                  <a:pt x="382561" y="80197"/>
                </a:lnTo>
                <a:lnTo>
                  <a:pt x="407927" y="119953"/>
                </a:lnTo>
                <a:lnTo>
                  <a:pt x="424092" y="165023"/>
                </a:lnTo>
                <a:lnTo>
                  <a:pt x="429767" y="214122"/>
                </a:lnTo>
                <a:lnTo>
                  <a:pt x="424092" y="263220"/>
                </a:lnTo>
                <a:lnTo>
                  <a:pt x="407927" y="308290"/>
                </a:lnTo>
                <a:lnTo>
                  <a:pt x="382561" y="348046"/>
                </a:lnTo>
                <a:lnTo>
                  <a:pt x="349284" y="381205"/>
                </a:lnTo>
                <a:lnTo>
                  <a:pt x="309386" y="406481"/>
                </a:lnTo>
                <a:lnTo>
                  <a:pt x="264156" y="422589"/>
                </a:lnTo>
                <a:lnTo>
                  <a:pt x="214884" y="428244"/>
                </a:lnTo>
                <a:lnTo>
                  <a:pt x="165611" y="422589"/>
                </a:lnTo>
                <a:lnTo>
                  <a:pt x="120381" y="406481"/>
                </a:lnTo>
                <a:lnTo>
                  <a:pt x="80483" y="381205"/>
                </a:lnTo>
                <a:lnTo>
                  <a:pt x="47206" y="348046"/>
                </a:lnTo>
                <a:lnTo>
                  <a:pt x="21840" y="308290"/>
                </a:lnTo>
                <a:lnTo>
                  <a:pt x="5675" y="263220"/>
                </a:lnTo>
                <a:lnTo>
                  <a:pt x="0" y="214122"/>
                </a:lnTo>
                <a:close/>
              </a:path>
            </a:pathLst>
          </a:custGeom>
          <a:ln w="28956">
            <a:solidFill>
              <a:srgbClr val="0079CC"/>
            </a:solidFill>
          </a:ln>
        </p:spPr>
        <p:txBody>
          <a:bodyPr wrap="square" lIns="0" tIns="0" rIns="0" bIns="0" rtlCol="0"/>
          <a:lstStyle/>
          <a:p>
            <a:endParaRPr/>
          </a:p>
        </p:txBody>
      </p:sp>
      <p:sp>
        <p:nvSpPr>
          <p:cNvPr id="10" name="object 10"/>
          <p:cNvSpPr txBox="1"/>
          <p:nvPr/>
        </p:nvSpPr>
        <p:spPr>
          <a:xfrm>
            <a:off x="500887" y="6314033"/>
            <a:ext cx="5384800" cy="330835"/>
          </a:xfrm>
          <a:prstGeom prst="rect">
            <a:avLst/>
          </a:prstGeom>
        </p:spPr>
        <p:txBody>
          <a:bodyPr vert="horz" wrap="square" lIns="0" tIns="12700" rIns="0" bIns="0" rtlCol="0">
            <a:spAutoFit/>
          </a:bodyPr>
          <a:lstStyle/>
          <a:p>
            <a:pPr marL="12700">
              <a:lnSpc>
                <a:spcPct val="100000"/>
              </a:lnSpc>
              <a:spcBef>
                <a:spcPts val="100"/>
              </a:spcBef>
              <a:tabLst>
                <a:tab pos="515620" algn="l"/>
              </a:tabLst>
            </a:pPr>
            <a:r>
              <a:rPr sz="2000" dirty="0">
                <a:solidFill>
                  <a:srgbClr val="0078D6"/>
                </a:solidFill>
                <a:latin typeface="Wingdings"/>
                <a:cs typeface="Wingdings"/>
              </a:rPr>
              <a:t></a:t>
            </a:r>
            <a:r>
              <a:rPr sz="2000" dirty="0">
                <a:solidFill>
                  <a:srgbClr val="0078D6"/>
                </a:solidFill>
                <a:latin typeface="Times New Roman"/>
                <a:cs typeface="Times New Roman"/>
              </a:rPr>
              <a:t>	</a:t>
            </a:r>
            <a:r>
              <a:rPr sz="2000" b="1" spc="-20" dirty="0">
                <a:solidFill>
                  <a:srgbClr val="0078D6"/>
                </a:solidFill>
                <a:latin typeface="Arial"/>
                <a:cs typeface="Arial"/>
              </a:rPr>
              <a:t>https://azure.com/pricing/details/devops/</a:t>
            </a:r>
            <a:endParaRPr sz="2000">
              <a:latin typeface="Arial"/>
              <a:cs typeface="Arial"/>
            </a:endParaRPr>
          </a:p>
        </p:txBody>
      </p:sp>
      <p:grpSp>
        <p:nvGrpSpPr>
          <p:cNvPr id="11" name="object 11"/>
          <p:cNvGrpSpPr/>
          <p:nvPr/>
        </p:nvGrpSpPr>
        <p:grpSpPr>
          <a:xfrm>
            <a:off x="429768" y="1307591"/>
            <a:ext cx="3712845" cy="462280"/>
            <a:chOff x="429768" y="1307591"/>
            <a:chExt cx="3712845" cy="462280"/>
          </a:xfrm>
        </p:grpSpPr>
        <p:sp>
          <p:nvSpPr>
            <p:cNvPr id="12" name="object 12"/>
            <p:cNvSpPr/>
            <p:nvPr/>
          </p:nvSpPr>
          <p:spPr>
            <a:xfrm>
              <a:off x="434340" y="1312163"/>
              <a:ext cx="3703320" cy="452755"/>
            </a:xfrm>
            <a:custGeom>
              <a:avLst/>
              <a:gdLst/>
              <a:ahLst/>
              <a:cxnLst/>
              <a:rect l="l" t="t" r="r" b="b"/>
              <a:pathLst>
                <a:path w="3703320" h="452755">
                  <a:moveTo>
                    <a:pt x="3703320" y="0"/>
                  </a:moveTo>
                  <a:lnTo>
                    <a:pt x="0" y="0"/>
                  </a:lnTo>
                  <a:lnTo>
                    <a:pt x="0" y="452627"/>
                  </a:lnTo>
                  <a:lnTo>
                    <a:pt x="3703320" y="452627"/>
                  </a:lnTo>
                  <a:lnTo>
                    <a:pt x="3703320" y="0"/>
                  </a:lnTo>
                  <a:close/>
                </a:path>
              </a:pathLst>
            </a:custGeom>
            <a:solidFill>
              <a:srgbClr val="0078D6"/>
            </a:solidFill>
          </p:spPr>
          <p:txBody>
            <a:bodyPr wrap="square" lIns="0" tIns="0" rIns="0" bIns="0" rtlCol="0"/>
            <a:lstStyle/>
            <a:p>
              <a:endParaRPr/>
            </a:p>
          </p:txBody>
        </p:sp>
        <p:sp>
          <p:nvSpPr>
            <p:cNvPr id="13" name="object 13"/>
            <p:cNvSpPr/>
            <p:nvPr/>
          </p:nvSpPr>
          <p:spPr>
            <a:xfrm>
              <a:off x="434340" y="1312163"/>
              <a:ext cx="3703320" cy="452755"/>
            </a:xfrm>
            <a:custGeom>
              <a:avLst/>
              <a:gdLst/>
              <a:ahLst/>
              <a:cxnLst/>
              <a:rect l="l" t="t" r="r" b="b"/>
              <a:pathLst>
                <a:path w="3703320" h="452755">
                  <a:moveTo>
                    <a:pt x="0" y="452627"/>
                  </a:moveTo>
                  <a:lnTo>
                    <a:pt x="3703320" y="452627"/>
                  </a:lnTo>
                  <a:lnTo>
                    <a:pt x="3703320" y="0"/>
                  </a:lnTo>
                  <a:lnTo>
                    <a:pt x="0" y="0"/>
                  </a:lnTo>
                  <a:lnTo>
                    <a:pt x="0" y="452627"/>
                  </a:lnTo>
                  <a:close/>
                </a:path>
              </a:pathLst>
            </a:custGeom>
            <a:ln w="9144">
              <a:solidFill>
                <a:srgbClr val="0078D6"/>
              </a:solidFill>
            </a:ln>
          </p:spPr>
          <p:txBody>
            <a:bodyPr wrap="square" lIns="0" tIns="0" rIns="0" bIns="0" rtlCol="0"/>
            <a:lstStyle/>
            <a:p>
              <a:endParaRPr/>
            </a:p>
          </p:txBody>
        </p:sp>
        <p:sp>
          <p:nvSpPr>
            <p:cNvPr id="14" name="object 14"/>
            <p:cNvSpPr/>
            <p:nvPr/>
          </p:nvSpPr>
          <p:spPr>
            <a:xfrm>
              <a:off x="1061872" y="1431543"/>
              <a:ext cx="2449804" cy="246633"/>
            </a:xfrm>
            <a:prstGeom prst="rect">
              <a:avLst/>
            </a:prstGeom>
            <a:blipFill>
              <a:blip r:embed="rId2" cstate="print"/>
              <a:stretch>
                <a:fillRect/>
              </a:stretch>
            </a:blipFill>
          </p:spPr>
          <p:txBody>
            <a:bodyPr wrap="square" lIns="0" tIns="0" rIns="0" bIns="0" rtlCol="0"/>
            <a:lstStyle/>
            <a:p>
              <a:endParaRPr/>
            </a:p>
          </p:txBody>
        </p:sp>
      </p:grpSp>
      <p:grpSp>
        <p:nvGrpSpPr>
          <p:cNvPr id="15" name="object 15"/>
          <p:cNvGrpSpPr/>
          <p:nvPr/>
        </p:nvGrpSpPr>
        <p:grpSpPr>
          <a:xfrm>
            <a:off x="4358640" y="1307591"/>
            <a:ext cx="3712845" cy="462280"/>
            <a:chOff x="4358640" y="1307591"/>
            <a:chExt cx="3712845" cy="462280"/>
          </a:xfrm>
        </p:grpSpPr>
        <p:sp>
          <p:nvSpPr>
            <p:cNvPr id="16" name="object 16"/>
            <p:cNvSpPr/>
            <p:nvPr/>
          </p:nvSpPr>
          <p:spPr>
            <a:xfrm>
              <a:off x="4363212" y="1312163"/>
              <a:ext cx="3703320" cy="452755"/>
            </a:xfrm>
            <a:custGeom>
              <a:avLst/>
              <a:gdLst/>
              <a:ahLst/>
              <a:cxnLst/>
              <a:rect l="l" t="t" r="r" b="b"/>
              <a:pathLst>
                <a:path w="3703320" h="452755">
                  <a:moveTo>
                    <a:pt x="3703320" y="0"/>
                  </a:moveTo>
                  <a:lnTo>
                    <a:pt x="0" y="0"/>
                  </a:lnTo>
                  <a:lnTo>
                    <a:pt x="0" y="452627"/>
                  </a:lnTo>
                  <a:lnTo>
                    <a:pt x="3703320" y="452627"/>
                  </a:lnTo>
                  <a:lnTo>
                    <a:pt x="3703320" y="0"/>
                  </a:lnTo>
                  <a:close/>
                </a:path>
              </a:pathLst>
            </a:custGeom>
            <a:solidFill>
              <a:srgbClr val="0078D6"/>
            </a:solidFill>
          </p:spPr>
          <p:txBody>
            <a:bodyPr wrap="square" lIns="0" tIns="0" rIns="0" bIns="0" rtlCol="0"/>
            <a:lstStyle/>
            <a:p>
              <a:endParaRPr/>
            </a:p>
          </p:txBody>
        </p:sp>
        <p:sp>
          <p:nvSpPr>
            <p:cNvPr id="17" name="object 17"/>
            <p:cNvSpPr/>
            <p:nvPr/>
          </p:nvSpPr>
          <p:spPr>
            <a:xfrm>
              <a:off x="4363212" y="1312163"/>
              <a:ext cx="3703320" cy="452755"/>
            </a:xfrm>
            <a:custGeom>
              <a:avLst/>
              <a:gdLst/>
              <a:ahLst/>
              <a:cxnLst/>
              <a:rect l="l" t="t" r="r" b="b"/>
              <a:pathLst>
                <a:path w="3703320" h="452755">
                  <a:moveTo>
                    <a:pt x="0" y="452627"/>
                  </a:moveTo>
                  <a:lnTo>
                    <a:pt x="3703320" y="452627"/>
                  </a:lnTo>
                  <a:lnTo>
                    <a:pt x="3703320" y="0"/>
                  </a:lnTo>
                  <a:lnTo>
                    <a:pt x="0" y="0"/>
                  </a:lnTo>
                  <a:lnTo>
                    <a:pt x="0" y="452627"/>
                  </a:lnTo>
                  <a:close/>
                </a:path>
              </a:pathLst>
            </a:custGeom>
            <a:ln w="9144">
              <a:solidFill>
                <a:srgbClr val="0078D6"/>
              </a:solidFill>
            </a:ln>
          </p:spPr>
          <p:txBody>
            <a:bodyPr wrap="square" lIns="0" tIns="0" rIns="0" bIns="0" rtlCol="0"/>
            <a:lstStyle/>
            <a:p>
              <a:endParaRPr/>
            </a:p>
          </p:txBody>
        </p:sp>
        <p:sp>
          <p:nvSpPr>
            <p:cNvPr id="18" name="object 18"/>
            <p:cNvSpPr/>
            <p:nvPr/>
          </p:nvSpPr>
          <p:spPr>
            <a:xfrm>
              <a:off x="5519166" y="1429892"/>
              <a:ext cx="1396618" cy="191388"/>
            </a:xfrm>
            <a:prstGeom prst="rect">
              <a:avLst/>
            </a:prstGeom>
            <a:blipFill>
              <a:blip r:embed="rId3" cstate="print"/>
              <a:stretch>
                <a:fillRect/>
              </a:stretch>
            </a:blipFill>
          </p:spPr>
          <p:txBody>
            <a:bodyPr wrap="square" lIns="0" tIns="0" rIns="0" bIns="0" rtlCol="0"/>
            <a:lstStyle/>
            <a:p>
              <a:endParaRPr/>
            </a:p>
          </p:txBody>
        </p:sp>
      </p:grpSp>
      <p:grpSp>
        <p:nvGrpSpPr>
          <p:cNvPr id="19" name="object 19"/>
          <p:cNvGrpSpPr/>
          <p:nvPr/>
        </p:nvGrpSpPr>
        <p:grpSpPr>
          <a:xfrm>
            <a:off x="8293607" y="1307591"/>
            <a:ext cx="3712845" cy="462280"/>
            <a:chOff x="8293607" y="1307591"/>
            <a:chExt cx="3712845" cy="462280"/>
          </a:xfrm>
        </p:grpSpPr>
        <p:sp>
          <p:nvSpPr>
            <p:cNvPr id="20" name="object 20"/>
            <p:cNvSpPr/>
            <p:nvPr/>
          </p:nvSpPr>
          <p:spPr>
            <a:xfrm>
              <a:off x="8298179" y="1312163"/>
              <a:ext cx="3703320" cy="452755"/>
            </a:xfrm>
            <a:custGeom>
              <a:avLst/>
              <a:gdLst/>
              <a:ahLst/>
              <a:cxnLst/>
              <a:rect l="l" t="t" r="r" b="b"/>
              <a:pathLst>
                <a:path w="3703320" h="452755">
                  <a:moveTo>
                    <a:pt x="3703320" y="0"/>
                  </a:moveTo>
                  <a:lnTo>
                    <a:pt x="0" y="0"/>
                  </a:lnTo>
                  <a:lnTo>
                    <a:pt x="0" y="452627"/>
                  </a:lnTo>
                  <a:lnTo>
                    <a:pt x="3703320" y="452627"/>
                  </a:lnTo>
                  <a:lnTo>
                    <a:pt x="3703320" y="0"/>
                  </a:lnTo>
                  <a:close/>
                </a:path>
              </a:pathLst>
            </a:custGeom>
            <a:solidFill>
              <a:srgbClr val="0078D6"/>
            </a:solidFill>
          </p:spPr>
          <p:txBody>
            <a:bodyPr wrap="square" lIns="0" tIns="0" rIns="0" bIns="0" rtlCol="0"/>
            <a:lstStyle/>
            <a:p>
              <a:endParaRPr/>
            </a:p>
          </p:txBody>
        </p:sp>
        <p:sp>
          <p:nvSpPr>
            <p:cNvPr id="21" name="object 21"/>
            <p:cNvSpPr/>
            <p:nvPr/>
          </p:nvSpPr>
          <p:spPr>
            <a:xfrm>
              <a:off x="8298179" y="1312163"/>
              <a:ext cx="3703320" cy="452755"/>
            </a:xfrm>
            <a:custGeom>
              <a:avLst/>
              <a:gdLst/>
              <a:ahLst/>
              <a:cxnLst/>
              <a:rect l="l" t="t" r="r" b="b"/>
              <a:pathLst>
                <a:path w="3703320" h="452755">
                  <a:moveTo>
                    <a:pt x="0" y="452627"/>
                  </a:moveTo>
                  <a:lnTo>
                    <a:pt x="3703320" y="452627"/>
                  </a:lnTo>
                  <a:lnTo>
                    <a:pt x="3703320" y="0"/>
                  </a:lnTo>
                  <a:lnTo>
                    <a:pt x="0" y="0"/>
                  </a:lnTo>
                  <a:lnTo>
                    <a:pt x="0" y="452627"/>
                  </a:lnTo>
                  <a:close/>
                </a:path>
              </a:pathLst>
            </a:custGeom>
            <a:ln w="9144">
              <a:solidFill>
                <a:srgbClr val="0078D6"/>
              </a:solidFill>
            </a:ln>
          </p:spPr>
          <p:txBody>
            <a:bodyPr wrap="square" lIns="0" tIns="0" rIns="0" bIns="0" rtlCol="0"/>
            <a:lstStyle/>
            <a:p>
              <a:endParaRPr/>
            </a:p>
          </p:txBody>
        </p:sp>
        <p:sp>
          <p:nvSpPr>
            <p:cNvPr id="22" name="object 22"/>
            <p:cNvSpPr/>
            <p:nvPr/>
          </p:nvSpPr>
          <p:spPr>
            <a:xfrm>
              <a:off x="9152127" y="1426971"/>
              <a:ext cx="1990471" cy="251205"/>
            </a:xfrm>
            <a:prstGeom prst="rect">
              <a:avLst/>
            </a:prstGeom>
            <a:blipFill>
              <a:blip r:embed="rId4" cstate="print"/>
              <a:stretch>
                <a:fillRect/>
              </a:stretch>
            </a:blipFill>
          </p:spPr>
          <p:txBody>
            <a:bodyPr wrap="square" lIns="0" tIns="0" rIns="0" bIns="0" rtlCol="0"/>
            <a:lstStyle/>
            <a:p>
              <a:endParaRPr/>
            </a:p>
          </p:txBody>
        </p:sp>
      </p:grpSp>
      <p:sp>
        <p:nvSpPr>
          <p:cNvPr id="23" name="object 23"/>
          <p:cNvSpPr txBox="1"/>
          <p:nvPr/>
        </p:nvSpPr>
        <p:spPr>
          <a:xfrm>
            <a:off x="8371078" y="6223812"/>
            <a:ext cx="3383279" cy="506730"/>
          </a:xfrm>
          <a:prstGeom prst="rect">
            <a:avLst/>
          </a:prstGeom>
        </p:spPr>
        <p:txBody>
          <a:bodyPr vert="horz" wrap="square" lIns="0" tIns="13335" rIns="0" bIns="0" rtlCol="0">
            <a:spAutoFit/>
          </a:bodyPr>
          <a:lstStyle/>
          <a:p>
            <a:pPr marL="12700" marR="5080">
              <a:lnSpc>
                <a:spcPct val="100000"/>
              </a:lnSpc>
              <a:spcBef>
                <a:spcPts val="105"/>
              </a:spcBef>
            </a:pPr>
            <a:r>
              <a:rPr sz="1050" spc="-135" dirty="0">
                <a:latin typeface="Arial Black"/>
                <a:cs typeface="Arial Black"/>
              </a:rPr>
              <a:t>with </a:t>
            </a:r>
            <a:r>
              <a:rPr sz="1050" spc="-114" dirty="0">
                <a:latin typeface="Arial Black"/>
                <a:cs typeface="Arial Black"/>
              </a:rPr>
              <a:t>unlimited </a:t>
            </a:r>
            <a:r>
              <a:rPr sz="1050" spc="-130" dirty="0">
                <a:latin typeface="Arial Black"/>
                <a:cs typeface="Arial Black"/>
              </a:rPr>
              <a:t>minutes, </a:t>
            </a:r>
            <a:r>
              <a:rPr sz="1050" spc="-170" dirty="0">
                <a:latin typeface="Arial Black"/>
                <a:cs typeface="Arial Black"/>
              </a:rPr>
              <a:t>Test </a:t>
            </a:r>
            <a:r>
              <a:rPr sz="1050" spc="-150" dirty="0">
                <a:latin typeface="Arial Black"/>
                <a:cs typeface="Arial Black"/>
              </a:rPr>
              <a:t>Plans users </a:t>
            </a:r>
            <a:r>
              <a:rPr sz="1050" spc="-114" dirty="0">
                <a:latin typeface="Arial Black"/>
                <a:cs typeface="Arial Black"/>
              </a:rPr>
              <a:t>and </a:t>
            </a:r>
            <a:r>
              <a:rPr sz="1050" spc="-110" dirty="0">
                <a:latin typeface="Arial Black"/>
                <a:cs typeface="Arial Black"/>
              </a:rPr>
              <a:t>additional  </a:t>
            </a:r>
            <a:r>
              <a:rPr sz="1050" spc="-135" dirty="0">
                <a:latin typeface="Arial Black"/>
                <a:cs typeface="Arial Black"/>
              </a:rPr>
              <a:t>Artifacts </a:t>
            </a:r>
            <a:r>
              <a:rPr sz="1050" spc="-150" dirty="0">
                <a:latin typeface="Arial Black"/>
                <a:cs typeface="Arial Black"/>
              </a:rPr>
              <a:t>users </a:t>
            </a:r>
            <a:r>
              <a:rPr sz="1050" spc="-140" dirty="0">
                <a:latin typeface="Arial Black"/>
                <a:cs typeface="Arial Black"/>
              </a:rPr>
              <a:t>also </a:t>
            </a:r>
            <a:r>
              <a:rPr sz="1050" spc="-130" dirty="0">
                <a:latin typeface="Arial Black"/>
                <a:cs typeface="Arial Black"/>
              </a:rPr>
              <a:t>available. </a:t>
            </a:r>
            <a:r>
              <a:rPr sz="1050" spc="-155" dirty="0">
                <a:latin typeface="Arial Black"/>
                <a:cs typeface="Arial Black"/>
              </a:rPr>
              <a:t>Please </a:t>
            </a:r>
            <a:r>
              <a:rPr sz="1050" spc="-165" dirty="0">
                <a:latin typeface="Arial Black"/>
                <a:cs typeface="Arial Black"/>
              </a:rPr>
              <a:t>see </a:t>
            </a:r>
            <a:r>
              <a:rPr sz="1050" spc="-120" dirty="0">
                <a:latin typeface="Arial Black"/>
                <a:cs typeface="Arial Black"/>
              </a:rPr>
              <a:t>the Azure </a:t>
            </a:r>
            <a:r>
              <a:rPr sz="1050" spc="-110" dirty="0">
                <a:latin typeface="Arial Black"/>
                <a:cs typeface="Arial Black"/>
              </a:rPr>
              <a:t>pricing  </a:t>
            </a:r>
            <a:r>
              <a:rPr sz="1050" spc="-135" dirty="0">
                <a:latin typeface="Arial Black"/>
                <a:cs typeface="Arial Black"/>
              </a:rPr>
              <a:t>calculator </a:t>
            </a:r>
            <a:r>
              <a:rPr sz="1050" spc="-90" dirty="0">
                <a:latin typeface="Arial Black"/>
                <a:cs typeface="Arial Black"/>
              </a:rPr>
              <a:t>for</a:t>
            </a:r>
            <a:r>
              <a:rPr sz="1050" spc="-70" dirty="0">
                <a:latin typeface="Arial Black"/>
                <a:cs typeface="Arial Black"/>
              </a:rPr>
              <a:t> </a:t>
            </a:r>
            <a:r>
              <a:rPr sz="1050" spc="-130" dirty="0">
                <a:latin typeface="Arial Black"/>
                <a:cs typeface="Arial Black"/>
              </a:rPr>
              <a:t>details.</a:t>
            </a:r>
            <a:endParaRPr sz="1050">
              <a:latin typeface="Arial Black"/>
              <a:cs typeface="Arial Black"/>
            </a:endParaRPr>
          </a:p>
        </p:txBody>
      </p:sp>
      <p:sp>
        <p:nvSpPr>
          <p:cNvPr id="24" name="object 24"/>
          <p:cNvSpPr txBox="1"/>
          <p:nvPr/>
        </p:nvSpPr>
        <p:spPr>
          <a:xfrm>
            <a:off x="8208518" y="5995212"/>
            <a:ext cx="3687445" cy="269240"/>
          </a:xfrm>
          <a:prstGeom prst="rect">
            <a:avLst/>
          </a:prstGeom>
        </p:spPr>
        <p:txBody>
          <a:bodyPr vert="horz" wrap="square" lIns="0" tIns="12065" rIns="0" bIns="0" rtlCol="0">
            <a:spAutoFit/>
          </a:bodyPr>
          <a:lstStyle/>
          <a:p>
            <a:pPr marL="38100">
              <a:lnSpc>
                <a:spcPct val="100000"/>
              </a:lnSpc>
              <a:spcBef>
                <a:spcPts val="95"/>
              </a:spcBef>
            </a:pPr>
            <a:r>
              <a:rPr sz="2400" spc="-337" baseline="-8680" dirty="0">
                <a:solidFill>
                  <a:srgbClr val="0078D6"/>
                </a:solidFill>
                <a:latin typeface="Arial Black"/>
                <a:cs typeface="Arial Black"/>
              </a:rPr>
              <a:t>* </a:t>
            </a:r>
            <a:r>
              <a:rPr sz="1050" spc="-135" dirty="0">
                <a:latin typeface="Arial Black"/>
                <a:cs typeface="Arial Black"/>
              </a:rPr>
              <a:t>5 </a:t>
            </a:r>
            <a:r>
              <a:rPr sz="1050" spc="-140" dirty="0">
                <a:latin typeface="Arial Black"/>
                <a:cs typeface="Arial Black"/>
              </a:rPr>
              <a:t>Boards </a:t>
            </a:r>
            <a:r>
              <a:rPr sz="1050" spc="-90" dirty="0">
                <a:latin typeface="Arial Black"/>
                <a:cs typeface="Arial Black"/>
              </a:rPr>
              <a:t>&amp; </a:t>
            </a:r>
            <a:r>
              <a:rPr sz="1050" spc="-140" dirty="0">
                <a:latin typeface="Arial Black"/>
                <a:cs typeface="Arial Black"/>
              </a:rPr>
              <a:t>Repos </a:t>
            </a:r>
            <a:r>
              <a:rPr sz="1050" spc="-150" dirty="0">
                <a:latin typeface="Arial Black"/>
                <a:cs typeface="Arial Black"/>
              </a:rPr>
              <a:t>users </a:t>
            </a:r>
            <a:r>
              <a:rPr sz="1050" spc="-114" dirty="0">
                <a:latin typeface="Arial Black"/>
                <a:cs typeface="Arial Black"/>
              </a:rPr>
              <a:t>and </a:t>
            </a:r>
            <a:r>
              <a:rPr sz="1050" spc="-135" dirty="0">
                <a:latin typeface="Arial Black"/>
                <a:cs typeface="Arial Black"/>
              </a:rPr>
              <a:t>5 Artifacts </a:t>
            </a:r>
            <a:r>
              <a:rPr sz="1050" spc="-150" dirty="0">
                <a:latin typeface="Arial Black"/>
                <a:cs typeface="Arial Black"/>
              </a:rPr>
              <a:t>users </a:t>
            </a:r>
            <a:r>
              <a:rPr sz="1050" spc="-120" dirty="0">
                <a:latin typeface="Arial Black"/>
                <a:cs typeface="Arial Black"/>
              </a:rPr>
              <a:t>free.</a:t>
            </a:r>
            <a:r>
              <a:rPr sz="1050" spc="-210" dirty="0">
                <a:latin typeface="Arial Black"/>
                <a:cs typeface="Arial Black"/>
              </a:rPr>
              <a:t> </a:t>
            </a:r>
            <a:r>
              <a:rPr sz="1050" spc="-130" dirty="0">
                <a:latin typeface="Arial Black"/>
                <a:cs typeface="Arial Black"/>
              </a:rPr>
              <a:t>Pipelines</a:t>
            </a:r>
            <a:endParaRPr sz="1050">
              <a:latin typeface="Arial Black"/>
              <a:cs typeface="Arial Black"/>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12435840" y="0"/>
                </a:moveTo>
                <a:lnTo>
                  <a:pt x="0" y="0"/>
                </a:lnTo>
                <a:lnTo>
                  <a:pt x="0" y="6995159"/>
                </a:lnTo>
                <a:lnTo>
                  <a:pt x="12435840" y="6995159"/>
                </a:lnTo>
                <a:lnTo>
                  <a:pt x="12435840" y="0"/>
                </a:lnTo>
                <a:close/>
              </a:path>
            </a:pathLst>
          </a:custGeom>
          <a:solidFill>
            <a:srgbClr val="0078D6"/>
          </a:solidFill>
        </p:spPr>
        <p:txBody>
          <a:bodyPr wrap="square" lIns="0" tIns="0" rIns="0" bIns="0" rtlCol="0"/>
          <a:lstStyle/>
          <a:p>
            <a:endParaRPr/>
          </a:p>
        </p:txBody>
      </p:sp>
      <p:sp>
        <p:nvSpPr>
          <p:cNvPr id="3" name="object 3"/>
          <p:cNvSpPr txBox="1"/>
          <p:nvPr/>
        </p:nvSpPr>
        <p:spPr>
          <a:xfrm>
            <a:off x="432612" y="6535622"/>
            <a:ext cx="996950" cy="132080"/>
          </a:xfrm>
          <a:prstGeom prst="rect">
            <a:avLst/>
          </a:prstGeom>
        </p:spPr>
        <p:txBody>
          <a:bodyPr vert="horz" wrap="square" lIns="0" tIns="12065" rIns="0" bIns="0" rtlCol="0">
            <a:spAutoFit/>
          </a:bodyPr>
          <a:lstStyle/>
          <a:p>
            <a:pPr marL="12700">
              <a:lnSpc>
                <a:spcPct val="100000"/>
              </a:lnSpc>
              <a:spcBef>
                <a:spcPts val="95"/>
              </a:spcBef>
            </a:pPr>
            <a:r>
              <a:rPr sz="700" spc="55" dirty="0">
                <a:solidFill>
                  <a:srgbClr val="FFFFFF"/>
                </a:solidFill>
                <a:latin typeface="Arial Black"/>
                <a:cs typeface="Arial Black"/>
              </a:rPr>
              <a:t>© </a:t>
            </a:r>
            <a:r>
              <a:rPr sz="700" spc="-80" dirty="0">
                <a:solidFill>
                  <a:srgbClr val="FFFFFF"/>
                </a:solidFill>
                <a:latin typeface="Arial Black"/>
                <a:cs typeface="Arial Black"/>
              </a:rPr>
              <a:t>Microsoft</a:t>
            </a:r>
            <a:r>
              <a:rPr sz="700" spc="-155" dirty="0">
                <a:solidFill>
                  <a:srgbClr val="FFFFFF"/>
                </a:solidFill>
                <a:latin typeface="Arial Black"/>
                <a:cs typeface="Arial Black"/>
              </a:rPr>
              <a:t> </a:t>
            </a:r>
            <a:r>
              <a:rPr sz="700" spc="-80" dirty="0">
                <a:solidFill>
                  <a:srgbClr val="FFFFFF"/>
                </a:solidFill>
                <a:latin typeface="Arial Black"/>
                <a:cs typeface="Arial Black"/>
              </a:rPr>
              <a:t>Corporation</a:t>
            </a:r>
            <a:endParaRPr sz="700">
              <a:latin typeface="Arial Black"/>
              <a:cs typeface="Arial Black"/>
            </a:endParaRPr>
          </a:p>
        </p:txBody>
      </p:sp>
      <p:sp>
        <p:nvSpPr>
          <p:cNvPr id="4" name="object 4"/>
          <p:cNvSpPr/>
          <p:nvPr/>
        </p:nvSpPr>
        <p:spPr>
          <a:xfrm>
            <a:off x="11783568" y="6573011"/>
            <a:ext cx="215265" cy="62865"/>
          </a:xfrm>
          <a:custGeom>
            <a:avLst/>
            <a:gdLst/>
            <a:ahLst/>
            <a:cxnLst/>
            <a:rect l="l" t="t" r="r" b="b"/>
            <a:pathLst>
              <a:path w="215265" h="62865">
                <a:moveTo>
                  <a:pt x="202691" y="16548"/>
                </a:moveTo>
                <a:lnTo>
                  <a:pt x="191388" y="16548"/>
                </a:lnTo>
                <a:lnTo>
                  <a:pt x="186562" y="18694"/>
                </a:lnTo>
                <a:lnTo>
                  <a:pt x="178942" y="27292"/>
                </a:lnTo>
                <a:lnTo>
                  <a:pt x="177037" y="32854"/>
                </a:lnTo>
                <a:lnTo>
                  <a:pt x="177037" y="46913"/>
                </a:lnTo>
                <a:lnTo>
                  <a:pt x="178688" y="52514"/>
                </a:lnTo>
                <a:lnTo>
                  <a:pt x="185800" y="60490"/>
                </a:lnTo>
                <a:lnTo>
                  <a:pt x="190626" y="62484"/>
                </a:lnTo>
                <a:lnTo>
                  <a:pt x="202946" y="62484"/>
                </a:lnTo>
                <a:lnTo>
                  <a:pt x="208025" y="61087"/>
                </a:lnTo>
                <a:lnTo>
                  <a:pt x="211835" y="58280"/>
                </a:lnTo>
                <a:lnTo>
                  <a:pt x="211835" y="56565"/>
                </a:lnTo>
                <a:lnTo>
                  <a:pt x="194055" y="56565"/>
                </a:lnTo>
                <a:lnTo>
                  <a:pt x="190626" y="55245"/>
                </a:lnTo>
                <a:lnTo>
                  <a:pt x="188029" y="52514"/>
                </a:lnTo>
                <a:lnTo>
                  <a:pt x="185674" y="49923"/>
                </a:lnTo>
                <a:lnTo>
                  <a:pt x="184276" y="46151"/>
                </a:lnTo>
                <a:lnTo>
                  <a:pt x="184150" y="41275"/>
                </a:lnTo>
                <a:lnTo>
                  <a:pt x="214883" y="41275"/>
                </a:lnTo>
                <a:lnTo>
                  <a:pt x="214883" y="35318"/>
                </a:lnTo>
                <a:lnTo>
                  <a:pt x="184276" y="35318"/>
                </a:lnTo>
                <a:lnTo>
                  <a:pt x="184784" y="31483"/>
                </a:lnTo>
                <a:lnTo>
                  <a:pt x="186181" y="28384"/>
                </a:lnTo>
                <a:lnTo>
                  <a:pt x="188467" y="26009"/>
                </a:lnTo>
                <a:lnTo>
                  <a:pt x="190880" y="23647"/>
                </a:lnTo>
                <a:lnTo>
                  <a:pt x="193548" y="22453"/>
                </a:lnTo>
                <a:lnTo>
                  <a:pt x="210477" y="22453"/>
                </a:lnTo>
                <a:lnTo>
                  <a:pt x="207136" y="18402"/>
                </a:lnTo>
                <a:lnTo>
                  <a:pt x="202691" y="16548"/>
                </a:lnTo>
                <a:close/>
              </a:path>
              <a:path w="215265" h="62865">
                <a:moveTo>
                  <a:pt x="211835" y="51689"/>
                </a:moveTo>
                <a:lnTo>
                  <a:pt x="207772" y="54940"/>
                </a:lnTo>
                <a:lnTo>
                  <a:pt x="203326" y="56565"/>
                </a:lnTo>
                <a:lnTo>
                  <a:pt x="211835" y="56565"/>
                </a:lnTo>
                <a:lnTo>
                  <a:pt x="211835" y="51689"/>
                </a:lnTo>
                <a:close/>
              </a:path>
              <a:path w="215265" h="62865">
                <a:moveTo>
                  <a:pt x="210477" y="22453"/>
                </a:moveTo>
                <a:lnTo>
                  <a:pt x="200278" y="22453"/>
                </a:lnTo>
                <a:lnTo>
                  <a:pt x="202946" y="23583"/>
                </a:lnTo>
                <a:lnTo>
                  <a:pt x="206755" y="28092"/>
                </a:lnTo>
                <a:lnTo>
                  <a:pt x="207686" y="30988"/>
                </a:lnTo>
                <a:lnTo>
                  <a:pt x="207772" y="35318"/>
                </a:lnTo>
                <a:lnTo>
                  <a:pt x="214883" y="35318"/>
                </a:lnTo>
                <a:lnTo>
                  <a:pt x="214883" y="30988"/>
                </a:lnTo>
                <a:lnTo>
                  <a:pt x="213359" y="25831"/>
                </a:lnTo>
                <a:lnTo>
                  <a:pt x="210477" y="22453"/>
                </a:lnTo>
                <a:close/>
              </a:path>
              <a:path w="215265" h="62865">
                <a:moveTo>
                  <a:pt x="105663" y="17564"/>
                </a:moveTo>
                <a:lnTo>
                  <a:pt x="98805" y="17564"/>
                </a:lnTo>
                <a:lnTo>
                  <a:pt x="98805" y="56261"/>
                </a:lnTo>
                <a:lnTo>
                  <a:pt x="104012" y="62484"/>
                </a:lnTo>
                <a:lnTo>
                  <a:pt x="120396" y="62484"/>
                </a:lnTo>
                <a:lnTo>
                  <a:pt x="124840" y="59829"/>
                </a:lnTo>
                <a:lnTo>
                  <a:pt x="126632" y="56565"/>
                </a:lnTo>
                <a:lnTo>
                  <a:pt x="109220" y="56565"/>
                </a:lnTo>
                <a:lnTo>
                  <a:pt x="105663" y="51943"/>
                </a:lnTo>
                <a:lnTo>
                  <a:pt x="105663" y="17564"/>
                </a:lnTo>
                <a:close/>
              </a:path>
              <a:path w="215265" h="62865">
                <a:moveTo>
                  <a:pt x="134874" y="54508"/>
                </a:moveTo>
                <a:lnTo>
                  <a:pt x="127888" y="54508"/>
                </a:lnTo>
                <a:lnTo>
                  <a:pt x="127888" y="61455"/>
                </a:lnTo>
                <a:lnTo>
                  <a:pt x="134874" y="61455"/>
                </a:lnTo>
                <a:lnTo>
                  <a:pt x="134874" y="54508"/>
                </a:lnTo>
                <a:close/>
              </a:path>
              <a:path w="215265" h="62865">
                <a:moveTo>
                  <a:pt x="134874" y="17564"/>
                </a:moveTo>
                <a:lnTo>
                  <a:pt x="127888" y="17564"/>
                </a:lnTo>
                <a:lnTo>
                  <a:pt x="127888" y="46939"/>
                </a:lnTo>
                <a:lnTo>
                  <a:pt x="126746" y="50253"/>
                </a:lnTo>
                <a:lnTo>
                  <a:pt x="122427" y="55308"/>
                </a:lnTo>
                <a:lnTo>
                  <a:pt x="119633" y="56565"/>
                </a:lnTo>
                <a:lnTo>
                  <a:pt x="126632" y="56565"/>
                </a:lnTo>
                <a:lnTo>
                  <a:pt x="127761" y="54508"/>
                </a:lnTo>
                <a:lnTo>
                  <a:pt x="134874" y="54508"/>
                </a:lnTo>
                <a:lnTo>
                  <a:pt x="134874" y="17564"/>
                </a:lnTo>
                <a:close/>
              </a:path>
              <a:path w="215265" h="62865">
                <a:moveTo>
                  <a:pt x="153542" y="17564"/>
                </a:moveTo>
                <a:lnTo>
                  <a:pt x="146557" y="17564"/>
                </a:lnTo>
                <a:lnTo>
                  <a:pt x="146557" y="61455"/>
                </a:lnTo>
                <a:lnTo>
                  <a:pt x="153542" y="61455"/>
                </a:lnTo>
                <a:lnTo>
                  <a:pt x="153542" y="34201"/>
                </a:lnTo>
                <a:lnTo>
                  <a:pt x="154431" y="30340"/>
                </a:lnTo>
                <a:lnTo>
                  <a:pt x="157116" y="26606"/>
                </a:lnTo>
                <a:lnTo>
                  <a:pt x="153542" y="26606"/>
                </a:lnTo>
                <a:lnTo>
                  <a:pt x="153542" y="17564"/>
                </a:lnTo>
                <a:close/>
              </a:path>
              <a:path w="215265" h="62865">
                <a:moveTo>
                  <a:pt x="166877" y="16802"/>
                </a:moveTo>
                <a:lnTo>
                  <a:pt x="162559" y="16802"/>
                </a:lnTo>
                <a:lnTo>
                  <a:pt x="160274" y="17665"/>
                </a:lnTo>
                <a:lnTo>
                  <a:pt x="156209" y="21120"/>
                </a:lnTo>
                <a:lnTo>
                  <a:pt x="154685" y="23533"/>
                </a:lnTo>
                <a:lnTo>
                  <a:pt x="153670" y="26606"/>
                </a:lnTo>
                <a:lnTo>
                  <a:pt x="157116" y="26606"/>
                </a:lnTo>
                <a:lnTo>
                  <a:pt x="158496" y="24688"/>
                </a:lnTo>
                <a:lnTo>
                  <a:pt x="160908" y="23266"/>
                </a:lnTo>
                <a:lnTo>
                  <a:pt x="169163" y="23266"/>
                </a:lnTo>
                <a:lnTo>
                  <a:pt x="169163" y="17399"/>
                </a:lnTo>
                <a:lnTo>
                  <a:pt x="168275" y="17005"/>
                </a:lnTo>
                <a:lnTo>
                  <a:pt x="166877" y="16802"/>
                </a:lnTo>
                <a:close/>
              </a:path>
              <a:path w="215265" h="62865">
                <a:moveTo>
                  <a:pt x="169163" y="23266"/>
                </a:moveTo>
                <a:lnTo>
                  <a:pt x="166242" y="23266"/>
                </a:lnTo>
                <a:lnTo>
                  <a:pt x="168021" y="23736"/>
                </a:lnTo>
                <a:lnTo>
                  <a:pt x="169163" y="24688"/>
                </a:lnTo>
                <a:lnTo>
                  <a:pt x="169163" y="23266"/>
                </a:lnTo>
                <a:close/>
              </a:path>
              <a:path w="215265" h="62865">
                <a:moveTo>
                  <a:pt x="30733" y="0"/>
                </a:moveTo>
                <a:lnTo>
                  <a:pt x="23367" y="0"/>
                </a:lnTo>
                <a:lnTo>
                  <a:pt x="0" y="61455"/>
                </a:lnTo>
                <a:lnTo>
                  <a:pt x="7874" y="61455"/>
                </a:lnTo>
                <a:lnTo>
                  <a:pt x="13970" y="44221"/>
                </a:lnTo>
                <a:lnTo>
                  <a:pt x="47600" y="44221"/>
                </a:lnTo>
                <a:lnTo>
                  <a:pt x="45134" y="37757"/>
                </a:lnTo>
                <a:lnTo>
                  <a:pt x="16382" y="37757"/>
                </a:lnTo>
                <a:lnTo>
                  <a:pt x="25907" y="11569"/>
                </a:lnTo>
                <a:lnTo>
                  <a:pt x="26161" y="10566"/>
                </a:lnTo>
                <a:lnTo>
                  <a:pt x="26542" y="9194"/>
                </a:lnTo>
                <a:lnTo>
                  <a:pt x="26797" y="7454"/>
                </a:lnTo>
                <a:lnTo>
                  <a:pt x="33577" y="7454"/>
                </a:lnTo>
                <a:lnTo>
                  <a:pt x="30733" y="0"/>
                </a:lnTo>
                <a:close/>
              </a:path>
              <a:path w="215265" h="62865">
                <a:moveTo>
                  <a:pt x="47600" y="44221"/>
                </a:moveTo>
                <a:lnTo>
                  <a:pt x="39750" y="44221"/>
                </a:lnTo>
                <a:lnTo>
                  <a:pt x="46227" y="61455"/>
                </a:lnTo>
                <a:lnTo>
                  <a:pt x="89661" y="61455"/>
                </a:lnTo>
                <a:lnTo>
                  <a:pt x="89661" y="60934"/>
                </a:lnTo>
                <a:lnTo>
                  <a:pt x="53975" y="60934"/>
                </a:lnTo>
                <a:lnTo>
                  <a:pt x="47600" y="44221"/>
                </a:lnTo>
                <a:close/>
              </a:path>
              <a:path w="215265" h="62865">
                <a:moveTo>
                  <a:pt x="89915" y="17564"/>
                </a:moveTo>
                <a:lnTo>
                  <a:pt x="56387" y="17564"/>
                </a:lnTo>
                <a:lnTo>
                  <a:pt x="56387" y="23571"/>
                </a:lnTo>
                <a:lnTo>
                  <a:pt x="79628" y="23571"/>
                </a:lnTo>
                <a:lnTo>
                  <a:pt x="53975" y="59270"/>
                </a:lnTo>
                <a:lnTo>
                  <a:pt x="53975" y="60934"/>
                </a:lnTo>
                <a:lnTo>
                  <a:pt x="89661" y="60934"/>
                </a:lnTo>
                <a:lnTo>
                  <a:pt x="89661" y="55460"/>
                </a:lnTo>
                <a:lnTo>
                  <a:pt x="64134" y="55460"/>
                </a:lnTo>
                <a:lnTo>
                  <a:pt x="89915" y="19583"/>
                </a:lnTo>
                <a:lnTo>
                  <a:pt x="89915" y="17564"/>
                </a:lnTo>
                <a:close/>
              </a:path>
              <a:path w="215265" h="62865">
                <a:moveTo>
                  <a:pt x="33577" y="7454"/>
                </a:moveTo>
                <a:lnTo>
                  <a:pt x="27050" y="7454"/>
                </a:lnTo>
                <a:lnTo>
                  <a:pt x="27304" y="9347"/>
                </a:lnTo>
                <a:lnTo>
                  <a:pt x="27558" y="10718"/>
                </a:lnTo>
                <a:lnTo>
                  <a:pt x="27939" y="11569"/>
                </a:lnTo>
                <a:lnTo>
                  <a:pt x="37464" y="37757"/>
                </a:lnTo>
                <a:lnTo>
                  <a:pt x="45134" y="37757"/>
                </a:lnTo>
                <a:lnTo>
                  <a:pt x="33577" y="7454"/>
                </a:lnTo>
                <a:close/>
              </a:path>
            </a:pathLst>
          </a:custGeom>
          <a:solidFill>
            <a:srgbClr val="FFFFFF"/>
          </a:solidFill>
        </p:spPr>
        <p:txBody>
          <a:bodyPr wrap="square" lIns="0" tIns="0" rIns="0" bIns="0" rtlCol="0"/>
          <a:lstStyle/>
          <a:p>
            <a:endParaRPr/>
          </a:p>
        </p:txBody>
      </p:sp>
      <p:grpSp>
        <p:nvGrpSpPr>
          <p:cNvPr id="5" name="object 5"/>
          <p:cNvGrpSpPr/>
          <p:nvPr/>
        </p:nvGrpSpPr>
        <p:grpSpPr>
          <a:xfrm>
            <a:off x="1940051" y="819911"/>
            <a:ext cx="8557260" cy="5355590"/>
            <a:chOff x="1940051" y="819911"/>
            <a:chExt cx="8557260" cy="5355590"/>
          </a:xfrm>
        </p:grpSpPr>
        <p:sp>
          <p:nvSpPr>
            <p:cNvPr id="6" name="object 6"/>
            <p:cNvSpPr/>
            <p:nvPr/>
          </p:nvSpPr>
          <p:spPr>
            <a:xfrm>
              <a:off x="1940051" y="819911"/>
              <a:ext cx="8557260" cy="5355590"/>
            </a:xfrm>
            <a:custGeom>
              <a:avLst/>
              <a:gdLst/>
              <a:ahLst/>
              <a:cxnLst/>
              <a:rect l="l" t="t" r="r" b="b"/>
              <a:pathLst>
                <a:path w="8557260" h="5355590">
                  <a:moveTo>
                    <a:pt x="8557260" y="0"/>
                  </a:moveTo>
                  <a:lnTo>
                    <a:pt x="0" y="0"/>
                  </a:lnTo>
                  <a:lnTo>
                    <a:pt x="0" y="5355336"/>
                  </a:lnTo>
                  <a:lnTo>
                    <a:pt x="8557260" y="5355336"/>
                  </a:lnTo>
                  <a:lnTo>
                    <a:pt x="8557260" y="0"/>
                  </a:lnTo>
                  <a:close/>
                </a:path>
              </a:pathLst>
            </a:custGeom>
            <a:solidFill>
              <a:srgbClr val="001F5F">
                <a:alpha val="25097"/>
              </a:srgbClr>
            </a:solidFill>
          </p:spPr>
          <p:txBody>
            <a:bodyPr wrap="square" lIns="0" tIns="0" rIns="0" bIns="0" rtlCol="0"/>
            <a:lstStyle/>
            <a:p>
              <a:endParaRPr/>
            </a:p>
          </p:txBody>
        </p:sp>
        <p:sp>
          <p:nvSpPr>
            <p:cNvPr id="7" name="object 7"/>
            <p:cNvSpPr/>
            <p:nvPr/>
          </p:nvSpPr>
          <p:spPr>
            <a:xfrm>
              <a:off x="5309616" y="5381243"/>
              <a:ext cx="925067" cy="40843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569451" y="4948427"/>
              <a:ext cx="697992" cy="16763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856475" y="3919219"/>
              <a:ext cx="225551" cy="178816"/>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7104887" y="3909059"/>
              <a:ext cx="124967" cy="187451"/>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7260336" y="3966971"/>
              <a:ext cx="193548" cy="129539"/>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7473695" y="3966971"/>
              <a:ext cx="109727" cy="131063"/>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7680960" y="3919727"/>
              <a:ext cx="355092" cy="178307"/>
            </a:xfrm>
            <a:prstGeom prst="rect">
              <a:avLst/>
            </a:prstGeom>
            <a:blipFill>
              <a:blip r:embed="rId8" cstate="print"/>
              <a:stretch>
                <a:fillRect/>
              </a:stretch>
            </a:blipFill>
          </p:spPr>
          <p:txBody>
            <a:bodyPr wrap="square" lIns="0" tIns="0" rIns="0" bIns="0" rtlCol="0"/>
            <a:lstStyle/>
            <a:p>
              <a:endParaRPr/>
            </a:p>
          </p:txBody>
        </p:sp>
        <p:sp>
          <p:nvSpPr>
            <p:cNvPr id="14" name="object 14"/>
            <p:cNvSpPr/>
            <p:nvPr/>
          </p:nvSpPr>
          <p:spPr>
            <a:xfrm>
              <a:off x="8057387" y="3909059"/>
              <a:ext cx="35560" cy="187960"/>
            </a:xfrm>
            <a:custGeom>
              <a:avLst/>
              <a:gdLst/>
              <a:ahLst/>
              <a:cxnLst/>
              <a:rect l="l" t="t" r="r" b="b"/>
              <a:pathLst>
                <a:path w="35559" h="187960">
                  <a:moveTo>
                    <a:pt x="20192" y="0"/>
                  </a:moveTo>
                  <a:lnTo>
                    <a:pt x="14858" y="0"/>
                  </a:lnTo>
                  <a:lnTo>
                    <a:pt x="13080" y="888"/>
                  </a:lnTo>
                  <a:lnTo>
                    <a:pt x="10540" y="1777"/>
                  </a:lnTo>
                  <a:lnTo>
                    <a:pt x="6984" y="3556"/>
                  </a:lnTo>
                  <a:lnTo>
                    <a:pt x="5206" y="5206"/>
                  </a:lnTo>
                  <a:lnTo>
                    <a:pt x="3555" y="6095"/>
                  </a:lnTo>
                  <a:lnTo>
                    <a:pt x="2666" y="7874"/>
                  </a:lnTo>
                  <a:lnTo>
                    <a:pt x="1777" y="10541"/>
                  </a:lnTo>
                  <a:lnTo>
                    <a:pt x="888" y="12318"/>
                  </a:lnTo>
                  <a:lnTo>
                    <a:pt x="0" y="14858"/>
                  </a:lnTo>
                  <a:lnTo>
                    <a:pt x="0" y="19304"/>
                  </a:lnTo>
                  <a:lnTo>
                    <a:pt x="888" y="21081"/>
                  </a:lnTo>
                  <a:lnTo>
                    <a:pt x="1777" y="23622"/>
                  </a:lnTo>
                  <a:lnTo>
                    <a:pt x="3555" y="27177"/>
                  </a:lnTo>
                  <a:lnTo>
                    <a:pt x="5206" y="28067"/>
                  </a:lnTo>
                  <a:lnTo>
                    <a:pt x="6984" y="29844"/>
                  </a:lnTo>
                  <a:lnTo>
                    <a:pt x="8762" y="30606"/>
                  </a:lnTo>
                  <a:lnTo>
                    <a:pt x="10540" y="31495"/>
                  </a:lnTo>
                  <a:lnTo>
                    <a:pt x="13080" y="32385"/>
                  </a:lnTo>
                  <a:lnTo>
                    <a:pt x="14858" y="33274"/>
                  </a:lnTo>
                  <a:lnTo>
                    <a:pt x="20192" y="33274"/>
                  </a:lnTo>
                  <a:lnTo>
                    <a:pt x="22732" y="32385"/>
                  </a:lnTo>
                  <a:lnTo>
                    <a:pt x="24510" y="31495"/>
                  </a:lnTo>
                  <a:lnTo>
                    <a:pt x="27177" y="30606"/>
                  </a:lnTo>
                  <a:lnTo>
                    <a:pt x="28955" y="29844"/>
                  </a:lnTo>
                  <a:lnTo>
                    <a:pt x="29844" y="28067"/>
                  </a:lnTo>
                  <a:lnTo>
                    <a:pt x="31495" y="27177"/>
                  </a:lnTo>
                  <a:lnTo>
                    <a:pt x="33273" y="25400"/>
                  </a:lnTo>
                  <a:lnTo>
                    <a:pt x="34162" y="23622"/>
                  </a:lnTo>
                  <a:lnTo>
                    <a:pt x="35051" y="21081"/>
                  </a:lnTo>
                  <a:lnTo>
                    <a:pt x="35051" y="12318"/>
                  </a:lnTo>
                  <a:lnTo>
                    <a:pt x="34162" y="10541"/>
                  </a:lnTo>
                  <a:lnTo>
                    <a:pt x="32384" y="7874"/>
                  </a:lnTo>
                  <a:lnTo>
                    <a:pt x="31495" y="6095"/>
                  </a:lnTo>
                  <a:lnTo>
                    <a:pt x="29844" y="5206"/>
                  </a:lnTo>
                  <a:lnTo>
                    <a:pt x="28955" y="3556"/>
                  </a:lnTo>
                  <a:lnTo>
                    <a:pt x="26288" y="2667"/>
                  </a:lnTo>
                  <a:lnTo>
                    <a:pt x="22732" y="888"/>
                  </a:lnTo>
                  <a:lnTo>
                    <a:pt x="20192" y="0"/>
                  </a:lnTo>
                  <a:close/>
                </a:path>
                <a:path w="35559" h="187960">
                  <a:moveTo>
                    <a:pt x="31495" y="61341"/>
                  </a:moveTo>
                  <a:lnTo>
                    <a:pt x="3555" y="61341"/>
                  </a:lnTo>
                  <a:lnTo>
                    <a:pt x="3555" y="187451"/>
                  </a:lnTo>
                  <a:lnTo>
                    <a:pt x="31495" y="187451"/>
                  </a:lnTo>
                  <a:lnTo>
                    <a:pt x="31495" y="61341"/>
                  </a:lnTo>
                  <a:close/>
                </a:path>
              </a:pathLst>
            </a:custGeom>
            <a:solidFill>
              <a:srgbClr val="FFFFFF"/>
            </a:solidFill>
          </p:spPr>
          <p:txBody>
            <a:bodyPr wrap="square" lIns="0" tIns="0" rIns="0" bIns="0" rtlCol="0"/>
            <a:lstStyle/>
            <a:p>
              <a:endParaRPr/>
            </a:p>
          </p:txBody>
        </p:sp>
        <p:sp>
          <p:nvSpPr>
            <p:cNvPr id="15" name="object 15"/>
            <p:cNvSpPr/>
            <p:nvPr/>
          </p:nvSpPr>
          <p:spPr>
            <a:xfrm>
              <a:off x="8124443" y="3909059"/>
              <a:ext cx="114300" cy="187451"/>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4650426" y="3372611"/>
              <a:ext cx="611945" cy="152400"/>
            </a:xfrm>
            <a:prstGeom prst="rect">
              <a:avLst/>
            </a:prstGeom>
            <a:blipFill>
              <a:blip r:embed="rId10" cstate="print"/>
              <a:stretch>
                <a:fillRect/>
              </a:stretch>
            </a:blipFill>
          </p:spPr>
          <p:txBody>
            <a:bodyPr wrap="square" lIns="0" tIns="0" rIns="0" bIns="0" rtlCol="0"/>
            <a:lstStyle/>
            <a:p>
              <a:endParaRPr/>
            </a:p>
          </p:txBody>
        </p:sp>
        <p:sp>
          <p:nvSpPr>
            <p:cNvPr id="17" name="object 17"/>
            <p:cNvSpPr/>
            <p:nvPr/>
          </p:nvSpPr>
          <p:spPr>
            <a:xfrm>
              <a:off x="5333999" y="3363467"/>
              <a:ext cx="946403" cy="167639"/>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8439911" y="3895343"/>
              <a:ext cx="408432" cy="204216"/>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8869680" y="3895343"/>
              <a:ext cx="397764" cy="216408"/>
            </a:xfrm>
            <a:prstGeom prst="rect">
              <a:avLst/>
            </a:prstGeom>
            <a:blipFill>
              <a:blip r:embed="rId13" cstate="print"/>
              <a:stretch>
                <a:fillRect/>
              </a:stretch>
            </a:blipFill>
          </p:spPr>
          <p:txBody>
            <a:bodyPr wrap="square" lIns="0" tIns="0" rIns="0" bIns="0" rtlCol="0"/>
            <a:lstStyle/>
            <a:p>
              <a:endParaRPr/>
            </a:p>
          </p:txBody>
        </p:sp>
        <p:sp>
          <p:nvSpPr>
            <p:cNvPr id="20" name="object 20"/>
            <p:cNvSpPr/>
            <p:nvPr/>
          </p:nvSpPr>
          <p:spPr>
            <a:xfrm>
              <a:off x="7690104" y="4439411"/>
              <a:ext cx="268224" cy="175260"/>
            </a:xfrm>
            <a:prstGeom prst="rect">
              <a:avLst/>
            </a:prstGeom>
            <a:blipFill>
              <a:blip r:embed="rId14" cstate="print"/>
              <a:stretch>
                <a:fillRect/>
              </a:stretch>
            </a:blipFill>
          </p:spPr>
          <p:txBody>
            <a:bodyPr wrap="square" lIns="0" tIns="0" rIns="0" bIns="0" rtlCol="0"/>
            <a:lstStyle/>
            <a:p>
              <a:endParaRPr/>
            </a:p>
          </p:txBody>
        </p:sp>
        <p:sp>
          <p:nvSpPr>
            <p:cNvPr id="21" name="object 21"/>
            <p:cNvSpPr/>
            <p:nvPr/>
          </p:nvSpPr>
          <p:spPr>
            <a:xfrm>
              <a:off x="7993380" y="4437887"/>
              <a:ext cx="460248" cy="190500"/>
            </a:xfrm>
            <a:prstGeom prst="rect">
              <a:avLst/>
            </a:prstGeom>
            <a:blipFill>
              <a:blip r:embed="rId15" cstate="print"/>
              <a:stretch>
                <a:fillRect/>
              </a:stretch>
            </a:blipFill>
          </p:spPr>
          <p:txBody>
            <a:bodyPr wrap="square" lIns="0" tIns="0" rIns="0" bIns="0" rtlCol="0"/>
            <a:lstStyle/>
            <a:p>
              <a:endParaRPr/>
            </a:p>
          </p:txBody>
        </p:sp>
        <p:sp>
          <p:nvSpPr>
            <p:cNvPr id="22" name="object 22"/>
            <p:cNvSpPr/>
            <p:nvPr/>
          </p:nvSpPr>
          <p:spPr>
            <a:xfrm>
              <a:off x="4742687" y="2848355"/>
              <a:ext cx="199644" cy="156971"/>
            </a:xfrm>
            <a:prstGeom prst="rect">
              <a:avLst/>
            </a:prstGeom>
            <a:blipFill>
              <a:blip r:embed="rId16" cstate="print"/>
              <a:stretch>
                <a:fillRect/>
              </a:stretch>
            </a:blipFill>
          </p:spPr>
          <p:txBody>
            <a:bodyPr wrap="square" lIns="0" tIns="0" rIns="0" bIns="0" rtlCol="0"/>
            <a:lstStyle/>
            <a:p>
              <a:endParaRPr/>
            </a:p>
          </p:txBody>
        </p:sp>
        <p:sp>
          <p:nvSpPr>
            <p:cNvPr id="23" name="object 23"/>
            <p:cNvSpPr/>
            <p:nvPr/>
          </p:nvSpPr>
          <p:spPr>
            <a:xfrm>
              <a:off x="4966716" y="2842259"/>
              <a:ext cx="24765" cy="160020"/>
            </a:xfrm>
            <a:custGeom>
              <a:avLst/>
              <a:gdLst/>
              <a:ahLst/>
              <a:cxnLst/>
              <a:rect l="l" t="t" r="r" b="b"/>
              <a:pathLst>
                <a:path w="24764" h="160019">
                  <a:moveTo>
                    <a:pt x="24384" y="0"/>
                  </a:moveTo>
                  <a:lnTo>
                    <a:pt x="0" y="0"/>
                  </a:lnTo>
                  <a:lnTo>
                    <a:pt x="0" y="160020"/>
                  </a:lnTo>
                  <a:lnTo>
                    <a:pt x="24384" y="160020"/>
                  </a:lnTo>
                  <a:lnTo>
                    <a:pt x="24384" y="0"/>
                  </a:lnTo>
                  <a:close/>
                </a:path>
              </a:pathLst>
            </a:custGeom>
            <a:solidFill>
              <a:srgbClr val="FFFFFF"/>
            </a:solidFill>
          </p:spPr>
          <p:txBody>
            <a:bodyPr wrap="square" lIns="0" tIns="0" rIns="0" bIns="0" rtlCol="0"/>
            <a:lstStyle/>
            <a:p>
              <a:endParaRPr/>
            </a:p>
          </p:txBody>
        </p:sp>
        <p:sp>
          <p:nvSpPr>
            <p:cNvPr id="24" name="object 24"/>
            <p:cNvSpPr/>
            <p:nvPr/>
          </p:nvSpPr>
          <p:spPr>
            <a:xfrm>
              <a:off x="5010911" y="2891027"/>
              <a:ext cx="92963" cy="114300"/>
            </a:xfrm>
            <a:prstGeom prst="rect">
              <a:avLst/>
            </a:prstGeom>
            <a:blipFill>
              <a:blip r:embed="rId17" cstate="print"/>
              <a:stretch>
                <a:fillRect/>
              </a:stretch>
            </a:blipFill>
          </p:spPr>
          <p:txBody>
            <a:bodyPr wrap="square" lIns="0" tIns="0" rIns="0" bIns="0" rtlCol="0"/>
            <a:lstStyle/>
            <a:p>
              <a:endParaRPr/>
            </a:p>
          </p:txBody>
        </p:sp>
        <p:sp>
          <p:nvSpPr>
            <p:cNvPr id="25" name="object 25"/>
            <p:cNvSpPr/>
            <p:nvPr/>
          </p:nvSpPr>
          <p:spPr>
            <a:xfrm>
              <a:off x="5129783" y="2862071"/>
              <a:ext cx="361188" cy="143255"/>
            </a:xfrm>
            <a:prstGeom prst="rect">
              <a:avLst/>
            </a:prstGeom>
            <a:blipFill>
              <a:blip r:embed="rId18" cstate="print"/>
              <a:stretch>
                <a:fillRect/>
              </a:stretch>
            </a:blipFill>
          </p:spPr>
          <p:txBody>
            <a:bodyPr wrap="square" lIns="0" tIns="0" rIns="0" bIns="0" rtlCol="0"/>
            <a:lstStyle/>
            <a:p>
              <a:endParaRPr/>
            </a:p>
          </p:txBody>
        </p:sp>
        <p:sp>
          <p:nvSpPr>
            <p:cNvPr id="26" name="object 26"/>
            <p:cNvSpPr/>
            <p:nvPr/>
          </p:nvSpPr>
          <p:spPr>
            <a:xfrm>
              <a:off x="5570219" y="2851403"/>
              <a:ext cx="217931" cy="153923"/>
            </a:xfrm>
            <a:prstGeom prst="rect">
              <a:avLst/>
            </a:prstGeom>
            <a:blipFill>
              <a:blip r:embed="rId19" cstate="print"/>
              <a:stretch>
                <a:fillRect/>
              </a:stretch>
            </a:blipFill>
          </p:spPr>
          <p:txBody>
            <a:bodyPr wrap="square" lIns="0" tIns="0" rIns="0" bIns="0" rtlCol="0"/>
            <a:lstStyle/>
            <a:p>
              <a:endParaRPr/>
            </a:p>
          </p:txBody>
        </p:sp>
        <p:sp>
          <p:nvSpPr>
            <p:cNvPr id="27" name="object 27"/>
            <p:cNvSpPr/>
            <p:nvPr/>
          </p:nvSpPr>
          <p:spPr>
            <a:xfrm>
              <a:off x="4785359" y="3896867"/>
              <a:ext cx="909827" cy="213360"/>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893563" y="4998719"/>
              <a:ext cx="91439" cy="120395"/>
            </a:xfrm>
            <a:prstGeom prst="rect">
              <a:avLst/>
            </a:prstGeom>
            <a:blipFill>
              <a:blip r:embed="rId21" cstate="print"/>
              <a:stretch>
                <a:fillRect/>
              </a:stretch>
            </a:blipFill>
          </p:spPr>
          <p:txBody>
            <a:bodyPr wrap="square" lIns="0" tIns="0" rIns="0" bIns="0" rtlCol="0"/>
            <a:lstStyle/>
            <a:p>
              <a:endParaRPr/>
            </a:p>
          </p:txBody>
        </p:sp>
        <p:sp>
          <p:nvSpPr>
            <p:cNvPr id="29" name="object 29"/>
            <p:cNvSpPr/>
            <p:nvPr/>
          </p:nvSpPr>
          <p:spPr>
            <a:xfrm>
              <a:off x="5007863" y="4945379"/>
              <a:ext cx="748284" cy="173736"/>
            </a:xfrm>
            <a:prstGeom prst="rect">
              <a:avLst/>
            </a:prstGeom>
            <a:blipFill>
              <a:blip r:embed="rId22" cstate="print"/>
              <a:stretch>
                <a:fillRect/>
              </a:stretch>
            </a:blipFill>
          </p:spPr>
          <p:txBody>
            <a:bodyPr wrap="square" lIns="0" tIns="0" rIns="0" bIns="0" rtlCol="0"/>
            <a:lstStyle/>
            <a:p>
              <a:endParaRPr/>
            </a:p>
          </p:txBody>
        </p:sp>
        <p:sp>
          <p:nvSpPr>
            <p:cNvPr id="30" name="object 30"/>
            <p:cNvSpPr/>
            <p:nvPr/>
          </p:nvSpPr>
          <p:spPr>
            <a:xfrm>
              <a:off x="6263639" y="4962143"/>
              <a:ext cx="231648" cy="149352"/>
            </a:xfrm>
            <a:prstGeom prst="rect">
              <a:avLst/>
            </a:prstGeom>
            <a:blipFill>
              <a:blip r:embed="rId23" cstate="print"/>
              <a:stretch>
                <a:fillRect/>
              </a:stretch>
            </a:blipFill>
          </p:spPr>
          <p:txBody>
            <a:bodyPr wrap="square" lIns="0" tIns="0" rIns="0" bIns="0" rtlCol="0"/>
            <a:lstStyle/>
            <a:p>
              <a:endParaRPr/>
            </a:p>
          </p:txBody>
        </p:sp>
        <p:sp>
          <p:nvSpPr>
            <p:cNvPr id="31" name="object 31"/>
            <p:cNvSpPr/>
            <p:nvPr/>
          </p:nvSpPr>
          <p:spPr>
            <a:xfrm>
              <a:off x="6519672" y="5001767"/>
              <a:ext cx="97535" cy="106680"/>
            </a:xfrm>
            <a:prstGeom prst="rect">
              <a:avLst/>
            </a:prstGeom>
            <a:blipFill>
              <a:blip r:embed="rId24" cstate="print"/>
              <a:stretch>
                <a:fillRect/>
              </a:stretch>
            </a:blipFill>
          </p:spPr>
          <p:txBody>
            <a:bodyPr wrap="square" lIns="0" tIns="0" rIns="0" bIns="0" rtlCol="0"/>
            <a:lstStyle/>
            <a:p>
              <a:endParaRPr/>
            </a:p>
          </p:txBody>
        </p:sp>
        <p:sp>
          <p:nvSpPr>
            <p:cNvPr id="32" name="object 32"/>
            <p:cNvSpPr/>
            <p:nvPr/>
          </p:nvSpPr>
          <p:spPr>
            <a:xfrm>
              <a:off x="6643116" y="4952999"/>
              <a:ext cx="196595" cy="158496"/>
            </a:xfrm>
            <a:prstGeom prst="rect">
              <a:avLst/>
            </a:prstGeom>
            <a:blipFill>
              <a:blip r:embed="rId25" cstate="print"/>
              <a:stretch>
                <a:fillRect/>
              </a:stretch>
            </a:blipFill>
          </p:spPr>
          <p:txBody>
            <a:bodyPr wrap="square" lIns="0" tIns="0" rIns="0" bIns="0" rtlCol="0"/>
            <a:lstStyle/>
            <a:p>
              <a:endParaRPr/>
            </a:p>
          </p:txBody>
        </p:sp>
        <p:sp>
          <p:nvSpPr>
            <p:cNvPr id="33" name="object 33"/>
            <p:cNvSpPr/>
            <p:nvPr/>
          </p:nvSpPr>
          <p:spPr>
            <a:xfrm>
              <a:off x="8272272" y="5503163"/>
              <a:ext cx="995172" cy="188976"/>
            </a:xfrm>
            <a:prstGeom prst="rect">
              <a:avLst/>
            </a:prstGeom>
            <a:blipFill>
              <a:blip r:embed="rId26" cstate="print"/>
              <a:stretch>
                <a:fillRect/>
              </a:stretch>
            </a:blipFill>
          </p:spPr>
          <p:txBody>
            <a:bodyPr wrap="square" lIns="0" tIns="0" rIns="0" bIns="0" rtlCol="0"/>
            <a:lstStyle/>
            <a:p>
              <a:endParaRPr/>
            </a:p>
          </p:txBody>
        </p:sp>
        <p:sp>
          <p:nvSpPr>
            <p:cNvPr id="34" name="object 34"/>
            <p:cNvSpPr/>
            <p:nvPr/>
          </p:nvSpPr>
          <p:spPr>
            <a:xfrm>
              <a:off x="6115812" y="3857243"/>
              <a:ext cx="539750" cy="282575"/>
            </a:xfrm>
            <a:custGeom>
              <a:avLst/>
              <a:gdLst/>
              <a:ahLst/>
              <a:cxnLst/>
              <a:rect l="l" t="t" r="r" b="b"/>
              <a:pathLst>
                <a:path w="539750" h="282575">
                  <a:moveTo>
                    <a:pt x="486156" y="14224"/>
                  </a:moveTo>
                  <a:lnTo>
                    <a:pt x="454279" y="0"/>
                  </a:lnTo>
                  <a:lnTo>
                    <a:pt x="438912" y="32004"/>
                  </a:lnTo>
                  <a:lnTo>
                    <a:pt x="469265" y="48768"/>
                  </a:lnTo>
                  <a:lnTo>
                    <a:pt x="486156" y="14224"/>
                  </a:lnTo>
                  <a:close/>
                </a:path>
                <a:path w="539750" h="282575">
                  <a:moveTo>
                    <a:pt x="519684" y="56261"/>
                  </a:moveTo>
                  <a:lnTo>
                    <a:pt x="488442" y="39624"/>
                  </a:lnTo>
                  <a:lnTo>
                    <a:pt x="482701" y="51371"/>
                  </a:lnTo>
                  <a:lnTo>
                    <a:pt x="476504" y="62738"/>
                  </a:lnTo>
                  <a:lnTo>
                    <a:pt x="470496" y="62026"/>
                  </a:lnTo>
                  <a:lnTo>
                    <a:pt x="463778" y="59182"/>
                  </a:lnTo>
                  <a:lnTo>
                    <a:pt x="450977" y="52197"/>
                  </a:lnTo>
                  <a:lnTo>
                    <a:pt x="445363" y="58775"/>
                  </a:lnTo>
                  <a:lnTo>
                    <a:pt x="439940" y="67551"/>
                  </a:lnTo>
                  <a:lnTo>
                    <a:pt x="435483" y="76974"/>
                  </a:lnTo>
                  <a:lnTo>
                    <a:pt x="432816" y="85471"/>
                  </a:lnTo>
                  <a:lnTo>
                    <a:pt x="461886" y="100584"/>
                  </a:lnTo>
                  <a:lnTo>
                    <a:pt x="475983" y="76454"/>
                  </a:lnTo>
                  <a:lnTo>
                    <a:pt x="482053" y="77546"/>
                  </a:lnTo>
                  <a:lnTo>
                    <a:pt x="488454" y="80708"/>
                  </a:lnTo>
                  <a:lnTo>
                    <a:pt x="494868" y="84645"/>
                  </a:lnTo>
                  <a:lnTo>
                    <a:pt x="501015" y="88011"/>
                  </a:lnTo>
                  <a:lnTo>
                    <a:pt x="519684" y="56261"/>
                  </a:lnTo>
                  <a:close/>
                </a:path>
                <a:path w="539750" h="282575">
                  <a:moveTo>
                    <a:pt x="539140" y="187706"/>
                  </a:moveTo>
                  <a:lnTo>
                    <a:pt x="539051" y="179527"/>
                  </a:lnTo>
                  <a:lnTo>
                    <a:pt x="538721" y="166497"/>
                  </a:lnTo>
                  <a:lnTo>
                    <a:pt x="538518" y="158038"/>
                  </a:lnTo>
                  <a:lnTo>
                    <a:pt x="536422" y="133654"/>
                  </a:lnTo>
                  <a:lnTo>
                    <a:pt x="532257" y="112141"/>
                  </a:lnTo>
                  <a:lnTo>
                    <a:pt x="531609" y="112141"/>
                  </a:lnTo>
                  <a:lnTo>
                    <a:pt x="530606" y="111633"/>
                  </a:lnTo>
                  <a:lnTo>
                    <a:pt x="513461" y="135280"/>
                  </a:lnTo>
                  <a:lnTo>
                    <a:pt x="513943" y="142709"/>
                  </a:lnTo>
                  <a:lnTo>
                    <a:pt x="514045" y="143573"/>
                  </a:lnTo>
                  <a:lnTo>
                    <a:pt x="515442" y="149885"/>
                  </a:lnTo>
                  <a:lnTo>
                    <a:pt x="517575" y="155714"/>
                  </a:lnTo>
                  <a:lnTo>
                    <a:pt x="520090" y="161328"/>
                  </a:lnTo>
                  <a:lnTo>
                    <a:pt x="520192" y="166497"/>
                  </a:lnTo>
                  <a:lnTo>
                    <a:pt x="513143" y="164693"/>
                  </a:lnTo>
                  <a:lnTo>
                    <a:pt x="499046" y="161328"/>
                  </a:lnTo>
                  <a:lnTo>
                    <a:pt x="491985" y="159512"/>
                  </a:lnTo>
                  <a:lnTo>
                    <a:pt x="492429" y="149885"/>
                  </a:lnTo>
                  <a:lnTo>
                    <a:pt x="492798" y="139827"/>
                  </a:lnTo>
                  <a:lnTo>
                    <a:pt x="493026" y="130568"/>
                  </a:lnTo>
                  <a:lnTo>
                    <a:pt x="493141" y="120142"/>
                  </a:lnTo>
                  <a:lnTo>
                    <a:pt x="483133" y="130568"/>
                  </a:lnTo>
                  <a:lnTo>
                    <a:pt x="478866" y="141947"/>
                  </a:lnTo>
                  <a:lnTo>
                    <a:pt x="475475" y="152781"/>
                  </a:lnTo>
                  <a:lnTo>
                    <a:pt x="468109" y="161544"/>
                  </a:lnTo>
                  <a:lnTo>
                    <a:pt x="461797" y="164414"/>
                  </a:lnTo>
                  <a:lnTo>
                    <a:pt x="454126" y="165887"/>
                  </a:lnTo>
                  <a:lnTo>
                    <a:pt x="445490" y="166420"/>
                  </a:lnTo>
                  <a:lnTo>
                    <a:pt x="436232" y="166497"/>
                  </a:lnTo>
                  <a:lnTo>
                    <a:pt x="413270" y="164528"/>
                  </a:lnTo>
                  <a:lnTo>
                    <a:pt x="401459" y="157454"/>
                  </a:lnTo>
                  <a:lnTo>
                    <a:pt x="397281" y="143573"/>
                  </a:lnTo>
                  <a:lnTo>
                    <a:pt x="397256" y="121158"/>
                  </a:lnTo>
                  <a:lnTo>
                    <a:pt x="389890" y="120142"/>
                  </a:lnTo>
                  <a:lnTo>
                    <a:pt x="386207" y="120142"/>
                  </a:lnTo>
                  <a:lnTo>
                    <a:pt x="382651" y="142709"/>
                  </a:lnTo>
                  <a:lnTo>
                    <a:pt x="371487" y="156946"/>
                  </a:lnTo>
                  <a:lnTo>
                    <a:pt x="353110" y="164363"/>
                  </a:lnTo>
                  <a:lnTo>
                    <a:pt x="327914" y="166497"/>
                  </a:lnTo>
                  <a:lnTo>
                    <a:pt x="301244" y="166497"/>
                  </a:lnTo>
                  <a:lnTo>
                    <a:pt x="283387" y="155956"/>
                  </a:lnTo>
                  <a:lnTo>
                    <a:pt x="281546" y="154876"/>
                  </a:lnTo>
                  <a:lnTo>
                    <a:pt x="250964" y="131394"/>
                  </a:lnTo>
                  <a:lnTo>
                    <a:pt x="221919" y="106553"/>
                  </a:lnTo>
                  <a:lnTo>
                    <a:pt x="206883" y="90932"/>
                  </a:lnTo>
                  <a:lnTo>
                    <a:pt x="206375" y="88392"/>
                  </a:lnTo>
                  <a:lnTo>
                    <a:pt x="206375" y="85852"/>
                  </a:lnTo>
                  <a:lnTo>
                    <a:pt x="205867" y="83312"/>
                  </a:lnTo>
                  <a:lnTo>
                    <a:pt x="218909" y="74650"/>
                  </a:lnTo>
                  <a:lnTo>
                    <a:pt x="237312" y="67170"/>
                  </a:lnTo>
                  <a:lnTo>
                    <a:pt x="257060" y="61480"/>
                  </a:lnTo>
                  <a:lnTo>
                    <a:pt x="274193" y="58166"/>
                  </a:lnTo>
                  <a:lnTo>
                    <a:pt x="274193" y="18288"/>
                  </a:lnTo>
                  <a:lnTo>
                    <a:pt x="216979" y="38849"/>
                  </a:lnTo>
                  <a:lnTo>
                    <a:pt x="173101" y="70739"/>
                  </a:lnTo>
                  <a:lnTo>
                    <a:pt x="169773" y="92392"/>
                  </a:lnTo>
                  <a:lnTo>
                    <a:pt x="176428" y="113207"/>
                  </a:lnTo>
                  <a:lnTo>
                    <a:pt x="188556" y="127050"/>
                  </a:lnTo>
                  <a:lnTo>
                    <a:pt x="201676" y="127762"/>
                  </a:lnTo>
                  <a:lnTo>
                    <a:pt x="207543" y="131127"/>
                  </a:lnTo>
                  <a:lnTo>
                    <a:pt x="212572" y="135280"/>
                  </a:lnTo>
                  <a:lnTo>
                    <a:pt x="216725" y="140220"/>
                  </a:lnTo>
                  <a:lnTo>
                    <a:pt x="219964" y="145923"/>
                  </a:lnTo>
                  <a:lnTo>
                    <a:pt x="219443" y="149885"/>
                  </a:lnTo>
                  <a:lnTo>
                    <a:pt x="218440" y="153416"/>
                  </a:lnTo>
                  <a:lnTo>
                    <a:pt x="217932" y="156972"/>
                  </a:lnTo>
                  <a:lnTo>
                    <a:pt x="203936" y="162775"/>
                  </a:lnTo>
                  <a:lnTo>
                    <a:pt x="186905" y="165696"/>
                  </a:lnTo>
                  <a:lnTo>
                    <a:pt x="167640" y="166636"/>
                  </a:lnTo>
                  <a:lnTo>
                    <a:pt x="146939" y="166497"/>
                  </a:lnTo>
                  <a:lnTo>
                    <a:pt x="144551" y="147167"/>
                  </a:lnTo>
                  <a:lnTo>
                    <a:pt x="139153" y="132702"/>
                  </a:lnTo>
                  <a:lnTo>
                    <a:pt x="132181" y="120408"/>
                  </a:lnTo>
                  <a:lnTo>
                    <a:pt x="125095" y="107569"/>
                  </a:lnTo>
                  <a:lnTo>
                    <a:pt x="124079" y="107061"/>
                  </a:lnTo>
                  <a:lnTo>
                    <a:pt x="123571" y="106553"/>
                  </a:lnTo>
                  <a:lnTo>
                    <a:pt x="123063" y="106553"/>
                  </a:lnTo>
                  <a:lnTo>
                    <a:pt x="114198" y="149682"/>
                  </a:lnTo>
                  <a:lnTo>
                    <a:pt x="114173" y="149885"/>
                  </a:lnTo>
                  <a:lnTo>
                    <a:pt x="120713" y="158115"/>
                  </a:lnTo>
                  <a:lnTo>
                    <a:pt x="127901" y="168135"/>
                  </a:lnTo>
                  <a:lnTo>
                    <a:pt x="132689" y="180213"/>
                  </a:lnTo>
                  <a:lnTo>
                    <a:pt x="131826" y="194310"/>
                  </a:lnTo>
                  <a:lnTo>
                    <a:pt x="120865" y="210642"/>
                  </a:lnTo>
                  <a:lnTo>
                    <a:pt x="100723" y="229171"/>
                  </a:lnTo>
                  <a:lnTo>
                    <a:pt x="77647" y="245148"/>
                  </a:lnTo>
                  <a:lnTo>
                    <a:pt x="57912" y="253746"/>
                  </a:lnTo>
                  <a:lnTo>
                    <a:pt x="40817" y="254101"/>
                  </a:lnTo>
                  <a:lnTo>
                    <a:pt x="27533" y="249555"/>
                  </a:lnTo>
                  <a:lnTo>
                    <a:pt x="16129" y="243217"/>
                  </a:lnTo>
                  <a:lnTo>
                    <a:pt x="4699" y="238125"/>
                  </a:lnTo>
                  <a:lnTo>
                    <a:pt x="3683" y="240157"/>
                  </a:lnTo>
                  <a:lnTo>
                    <a:pt x="2667" y="242697"/>
                  </a:lnTo>
                  <a:lnTo>
                    <a:pt x="2032" y="244729"/>
                  </a:lnTo>
                  <a:lnTo>
                    <a:pt x="1016" y="246253"/>
                  </a:lnTo>
                  <a:lnTo>
                    <a:pt x="508" y="247269"/>
                  </a:lnTo>
                  <a:lnTo>
                    <a:pt x="0" y="248793"/>
                  </a:lnTo>
                  <a:lnTo>
                    <a:pt x="15481" y="256959"/>
                  </a:lnTo>
                  <a:lnTo>
                    <a:pt x="30175" y="266598"/>
                  </a:lnTo>
                  <a:lnTo>
                    <a:pt x="45554" y="275780"/>
                  </a:lnTo>
                  <a:lnTo>
                    <a:pt x="63119" y="282575"/>
                  </a:lnTo>
                  <a:lnTo>
                    <a:pt x="92100" y="279946"/>
                  </a:lnTo>
                  <a:lnTo>
                    <a:pt x="119316" y="262051"/>
                  </a:lnTo>
                  <a:lnTo>
                    <a:pt x="125564" y="254101"/>
                  </a:lnTo>
                  <a:lnTo>
                    <a:pt x="139369" y="236524"/>
                  </a:lnTo>
                  <a:lnTo>
                    <a:pt x="146939" y="210947"/>
                  </a:lnTo>
                  <a:lnTo>
                    <a:pt x="181457" y="209384"/>
                  </a:lnTo>
                  <a:lnTo>
                    <a:pt x="209575" y="201409"/>
                  </a:lnTo>
                  <a:lnTo>
                    <a:pt x="228409" y="184467"/>
                  </a:lnTo>
                  <a:lnTo>
                    <a:pt x="232575" y="166636"/>
                  </a:lnTo>
                  <a:lnTo>
                    <a:pt x="235077" y="155956"/>
                  </a:lnTo>
                  <a:lnTo>
                    <a:pt x="236093" y="155956"/>
                  </a:lnTo>
                  <a:lnTo>
                    <a:pt x="253619" y="179527"/>
                  </a:lnTo>
                  <a:lnTo>
                    <a:pt x="283159" y="201218"/>
                  </a:lnTo>
                  <a:lnTo>
                    <a:pt x="320725" y="213271"/>
                  </a:lnTo>
                  <a:lnTo>
                    <a:pt x="362331" y="207899"/>
                  </a:lnTo>
                  <a:lnTo>
                    <a:pt x="369506" y="204038"/>
                  </a:lnTo>
                  <a:lnTo>
                    <a:pt x="375259" y="198945"/>
                  </a:lnTo>
                  <a:lnTo>
                    <a:pt x="380517" y="193294"/>
                  </a:lnTo>
                  <a:lnTo>
                    <a:pt x="386207" y="187706"/>
                  </a:lnTo>
                  <a:lnTo>
                    <a:pt x="390385" y="194310"/>
                  </a:lnTo>
                  <a:lnTo>
                    <a:pt x="394589" y="200787"/>
                  </a:lnTo>
                  <a:lnTo>
                    <a:pt x="399288" y="206883"/>
                  </a:lnTo>
                  <a:lnTo>
                    <a:pt x="419468" y="212953"/>
                  </a:lnTo>
                  <a:lnTo>
                    <a:pt x="445033" y="211924"/>
                  </a:lnTo>
                  <a:lnTo>
                    <a:pt x="469214" y="206730"/>
                  </a:lnTo>
                  <a:lnTo>
                    <a:pt x="485267" y="200279"/>
                  </a:lnTo>
                  <a:lnTo>
                    <a:pt x="496582" y="205028"/>
                  </a:lnTo>
                  <a:lnTo>
                    <a:pt x="508977" y="208470"/>
                  </a:lnTo>
                  <a:lnTo>
                    <a:pt x="522947" y="210502"/>
                  </a:lnTo>
                  <a:lnTo>
                    <a:pt x="538988" y="210947"/>
                  </a:lnTo>
                  <a:lnTo>
                    <a:pt x="539051" y="200279"/>
                  </a:lnTo>
                  <a:lnTo>
                    <a:pt x="539140" y="187706"/>
                  </a:lnTo>
                  <a:close/>
                </a:path>
              </a:pathLst>
            </a:custGeom>
            <a:solidFill>
              <a:srgbClr val="FFFFFF"/>
            </a:solidFill>
          </p:spPr>
          <p:txBody>
            <a:bodyPr wrap="square" lIns="0" tIns="0" rIns="0" bIns="0" rtlCol="0"/>
            <a:lstStyle/>
            <a:p>
              <a:endParaRPr/>
            </a:p>
          </p:txBody>
        </p:sp>
        <p:sp>
          <p:nvSpPr>
            <p:cNvPr id="35" name="object 35"/>
            <p:cNvSpPr/>
            <p:nvPr/>
          </p:nvSpPr>
          <p:spPr>
            <a:xfrm>
              <a:off x="5897880" y="3953255"/>
              <a:ext cx="219424" cy="190500"/>
            </a:xfrm>
            <a:prstGeom prst="rect">
              <a:avLst/>
            </a:prstGeom>
            <a:blipFill>
              <a:blip r:embed="rId27" cstate="print"/>
              <a:stretch>
                <a:fillRect/>
              </a:stretch>
            </a:blipFill>
          </p:spPr>
          <p:txBody>
            <a:bodyPr wrap="square" lIns="0" tIns="0" rIns="0" bIns="0" rtlCol="0"/>
            <a:lstStyle/>
            <a:p>
              <a:endParaRPr/>
            </a:p>
          </p:txBody>
        </p:sp>
        <p:sp>
          <p:nvSpPr>
            <p:cNvPr id="36" name="object 36"/>
            <p:cNvSpPr/>
            <p:nvPr/>
          </p:nvSpPr>
          <p:spPr>
            <a:xfrm>
              <a:off x="3194303" y="4927091"/>
              <a:ext cx="190499" cy="169163"/>
            </a:xfrm>
            <a:prstGeom prst="rect">
              <a:avLst/>
            </a:prstGeom>
            <a:blipFill>
              <a:blip r:embed="rId28" cstate="print"/>
              <a:stretch>
                <a:fillRect/>
              </a:stretch>
            </a:blipFill>
          </p:spPr>
          <p:txBody>
            <a:bodyPr wrap="square" lIns="0" tIns="0" rIns="0" bIns="0" rtlCol="0"/>
            <a:lstStyle/>
            <a:p>
              <a:endParaRPr/>
            </a:p>
          </p:txBody>
        </p:sp>
        <p:sp>
          <p:nvSpPr>
            <p:cNvPr id="37" name="object 37"/>
            <p:cNvSpPr/>
            <p:nvPr/>
          </p:nvSpPr>
          <p:spPr>
            <a:xfrm>
              <a:off x="3418331" y="4974335"/>
              <a:ext cx="111251" cy="124968"/>
            </a:xfrm>
            <a:prstGeom prst="rect">
              <a:avLst/>
            </a:prstGeom>
            <a:blipFill>
              <a:blip r:embed="rId29" cstate="print"/>
              <a:stretch>
                <a:fillRect/>
              </a:stretch>
            </a:blipFill>
          </p:spPr>
          <p:txBody>
            <a:bodyPr wrap="square" lIns="0" tIns="0" rIns="0" bIns="0" rtlCol="0"/>
            <a:lstStyle/>
            <a:p>
              <a:endParaRPr/>
            </a:p>
          </p:txBody>
        </p:sp>
        <p:sp>
          <p:nvSpPr>
            <p:cNvPr id="38" name="object 38"/>
            <p:cNvSpPr/>
            <p:nvPr/>
          </p:nvSpPr>
          <p:spPr>
            <a:xfrm>
              <a:off x="3563111" y="4916423"/>
              <a:ext cx="821436" cy="231648"/>
            </a:xfrm>
            <a:prstGeom prst="rect">
              <a:avLst/>
            </a:prstGeom>
            <a:blipFill>
              <a:blip r:embed="rId30" cstate="print"/>
              <a:stretch>
                <a:fillRect/>
              </a:stretch>
            </a:blipFill>
          </p:spPr>
          <p:txBody>
            <a:bodyPr wrap="square" lIns="0" tIns="0" rIns="0" bIns="0" rtlCol="0"/>
            <a:lstStyle/>
            <a:p>
              <a:endParaRPr/>
            </a:p>
          </p:txBody>
        </p:sp>
        <p:sp>
          <p:nvSpPr>
            <p:cNvPr id="39" name="object 39"/>
            <p:cNvSpPr/>
            <p:nvPr/>
          </p:nvSpPr>
          <p:spPr>
            <a:xfrm>
              <a:off x="3194303" y="4458969"/>
              <a:ext cx="379475" cy="169418"/>
            </a:xfrm>
            <a:prstGeom prst="rect">
              <a:avLst/>
            </a:prstGeom>
            <a:blipFill>
              <a:blip r:embed="rId31" cstate="print"/>
              <a:stretch>
                <a:fillRect/>
              </a:stretch>
            </a:blipFill>
          </p:spPr>
          <p:txBody>
            <a:bodyPr wrap="square" lIns="0" tIns="0" rIns="0" bIns="0" rtlCol="0"/>
            <a:lstStyle/>
            <a:p>
              <a:endParaRPr/>
            </a:p>
          </p:txBody>
        </p:sp>
        <p:sp>
          <p:nvSpPr>
            <p:cNvPr id="40" name="object 40"/>
            <p:cNvSpPr/>
            <p:nvPr/>
          </p:nvSpPr>
          <p:spPr>
            <a:xfrm>
              <a:off x="3601211" y="4448555"/>
              <a:ext cx="27940" cy="177165"/>
            </a:xfrm>
            <a:custGeom>
              <a:avLst/>
              <a:gdLst/>
              <a:ahLst/>
              <a:cxnLst/>
              <a:rect l="l" t="t" r="r" b="b"/>
              <a:pathLst>
                <a:path w="27939" h="177164">
                  <a:moveTo>
                    <a:pt x="27432" y="0"/>
                  </a:moveTo>
                  <a:lnTo>
                    <a:pt x="0" y="0"/>
                  </a:lnTo>
                  <a:lnTo>
                    <a:pt x="0" y="176783"/>
                  </a:lnTo>
                  <a:lnTo>
                    <a:pt x="27432" y="176783"/>
                  </a:lnTo>
                  <a:lnTo>
                    <a:pt x="27432" y="0"/>
                  </a:lnTo>
                  <a:close/>
                </a:path>
              </a:pathLst>
            </a:custGeom>
            <a:solidFill>
              <a:srgbClr val="FFFFFF"/>
            </a:solidFill>
          </p:spPr>
          <p:txBody>
            <a:bodyPr wrap="square" lIns="0" tIns="0" rIns="0" bIns="0" rtlCol="0"/>
            <a:lstStyle/>
            <a:p>
              <a:endParaRPr/>
            </a:p>
          </p:txBody>
        </p:sp>
        <p:sp>
          <p:nvSpPr>
            <p:cNvPr id="41" name="object 41"/>
            <p:cNvSpPr/>
            <p:nvPr/>
          </p:nvSpPr>
          <p:spPr>
            <a:xfrm>
              <a:off x="3649979" y="4503419"/>
              <a:ext cx="103632" cy="124967"/>
            </a:xfrm>
            <a:prstGeom prst="rect">
              <a:avLst/>
            </a:prstGeom>
            <a:blipFill>
              <a:blip r:embed="rId32" cstate="print"/>
              <a:stretch>
                <a:fillRect/>
              </a:stretch>
            </a:blipFill>
          </p:spPr>
          <p:txBody>
            <a:bodyPr wrap="square" lIns="0" tIns="0" rIns="0" bIns="0" rtlCol="0"/>
            <a:lstStyle/>
            <a:p>
              <a:endParaRPr/>
            </a:p>
          </p:txBody>
        </p:sp>
        <p:sp>
          <p:nvSpPr>
            <p:cNvPr id="42" name="object 42"/>
            <p:cNvSpPr/>
            <p:nvPr/>
          </p:nvSpPr>
          <p:spPr>
            <a:xfrm>
              <a:off x="3194303" y="2814827"/>
              <a:ext cx="1095756" cy="217932"/>
            </a:xfrm>
            <a:prstGeom prst="rect">
              <a:avLst/>
            </a:prstGeom>
            <a:blipFill>
              <a:blip r:embed="rId33" cstate="print"/>
              <a:stretch>
                <a:fillRect/>
              </a:stretch>
            </a:blipFill>
          </p:spPr>
          <p:txBody>
            <a:bodyPr wrap="square" lIns="0" tIns="0" rIns="0" bIns="0" rtlCol="0"/>
            <a:lstStyle/>
            <a:p>
              <a:endParaRPr/>
            </a:p>
          </p:txBody>
        </p:sp>
        <p:sp>
          <p:nvSpPr>
            <p:cNvPr id="43" name="object 43"/>
            <p:cNvSpPr/>
            <p:nvPr/>
          </p:nvSpPr>
          <p:spPr>
            <a:xfrm>
              <a:off x="5553455" y="4456429"/>
              <a:ext cx="207264" cy="171957"/>
            </a:xfrm>
            <a:prstGeom prst="rect">
              <a:avLst/>
            </a:prstGeom>
            <a:blipFill>
              <a:blip r:embed="rId34" cstate="print"/>
              <a:stretch>
                <a:fillRect/>
              </a:stretch>
            </a:blipFill>
          </p:spPr>
          <p:txBody>
            <a:bodyPr wrap="square" lIns="0" tIns="0" rIns="0" bIns="0" rtlCol="0"/>
            <a:lstStyle/>
            <a:p>
              <a:endParaRPr/>
            </a:p>
          </p:txBody>
        </p:sp>
        <p:sp>
          <p:nvSpPr>
            <p:cNvPr id="44" name="object 44"/>
            <p:cNvSpPr/>
            <p:nvPr/>
          </p:nvSpPr>
          <p:spPr>
            <a:xfrm>
              <a:off x="5788151" y="4445508"/>
              <a:ext cx="114300" cy="179831"/>
            </a:xfrm>
            <a:prstGeom prst="rect">
              <a:avLst/>
            </a:prstGeom>
            <a:blipFill>
              <a:blip r:embed="rId35" cstate="print"/>
              <a:stretch>
                <a:fillRect/>
              </a:stretch>
            </a:blipFill>
          </p:spPr>
          <p:txBody>
            <a:bodyPr wrap="square" lIns="0" tIns="0" rIns="0" bIns="0" rtlCol="0"/>
            <a:lstStyle/>
            <a:p>
              <a:endParaRPr/>
            </a:p>
          </p:txBody>
        </p:sp>
        <p:sp>
          <p:nvSpPr>
            <p:cNvPr id="45" name="object 45"/>
            <p:cNvSpPr/>
            <p:nvPr/>
          </p:nvSpPr>
          <p:spPr>
            <a:xfrm>
              <a:off x="7350251" y="3343655"/>
              <a:ext cx="1082040" cy="207264"/>
            </a:xfrm>
            <a:prstGeom prst="rect">
              <a:avLst/>
            </a:prstGeom>
            <a:blipFill>
              <a:blip r:embed="rId36" cstate="print"/>
              <a:stretch>
                <a:fillRect/>
              </a:stretch>
            </a:blipFill>
          </p:spPr>
          <p:txBody>
            <a:bodyPr wrap="square" lIns="0" tIns="0" rIns="0" bIns="0" rtlCol="0"/>
            <a:lstStyle/>
            <a:p>
              <a:endParaRPr/>
            </a:p>
          </p:txBody>
        </p:sp>
        <p:sp>
          <p:nvSpPr>
            <p:cNvPr id="46" name="object 46"/>
            <p:cNvSpPr/>
            <p:nvPr/>
          </p:nvSpPr>
          <p:spPr>
            <a:xfrm>
              <a:off x="6839712" y="2767583"/>
              <a:ext cx="178435" cy="83820"/>
            </a:xfrm>
            <a:custGeom>
              <a:avLst/>
              <a:gdLst/>
              <a:ahLst/>
              <a:cxnLst/>
              <a:rect l="l" t="t" r="r" b="b"/>
              <a:pathLst>
                <a:path w="178434" h="83819">
                  <a:moveTo>
                    <a:pt x="41148" y="58801"/>
                  </a:moveTo>
                  <a:lnTo>
                    <a:pt x="11557" y="45720"/>
                  </a:lnTo>
                  <a:lnTo>
                    <a:pt x="0" y="70739"/>
                  </a:lnTo>
                  <a:lnTo>
                    <a:pt x="27432" y="83820"/>
                  </a:lnTo>
                  <a:lnTo>
                    <a:pt x="31038" y="77546"/>
                  </a:lnTo>
                  <a:lnTo>
                    <a:pt x="41148" y="58801"/>
                  </a:lnTo>
                  <a:close/>
                </a:path>
                <a:path w="178434" h="83819">
                  <a:moveTo>
                    <a:pt x="47244" y="13081"/>
                  </a:moveTo>
                  <a:lnTo>
                    <a:pt x="40093" y="9652"/>
                  </a:lnTo>
                  <a:lnTo>
                    <a:pt x="18669" y="0"/>
                  </a:lnTo>
                  <a:lnTo>
                    <a:pt x="7620" y="25019"/>
                  </a:lnTo>
                  <a:lnTo>
                    <a:pt x="34036" y="38100"/>
                  </a:lnTo>
                  <a:lnTo>
                    <a:pt x="37198" y="31826"/>
                  </a:lnTo>
                  <a:lnTo>
                    <a:pt x="47244" y="13081"/>
                  </a:lnTo>
                  <a:close/>
                </a:path>
                <a:path w="178434" h="83819">
                  <a:moveTo>
                    <a:pt x="79248" y="43561"/>
                  </a:moveTo>
                  <a:lnTo>
                    <a:pt x="50673" y="30480"/>
                  </a:lnTo>
                  <a:lnTo>
                    <a:pt x="39624" y="53467"/>
                  </a:lnTo>
                  <a:lnTo>
                    <a:pt x="66040" y="68580"/>
                  </a:lnTo>
                  <a:lnTo>
                    <a:pt x="79248" y="43561"/>
                  </a:lnTo>
                  <a:close/>
                </a:path>
                <a:path w="178434" h="83819">
                  <a:moveTo>
                    <a:pt x="140208" y="45085"/>
                  </a:moveTo>
                  <a:lnTo>
                    <a:pt x="111887" y="32004"/>
                  </a:lnTo>
                  <a:lnTo>
                    <a:pt x="100584" y="57023"/>
                  </a:lnTo>
                  <a:lnTo>
                    <a:pt x="127381" y="70104"/>
                  </a:lnTo>
                  <a:lnTo>
                    <a:pt x="140208" y="45085"/>
                  </a:lnTo>
                  <a:close/>
                </a:path>
                <a:path w="178434" h="83819">
                  <a:moveTo>
                    <a:pt x="178308" y="29845"/>
                  </a:moveTo>
                  <a:lnTo>
                    <a:pt x="171145" y="26695"/>
                  </a:lnTo>
                  <a:lnTo>
                    <a:pt x="149987" y="16764"/>
                  </a:lnTo>
                  <a:lnTo>
                    <a:pt x="138684" y="39751"/>
                  </a:lnTo>
                  <a:lnTo>
                    <a:pt x="145161" y="43649"/>
                  </a:lnTo>
                  <a:lnTo>
                    <a:pt x="164973" y="54864"/>
                  </a:lnTo>
                  <a:lnTo>
                    <a:pt x="168478" y="48590"/>
                  </a:lnTo>
                  <a:lnTo>
                    <a:pt x="178308" y="29845"/>
                  </a:lnTo>
                  <a:close/>
                </a:path>
              </a:pathLst>
            </a:custGeom>
            <a:solidFill>
              <a:srgbClr val="FFFFFF"/>
            </a:solidFill>
          </p:spPr>
          <p:txBody>
            <a:bodyPr wrap="square" lIns="0" tIns="0" rIns="0" bIns="0" rtlCol="0"/>
            <a:lstStyle/>
            <a:p>
              <a:endParaRPr/>
            </a:p>
          </p:txBody>
        </p:sp>
        <p:sp>
          <p:nvSpPr>
            <p:cNvPr id="47" name="object 47"/>
            <p:cNvSpPr/>
            <p:nvPr/>
          </p:nvSpPr>
          <p:spPr>
            <a:xfrm>
              <a:off x="6288277" y="2895010"/>
              <a:ext cx="110871" cy="191089"/>
            </a:xfrm>
            <a:prstGeom prst="rect">
              <a:avLst/>
            </a:prstGeom>
            <a:blipFill>
              <a:blip r:embed="rId37" cstate="print"/>
              <a:stretch>
                <a:fillRect/>
              </a:stretch>
            </a:blipFill>
          </p:spPr>
          <p:txBody>
            <a:bodyPr wrap="square" lIns="0" tIns="0" rIns="0" bIns="0" rtlCol="0"/>
            <a:lstStyle/>
            <a:p>
              <a:endParaRPr/>
            </a:p>
          </p:txBody>
        </p:sp>
        <p:sp>
          <p:nvSpPr>
            <p:cNvPr id="48" name="object 48"/>
            <p:cNvSpPr/>
            <p:nvPr/>
          </p:nvSpPr>
          <p:spPr>
            <a:xfrm>
              <a:off x="6409944" y="2761487"/>
              <a:ext cx="1651000" cy="2359660"/>
            </a:xfrm>
            <a:custGeom>
              <a:avLst/>
              <a:gdLst/>
              <a:ahLst/>
              <a:cxnLst/>
              <a:rect l="l" t="t" r="r" b="b"/>
              <a:pathLst>
                <a:path w="1651000" h="2359660">
                  <a:moveTo>
                    <a:pt x="746760" y="202819"/>
                  </a:moveTo>
                  <a:lnTo>
                    <a:pt x="745337" y="182499"/>
                  </a:lnTo>
                  <a:lnTo>
                    <a:pt x="744816" y="175069"/>
                  </a:lnTo>
                  <a:lnTo>
                    <a:pt x="744753" y="174117"/>
                  </a:lnTo>
                  <a:lnTo>
                    <a:pt x="744715" y="173609"/>
                  </a:lnTo>
                  <a:lnTo>
                    <a:pt x="744575" y="171577"/>
                  </a:lnTo>
                  <a:lnTo>
                    <a:pt x="744461" y="169938"/>
                  </a:lnTo>
                  <a:lnTo>
                    <a:pt x="738479" y="149161"/>
                  </a:lnTo>
                  <a:lnTo>
                    <a:pt x="731380" y="134620"/>
                  </a:lnTo>
                  <a:lnTo>
                    <a:pt x="730199" y="132207"/>
                  </a:lnTo>
                  <a:lnTo>
                    <a:pt x="727964" y="127012"/>
                  </a:lnTo>
                  <a:lnTo>
                    <a:pt x="727964" y="171577"/>
                  </a:lnTo>
                  <a:lnTo>
                    <a:pt x="716089" y="170091"/>
                  </a:lnTo>
                  <a:lnTo>
                    <a:pt x="705167" y="166598"/>
                  </a:lnTo>
                  <a:lnTo>
                    <a:pt x="695845" y="161442"/>
                  </a:lnTo>
                  <a:lnTo>
                    <a:pt x="688848" y="154940"/>
                  </a:lnTo>
                  <a:lnTo>
                    <a:pt x="688962" y="150444"/>
                  </a:lnTo>
                  <a:lnTo>
                    <a:pt x="726147" y="160870"/>
                  </a:lnTo>
                  <a:lnTo>
                    <a:pt x="727964" y="171577"/>
                  </a:lnTo>
                  <a:lnTo>
                    <a:pt x="727964" y="127012"/>
                  </a:lnTo>
                  <a:lnTo>
                    <a:pt x="720979" y="110744"/>
                  </a:lnTo>
                  <a:lnTo>
                    <a:pt x="690638" y="123913"/>
                  </a:lnTo>
                  <a:lnTo>
                    <a:pt x="670217" y="145275"/>
                  </a:lnTo>
                  <a:lnTo>
                    <a:pt x="647306" y="165100"/>
                  </a:lnTo>
                  <a:lnTo>
                    <a:pt x="609473" y="173609"/>
                  </a:lnTo>
                  <a:lnTo>
                    <a:pt x="609396" y="149834"/>
                  </a:lnTo>
                  <a:lnTo>
                    <a:pt x="607377" y="128841"/>
                  </a:lnTo>
                  <a:lnTo>
                    <a:pt x="601827" y="111290"/>
                  </a:lnTo>
                  <a:lnTo>
                    <a:pt x="591185" y="97790"/>
                  </a:lnTo>
                  <a:lnTo>
                    <a:pt x="591185" y="95631"/>
                  </a:lnTo>
                  <a:lnTo>
                    <a:pt x="579882" y="114109"/>
                  </a:lnTo>
                  <a:lnTo>
                    <a:pt x="583247" y="130340"/>
                  </a:lnTo>
                  <a:lnTo>
                    <a:pt x="592035" y="148717"/>
                  </a:lnTo>
                  <a:lnTo>
                    <a:pt x="597027" y="173609"/>
                  </a:lnTo>
                  <a:lnTo>
                    <a:pt x="526288" y="173609"/>
                  </a:lnTo>
                  <a:lnTo>
                    <a:pt x="526224" y="172593"/>
                  </a:lnTo>
                  <a:lnTo>
                    <a:pt x="525246" y="155092"/>
                  </a:lnTo>
                  <a:lnTo>
                    <a:pt x="522503" y="140373"/>
                  </a:lnTo>
                  <a:lnTo>
                    <a:pt x="518490" y="127381"/>
                  </a:lnTo>
                  <a:lnTo>
                    <a:pt x="513969" y="114935"/>
                  </a:lnTo>
                  <a:lnTo>
                    <a:pt x="512826" y="114935"/>
                  </a:lnTo>
                  <a:lnTo>
                    <a:pt x="509143" y="121158"/>
                  </a:lnTo>
                  <a:lnTo>
                    <a:pt x="505333" y="127381"/>
                  </a:lnTo>
                  <a:lnTo>
                    <a:pt x="501650" y="133604"/>
                  </a:lnTo>
                  <a:lnTo>
                    <a:pt x="507873" y="140665"/>
                  </a:lnTo>
                  <a:lnTo>
                    <a:pt x="514731" y="152146"/>
                  </a:lnTo>
                  <a:lnTo>
                    <a:pt x="517575" y="164109"/>
                  </a:lnTo>
                  <a:lnTo>
                    <a:pt x="511810" y="172593"/>
                  </a:lnTo>
                  <a:lnTo>
                    <a:pt x="495503" y="172491"/>
                  </a:lnTo>
                  <a:lnTo>
                    <a:pt x="485927" y="160007"/>
                  </a:lnTo>
                  <a:lnTo>
                    <a:pt x="480301" y="142646"/>
                  </a:lnTo>
                  <a:lnTo>
                    <a:pt x="475869" y="127889"/>
                  </a:lnTo>
                  <a:lnTo>
                    <a:pt x="475361" y="127381"/>
                  </a:lnTo>
                  <a:lnTo>
                    <a:pt x="474726" y="126365"/>
                  </a:lnTo>
                  <a:lnTo>
                    <a:pt x="474726" y="125857"/>
                  </a:lnTo>
                  <a:lnTo>
                    <a:pt x="472655" y="136652"/>
                  </a:lnTo>
                  <a:lnTo>
                    <a:pt x="471500" y="150164"/>
                  </a:lnTo>
                  <a:lnTo>
                    <a:pt x="469417" y="162712"/>
                  </a:lnTo>
                  <a:lnTo>
                    <a:pt x="464566" y="170561"/>
                  </a:lnTo>
                  <a:lnTo>
                    <a:pt x="459232" y="174117"/>
                  </a:lnTo>
                  <a:lnTo>
                    <a:pt x="451231" y="173609"/>
                  </a:lnTo>
                  <a:lnTo>
                    <a:pt x="442595" y="173609"/>
                  </a:lnTo>
                  <a:lnTo>
                    <a:pt x="421830" y="169976"/>
                  </a:lnTo>
                  <a:lnTo>
                    <a:pt x="407784" y="160007"/>
                  </a:lnTo>
                  <a:lnTo>
                    <a:pt x="399084" y="145161"/>
                  </a:lnTo>
                  <a:lnTo>
                    <a:pt x="394335" y="126873"/>
                  </a:lnTo>
                  <a:lnTo>
                    <a:pt x="393827" y="126365"/>
                  </a:lnTo>
                  <a:lnTo>
                    <a:pt x="393192" y="126365"/>
                  </a:lnTo>
                  <a:lnTo>
                    <a:pt x="392176" y="125857"/>
                  </a:lnTo>
                  <a:lnTo>
                    <a:pt x="390029" y="136652"/>
                  </a:lnTo>
                  <a:lnTo>
                    <a:pt x="370166" y="173253"/>
                  </a:lnTo>
                  <a:lnTo>
                    <a:pt x="326999" y="175069"/>
                  </a:lnTo>
                  <a:lnTo>
                    <a:pt x="312166" y="173609"/>
                  </a:lnTo>
                  <a:lnTo>
                    <a:pt x="293458" y="161124"/>
                  </a:lnTo>
                  <a:lnTo>
                    <a:pt x="271386" y="138811"/>
                  </a:lnTo>
                  <a:lnTo>
                    <a:pt x="269532" y="136944"/>
                  </a:lnTo>
                  <a:lnTo>
                    <a:pt x="225298" y="92075"/>
                  </a:lnTo>
                  <a:lnTo>
                    <a:pt x="206336" y="79616"/>
                  </a:lnTo>
                  <a:lnTo>
                    <a:pt x="197472" y="72059"/>
                  </a:lnTo>
                  <a:lnTo>
                    <a:pt x="232664" y="42697"/>
                  </a:lnTo>
                  <a:lnTo>
                    <a:pt x="280035" y="29083"/>
                  </a:lnTo>
                  <a:lnTo>
                    <a:pt x="280035" y="0"/>
                  </a:lnTo>
                  <a:lnTo>
                    <a:pt x="242011" y="11264"/>
                  </a:lnTo>
                  <a:lnTo>
                    <a:pt x="206578" y="28155"/>
                  </a:lnTo>
                  <a:lnTo>
                    <a:pt x="180492" y="54495"/>
                  </a:lnTo>
                  <a:lnTo>
                    <a:pt x="170561" y="94107"/>
                  </a:lnTo>
                  <a:lnTo>
                    <a:pt x="177609" y="101320"/>
                  </a:lnTo>
                  <a:lnTo>
                    <a:pt x="185115" y="108013"/>
                  </a:lnTo>
                  <a:lnTo>
                    <a:pt x="193116" y="114147"/>
                  </a:lnTo>
                  <a:lnTo>
                    <a:pt x="201676" y="119634"/>
                  </a:lnTo>
                  <a:lnTo>
                    <a:pt x="203327" y="117983"/>
                  </a:lnTo>
                  <a:lnTo>
                    <a:pt x="204330" y="116459"/>
                  </a:lnTo>
                  <a:lnTo>
                    <a:pt x="205994" y="114935"/>
                  </a:lnTo>
                  <a:lnTo>
                    <a:pt x="217703" y="120383"/>
                  </a:lnTo>
                  <a:lnTo>
                    <a:pt x="227774" y="130289"/>
                  </a:lnTo>
                  <a:lnTo>
                    <a:pt x="232308" y="143040"/>
                  </a:lnTo>
                  <a:lnTo>
                    <a:pt x="227457" y="156972"/>
                  </a:lnTo>
                  <a:lnTo>
                    <a:pt x="216077" y="165684"/>
                  </a:lnTo>
                  <a:lnTo>
                    <a:pt x="199466" y="171005"/>
                  </a:lnTo>
                  <a:lnTo>
                    <a:pt x="179819" y="173482"/>
                  </a:lnTo>
                  <a:lnTo>
                    <a:pt x="159385" y="173609"/>
                  </a:lnTo>
                  <a:lnTo>
                    <a:pt x="157454" y="151879"/>
                  </a:lnTo>
                  <a:lnTo>
                    <a:pt x="152463" y="136436"/>
                  </a:lnTo>
                  <a:lnTo>
                    <a:pt x="145554" y="123609"/>
                  </a:lnTo>
                  <a:lnTo>
                    <a:pt x="137922" y="109728"/>
                  </a:lnTo>
                  <a:lnTo>
                    <a:pt x="135750" y="108204"/>
                  </a:lnTo>
                  <a:lnTo>
                    <a:pt x="133604" y="106553"/>
                  </a:lnTo>
                  <a:lnTo>
                    <a:pt x="131953" y="105029"/>
                  </a:lnTo>
                  <a:lnTo>
                    <a:pt x="129247" y="111340"/>
                  </a:lnTo>
                  <a:lnTo>
                    <a:pt x="126542" y="117983"/>
                  </a:lnTo>
                  <a:lnTo>
                    <a:pt x="123977" y="124409"/>
                  </a:lnTo>
                  <a:lnTo>
                    <a:pt x="121285" y="131064"/>
                  </a:lnTo>
                  <a:lnTo>
                    <a:pt x="128346" y="139357"/>
                  </a:lnTo>
                  <a:lnTo>
                    <a:pt x="135788" y="148551"/>
                  </a:lnTo>
                  <a:lnTo>
                    <a:pt x="142138" y="158623"/>
                  </a:lnTo>
                  <a:lnTo>
                    <a:pt x="145923" y="169545"/>
                  </a:lnTo>
                  <a:lnTo>
                    <a:pt x="141655" y="203377"/>
                  </a:lnTo>
                  <a:lnTo>
                    <a:pt x="90208" y="252628"/>
                  </a:lnTo>
                  <a:lnTo>
                    <a:pt x="45123" y="264883"/>
                  </a:lnTo>
                  <a:lnTo>
                    <a:pt x="29362" y="263258"/>
                  </a:lnTo>
                  <a:lnTo>
                    <a:pt x="14605" y="259994"/>
                  </a:lnTo>
                  <a:lnTo>
                    <a:pt x="2159" y="256286"/>
                  </a:lnTo>
                  <a:lnTo>
                    <a:pt x="1016" y="258445"/>
                  </a:lnTo>
                  <a:lnTo>
                    <a:pt x="0" y="262509"/>
                  </a:lnTo>
                  <a:lnTo>
                    <a:pt x="20777" y="270751"/>
                  </a:lnTo>
                  <a:lnTo>
                    <a:pt x="27940" y="273431"/>
                  </a:lnTo>
                  <a:lnTo>
                    <a:pt x="39179" y="277837"/>
                  </a:lnTo>
                  <a:lnTo>
                    <a:pt x="52514" y="282105"/>
                  </a:lnTo>
                  <a:lnTo>
                    <a:pt x="67373" y="284505"/>
                  </a:lnTo>
                  <a:lnTo>
                    <a:pt x="83185" y="283337"/>
                  </a:lnTo>
                  <a:lnTo>
                    <a:pt x="118516" y="264883"/>
                  </a:lnTo>
                  <a:lnTo>
                    <a:pt x="151904" y="229425"/>
                  </a:lnTo>
                  <a:lnTo>
                    <a:pt x="159385" y="202819"/>
                  </a:lnTo>
                  <a:lnTo>
                    <a:pt x="193319" y="199847"/>
                  </a:lnTo>
                  <a:lnTo>
                    <a:pt x="219887" y="188772"/>
                  </a:lnTo>
                  <a:lnTo>
                    <a:pt x="232930" y="173609"/>
                  </a:lnTo>
                  <a:lnTo>
                    <a:pt x="237134" y="168732"/>
                  </a:lnTo>
                  <a:lnTo>
                    <a:pt x="243078" y="138811"/>
                  </a:lnTo>
                  <a:lnTo>
                    <a:pt x="265188" y="160870"/>
                  </a:lnTo>
                  <a:lnTo>
                    <a:pt x="281660" y="181533"/>
                  </a:lnTo>
                  <a:lnTo>
                    <a:pt x="304596" y="196837"/>
                  </a:lnTo>
                  <a:lnTo>
                    <a:pt x="346075" y="202819"/>
                  </a:lnTo>
                  <a:lnTo>
                    <a:pt x="362229" y="202438"/>
                  </a:lnTo>
                  <a:lnTo>
                    <a:pt x="375335" y="200952"/>
                  </a:lnTo>
                  <a:lnTo>
                    <a:pt x="386321" y="197954"/>
                  </a:lnTo>
                  <a:lnTo>
                    <a:pt x="396494" y="192913"/>
                  </a:lnTo>
                  <a:lnTo>
                    <a:pt x="407797" y="197827"/>
                  </a:lnTo>
                  <a:lnTo>
                    <a:pt x="421982" y="202158"/>
                  </a:lnTo>
                  <a:lnTo>
                    <a:pt x="438315" y="204343"/>
                  </a:lnTo>
                  <a:lnTo>
                    <a:pt x="456057" y="202819"/>
                  </a:lnTo>
                  <a:lnTo>
                    <a:pt x="463029" y="200774"/>
                  </a:lnTo>
                  <a:lnTo>
                    <a:pt x="468985" y="198081"/>
                  </a:lnTo>
                  <a:lnTo>
                    <a:pt x="474357" y="195021"/>
                  </a:lnTo>
                  <a:lnTo>
                    <a:pt x="477850" y="192913"/>
                  </a:lnTo>
                  <a:lnTo>
                    <a:pt x="479552" y="191897"/>
                  </a:lnTo>
                  <a:lnTo>
                    <a:pt x="488988" y="199072"/>
                  </a:lnTo>
                  <a:lnTo>
                    <a:pt x="502996" y="202222"/>
                  </a:lnTo>
                  <a:lnTo>
                    <a:pt x="519493" y="202946"/>
                  </a:lnTo>
                  <a:lnTo>
                    <a:pt x="541045" y="202920"/>
                  </a:lnTo>
                  <a:lnTo>
                    <a:pt x="575906" y="203669"/>
                  </a:lnTo>
                  <a:lnTo>
                    <a:pt x="615188" y="203377"/>
                  </a:lnTo>
                  <a:lnTo>
                    <a:pt x="618515" y="202819"/>
                  </a:lnTo>
                  <a:lnTo>
                    <a:pt x="649033" y="197739"/>
                  </a:lnTo>
                  <a:lnTo>
                    <a:pt x="657898" y="191897"/>
                  </a:lnTo>
                  <a:lnTo>
                    <a:pt x="672211" y="182499"/>
                  </a:lnTo>
                  <a:lnTo>
                    <a:pt x="689063" y="189014"/>
                  </a:lnTo>
                  <a:lnTo>
                    <a:pt x="703668" y="195757"/>
                  </a:lnTo>
                  <a:lnTo>
                    <a:pt x="721169" y="200952"/>
                  </a:lnTo>
                  <a:lnTo>
                    <a:pt x="746760" y="202819"/>
                  </a:lnTo>
                  <a:close/>
                </a:path>
                <a:path w="1651000" h="2359660">
                  <a:moveTo>
                    <a:pt x="1650492" y="2295017"/>
                  </a:moveTo>
                  <a:lnTo>
                    <a:pt x="1635912" y="2258428"/>
                  </a:lnTo>
                  <a:lnTo>
                    <a:pt x="1614932" y="2252472"/>
                  </a:lnTo>
                  <a:lnTo>
                    <a:pt x="1607693" y="2252472"/>
                  </a:lnTo>
                  <a:lnTo>
                    <a:pt x="1600962" y="2253742"/>
                  </a:lnTo>
                  <a:lnTo>
                    <a:pt x="1595628" y="2256917"/>
                  </a:lnTo>
                  <a:lnTo>
                    <a:pt x="1589786" y="2259965"/>
                  </a:lnTo>
                  <a:lnTo>
                    <a:pt x="1584325" y="2264791"/>
                  </a:lnTo>
                  <a:lnTo>
                    <a:pt x="1580261" y="2271776"/>
                  </a:lnTo>
                  <a:lnTo>
                    <a:pt x="1579880" y="2271776"/>
                  </a:lnTo>
                  <a:lnTo>
                    <a:pt x="1579880" y="2255139"/>
                  </a:lnTo>
                  <a:lnTo>
                    <a:pt x="1556004" y="2255139"/>
                  </a:lnTo>
                  <a:lnTo>
                    <a:pt x="1556004" y="2359152"/>
                  </a:lnTo>
                  <a:lnTo>
                    <a:pt x="1579880" y="2359152"/>
                  </a:lnTo>
                  <a:lnTo>
                    <a:pt x="1579956" y="2295017"/>
                  </a:lnTo>
                  <a:lnTo>
                    <a:pt x="1580261" y="2291969"/>
                  </a:lnTo>
                  <a:lnTo>
                    <a:pt x="1581658" y="2288413"/>
                  </a:lnTo>
                  <a:lnTo>
                    <a:pt x="1583055" y="2284984"/>
                  </a:lnTo>
                  <a:lnTo>
                    <a:pt x="1584833" y="2281936"/>
                  </a:lnTo>
                  <a:lnTo>
                    <a:pt x="1586992" y="2279650"/>
                  </a:lnTo>
                  <a:lnTo>
                    <a:pt x="1589278" y="2277110"/>
                  </a:lnTo>
                  <a:lnTo>
                    <a:pt x="1591945" y="2275332"/>
                  </a:lnTo>
                  <a:lnTo>
                    <a:pt x="1595120" y="2273554"/>
                  </a:lnTo>
                  <a:lnTo>
                    <a:pt x="1598295" y="2272284"/>
                  </a:lnTo>
                  <a:lnTo>
                    <a:pt x="1601470" y="2271776"/>
                  </a:lnTo>
                  <a:lnTo>
                    <a:pt x="1612646" y="2271776"/>
                  </a:lnTo>
                  <a:lnTo>
                    <a:pt x="1618107" y="2273935"/>
                  </a:lnTo>
                  <a:lnTo>
                    <a:pt x="1621282" y="2278761"/>
                  </a:lnTo>
                  <a:lnTo>
                    <a:pt x="1624838" y="2283587"/>
                  </a:lnTo>
                  <a:lnTo>
                    <a:pt x="1626235" y="2290699"/>
                  </a:lnTo>
                  <a:lnTo>
                    <a:pt x="1626235" y="2359152"/>
                  </a:lnTo>
                  <a:lnTo>
                    <a:pt x="1650492" y="2359152"/>
                  </a:lnTo>
                  <a:lnTo>
                    <a:pt x="1650492" y="2295017"/>
                  </a:lnTo>
                  <a:close/>
                </a:path>
              </a:pathLst>
            </a:custGeom>
            <a:solidFill>
              <a:srgbClr val="FFFFFF"/>
            </a:solidFill>
          </p:spPr>
          <p:txBody>
            <a:bodyPr wrap="square" lIns="0" tIns="0" rIns="0" bIns="0" rtlCol="0"/>
            <a:lstStyle/>
            <a:p>
              <a:endParaRPr/>
            </a:p>
          </p:txBody>
        </p:sp>
        <p:sp>
          <p:nvSpPr>
            <p:cNvPr id="49" name="object 49"/>
            <p:cNvSpPr/>
            <p:nvPr/>
          </p:nvSpPr>
          <p:spPr>
            <a:xfrm>
              <a:off x="7348727" y="4942331"/>
              <a:ext cx="397764" cy="179831"/>
            </a:xfrm>
            <a:prstGeom prst="rect">
              <a:avLst/>
            </a:prstGeom>
            <a:blipFill>
              <a:blip r:embed="rId38" cstate="print"/>
              <a:stretch>
                <a:fillRect/>
              </a:stretch>
            </a:blipFill>
          </p:spPr>
          <p:txBody>
            <a:bodyPr wrap="square" lIns="0" tIns="0" rIns="0" bIns="0" rtlCol="0"/>
            <a:lstStyle/>
            <a:p>
              <a:endParaRPr/>
            </a:p>
          </p:txBody>
        </p:sp>
        <p:sp>
          <p:nvSpPr>
            <p:cNvPr id="50" name="object 50"/>
            <p:cNvSpPr/>
            <p:nvPr/>
          </p:nvSpPr>
          <p:spPr>
            <a:xfrm>
              <a:off x="7818120" y="5013959"/>
              <a:ext cx="242570" cy="108585"/>
            </a:xfrm>
            <a:custGeom>
              <a:avLst/>
              <a:gdLst/>
              <a:ahLst/>
              <a:cxnLst/>
              <a:rect l="l" t="t" r="r" b="b"/>
              <a:pathLst>
                <a:path w="242570" h="108585">
                  <a:moveTo>
                    <a:pt x="109728" y="45339"/>
                  </a:moveTo>
                  <a:lnTo>
                    <a:pt x="95758" y="14859"/>
                  </a:lnTo>
                  <a:lnTo>
                    <a:pt x="91313" y="10033"/>
                  </a:lnTo>
                  <a:lnTo>
                    <a:pt x="85852" y="6604"/>
                  </a:lnTo>
                  <a:lnTo>
                    <a:pt x="84582" y="6108"/>
                  </a:lnTo>
                  <a:lnTo>
                    <a:pt x="84582" y="54102"/>
                  </a:lnTo>
                  <a:lnTo>
                    <a:pt x="84061" y="62103"/>
                  </a:lnTo>
                  <a:lnTo>
                    <a:pt x="64770" y="89408"/>
                  </a:lnTo>
                  <a:lnTo>
                    <a:pt x="50800" y="89408"/>
                  </a:lnTo>
                  <a:lnTo>
                    <a:pt x="24765" y="60706"/>
                  </a:lnTo>
                  <a:lnTo>
                    <a:pt x="24765" y="48387"/>
                  </a:lnTo>
                  <a:lnTo>
                    <a:pt x="25654" y="43180"/>
                  </a:lnTo>
                  <a:lnTo>
                    <a:pt x="27432" y="38862"/>
                  </a:lnTo>
                  <a:lnTo>
                    <a:pt x="28829" y="34417"/>
                  </a:lnTo>
                  <a:lnTo>
                    <a:pt x="43180" y="21336"/>
                  </a:lnTo>
                  <a:lnTo>
                    <a:pt x="46736" y="19685"/>
                  </a:lnTo>
                  <a:lnTo>
                    <a:pt x="50800" y="19177"/>
                  </a:lnTo>
                  <a:lnTo>
                    <a:pt x="64262" y="19177"/>
                  </a:lnTo>
                  <a:lnTo>
                    <a:pt x="84582" y="54102"/>
                  </a:lnTo>
                  <a:lnTo>
                    <a:pt x="84582" y="6108"/>
                  </a:lnTo>
                  <a:lnTo>
                    <a:pt x="79121" y="3937"/>
                  </a:lnTo>
                  <a:lnTo>
                    <a:pt x="72898" y="1270"/>
                  </a:lnTo>
                  <a:lnTo>
                    <a:pt x="65151" y="0"/>
                  </a:lnTo>
                  <a:lnTo>
                    <a:pt x="48133" y="0"/>
                  </a:lnTo>
                  <a:lnTo>
                    <a:pt x="40513" y="1270"/>
                  </a:lnTo>
                  <a:lnTo>
                    <a:pt x="6731" y="24384"/>
                  </a:lnTo>
                  <a:lnTo>
                    <a:pt x="0" y="63246"/>
                  </a:lnTo>
                  <a:lnTo>
                    <a:pt x="1397" y="70739"/>
                  </a:lnTo>
                  <a:lnTo>
                    <a:pt x="24765" y="102108"/>
                  </a:lnTo>
                  <a:lnTo>
                    <a:pt x="45466" y="108204"/>
                  </a:lnTo>
                  <a:lnTo>
                    <a:pt x="62103" y="108204"/>
                  </a:lnTo>
                  <a:lnTo>
                    <a:pt x="98577" y="89408"/>
                  </a:lnTo>
                  <a:lnTo>
                    <a:pt x="98933" y="89027"/>
                  </a:lnTo>
                  <a:lnTo>
                    <a:pt x="102997" y="82931"/>
                  </a:lnTo>
                  <a:lnTo>
                    <a:pt x="105664" y="76327"/>
                  </a:lnTo>
                  <a:lnTo>
                    <a:pt x="108331" y="69342"/>
                  </a:lnTo>
                  <a:lnTo>
                    <a:pt x="109613" y="62103"/>
                  </a:lnTo>
                  <a:lnTo>
                    <a:pt x="109728" y="45339"/>
                  </a:lnTo>
                  <a:close/>
                </a:path>
                <a:path w="242570" h="108585">
                  <a:moveTo>
                    <a:pt x="126492" y="0"/>
                  </a:moveTo>
                  <a:lnTo>
                    <a:pt x="106680" y="0"/>
                  </a:lnTo>
                  <a:lnTo>
                    <a:pt x="106680" y="20447"/>
                  </a:lnTo>
                  <a:lnTo>
                    <a:pt x="116078" y="20447"/>
                  </a:lnTo>
                  <a:lnTo>
                    <a:pt x="116078" y="24003"/>
                  </a:lnTo>
                  <a:lnTo>
                    <a:pt x="108458" y="38100"/>
                  </a:lnTo>
                  <a:lnTo>
                    <a:pt x="108966" y="40386"/>
                  </a:lnTo>
                  <a:lnTo>
                    <a:pt x="109347" y="43053"/>
                  </a:lnTo>
                  <a:lnTo>
                    <a:pt x="109753" y="45212"/>
                  </a:lnTo>
                  <a:lnTo>
                    <a:pt x="109855" y="48768"/>
                  </a:lnTo>
                  <a:lnTo>
                    <a:pt x="114808" y="45212"/>
                  </a:lnTo>
                  <a:lnTo>
                    <a:pt x="122047" y="37211"/>
                  </a:lnTo>
                  <a:lnTo>
                    <a:pt x="122428" y="34544"/>
                  </a:lnTo>
                  <a:lnTo>
                    <a:pt x="124333" y="27432"/>
                  </a:lnTo>
                  <a:lnTo>
                    <a:pt x="125984" y="20828"/>
                  </a:lnTo>
                  <a:lnTo>
                    <a:pt x="126492" y="12446"/>
                  </a:lnTo>
                  <a:lnTo>
                    <a:pt x="126492" y="0"/>
                  </a:lnTo>
                  <a:close/>
                </a:path>
                <a:path w="242570" h="108585">
                  <a:moveTo>
                    <a:pt x="242316" y="42545"/>
                  </a:moveTo>
                  <a:lnTo>
                    <a:pt x="227736" y="5956"/>
                  </a:lnTo>
                  <a:lnTo>
                    <a:pt x="206756" y="0"/>
                  </a:lnTo>
                  <a:lnTo>
                    <a:pt x="199517" y="0"/>
                  </a:lnTo>
                  <a:lnTo>
                    <a:pt x="192786" y="1270"/>
                  </a:lnTo>
                  <a:lnTo>
                    <a:pt x="187452" y="4445"/>
                  </a:lnTo>
                  <a:lnTo>
                    <a:pt x="181610" y="7493"/>
                  </a:lnTo>
                  <a:lnTo>
                    <a:pt x="176149" y="12319"/>
                  </a:lnTo>
                  <a:lnTo>
                    <a:pt x="172085" y="19304"/>
                  </a:lnTo>
                  <a:lnTo>
                    <a:pt x="171704" y="19304"/>
                  </a:lnTo>
                  <a:lnTo>
                    <a:pt x="171704" y="2667"/>
                  </a:lnTo>
                  <a:lnTo>
                    <a:pt x="147828" y="2667"/>
                  </a:lnTo>
                  <a:lnTo>
                    <a:pt x="147828" y="106680"/>
                  </a:lnTo>
                  <a:lnTo>
                    <a:pt x="171704" y="106680"/>
                  </a:lnTo>
                  <a:lnTo>
                    <a:pt x="171780" y="42545"/>
                  </a:lnTo>
                  <a:lnTo>
                    <a:pt x="172085" y="39497"/>
                  </a:lnTo>
                  <a:lnTo>
                    <a:pt x="173482" y="35941"/>
                  </a:lnTo>
                  <a:lnTo>
                    <a:pt x="174879" y="32512"/>
                  </a:lnTo>
                  <a:lnTo>
                    <a:pt x="176657" y="29464"/>
                  </a:lnTo>
                  <a:lnTo>
                    <a:pt x="178816" y="27178"/>
                  </a:lnTo>
                  <a:lnTo>
                    <a:pt x="181102" y="24638"/>
                  </a:lnTo>
                  <a:lnTo>
                    <a:pt x="183769" y="22860"/>
                  </a:lnTo>
                  <a:lnTo>
                    <a:pt x="186944" y="21082"/>
                  </a:lnTo>
                  <a:lnTo>
                    <a:pt x="190119" y="19812"/>
                  </a:lnTo>
                  <a:lnTo>
                    <a:pt x="193294" y="19304"/>
                  </a:lnTo>
                  <a:lnTo>
                    <a:pt x="204470" y="19304"/>
                  </a:lnTo>
                  <a:lnTo>
                    <a:pt x="209931" y="21463"/>
                  </a:lnTo>
                  <a:lnTo>
                    <a:pt x="213106" y="26289"/>
                  </a:lnTo>
                  <a:lnTo>
                    <a:pt x="216662" y="31115"/>
                  </a:lnTo>
                  <a:lnTo>
                    <a:pt x="218059" y="38227"/>
                  </a:lnTo>
                  <a:lnTo>
                    <a:pt x="218059" y="106680"/>
                  </a:lnTo>
                  <a:lnTo>
                    <a:pt x="242316" y="106680"/>
                  </a:lnTo>
                  <a:lnTo>
                    <a:pt x="242316" y="42545"/>
                  </a:lnTo>
                  <a:close/>
                </a:path>
              </a:pathLst>
            </a:custGeom>
            <a:solidFill>
              <a:srgbClr val="FFFFFF"/>
            </a:solidFill>
          </p:spPr>
          <p:txBody>
            <a:bodyPr wrap="square" lIns="0" tIns="0" rIns="0" bIns="0" rtlCol="0"/>
            <a:lstStyle/>
            <a:p>
              <a:endParaRPr/>
            </a:p>
          </p:txBody>
        </p:sp>
        <p:sp>
          <p:nvSpPr>
            <p:cNvPr id="51" name="object 51"/>
            <p:cNvSpPr/>
            <p:nvPr/>
          </p:nvSpPr>
          <p:spPr>
            <a:xfrm>
              <a:off x="3241801" y="3817492"/>
              <a:ext cx="1342389" cy="327787"/>
            </a:xfrm>
            <a:prstGeom prst="rect">
              <a:avLst/>
            </a:prstGeom>
            <a:blipFill>
              <a:blip r:embed="rId39" cstate="print"/>
              <a:stretch>
                <a:fillRect/>
              </a:stretch>
            </a:blipFill>
          </p:spPr>
          <p:txBody>
            <a:bodyPr wrap="square" lIns="0" tIns="0" rIns="0" bIns="0" rtlCol="0"/>
            <a:lstStyle/>
            <a:p>
              <a:endParaRPr/>
            </a:p>
          </p:txBody>
        </p:sp>
        <p:sp>
          <p:nvSpPr>
            <p:cNvPr id="52" name="object 52"/>
            <p:cNvSpPr/>
            <p:nvPr/>
          </p:nvSpPr>
          <p:spPr>
            <a:xfrm>
              <a:off x="3194304" y="5431535"/>
              <a:ext cx="836930" cy="260985"/>
            </a:xfrm>
            <a:custGeom>
              <a:avLst/>
              <a:gdLst/>
              <a:ahLst/>
              <a:cxnLst/>
              <a:rect l="l" t="t" r="r" b="b"/>
              <a:pathLst>
                <a:path w="836929" h="260985">
                  <a:moveTo>
                    <a:pt x="125222" y="201295"/>
                  </a:moveTo>
                  <a:lnTo>
                    <a:pt x="95504" y="168656"/>
                  </a:lnTo>
                  <a:lnTo>
                    <a:pt x="92456" y="171577"/>
                  </a:lnTo>
                  <a:lnTo>
                    <a:pt x="97231" y="181749"/>
                  </a:lnTo>
                  <a:lnTo>
                    <a:pt x="100888" y="191350"/>
                  </a:lnTo>
                  <a:lnTo>
                    <a:pt x="103416" y="200215"/>
                  </a:lnTo>
                  <a:lnTo>
                    <a:pt x="104762" y="208153"/>
                  </a:lnTo>
                  <a:lnTo>
                    <a:pt x="106807" y="219075"/>
                  </a:lnTo>
                  <a:lnTo>
                    <a:pt x="110871" y="221107"/>
                  </a:lnTo>
                  <a:lnTo>
                    <a:pt x="117094" y="215138"/>
                  </a:lnTo>
                  <a:lnTo>
                    <a:pt x="124206" y="208153"/>
                  </a:lnTo>
                  <a:lnTo>
                    <a:pt x="125222" y="201295"/>
                  </a:lnTo>
                  <a:close/>
                </a:path>
                <a:path w="836929" h="260985">
                  <a:moveTo>
                    <a:pt x="229997" y="46990"/>
                  </a:moveTo>
                  <a:lnTo>
                    <a:pt x="228930" y="45974"/>
                  </a:lnTo>
                  <a:lnTo>
                    <a:pt x="222872" y="40132"/>
                  </a:lnTo>
                  <a:lnTo>
                    <a:pt x="209423" y="27178"/>
                  </a:lnTo>
                  <a:lnTo>
                    <a:pt x="196088" y="40132"/>
                  </a:lnTo>
                  <a:lnTo>
                    <a:pt x="107823" y="40132"/>
                  </a:lnTo>
                  <a:lnTo>
                    <a:pt x="129400" y="22352"/>
                  </a:lnTo>
                  <a:lnTo>
                    <a:pt x="139700" y="18288"/>
                  </a:lnTo>
                  <a:lnTo>
                    <a:pt x="120142" y="1524"/>
                  </a:lnTo>
                  <a:lnTo>
                    <a:pt x="94424" y="30734"/>
                  </a:lnTo>
                  <a:lnTo>
                    <a:pt x="48882" y="65532"/>
                  </a:lnTo>
                  <a:lnTo>
                    <a:pt x="8255" y="87503"/>
                  </a:lnTo>
                  <a:lnTo>
                    <a:pt x="10287" y="91567"/>
                  </a:lnTo>
                  <a:lnTo>
                    <a:pt x="60337" y="69265"/>
                  </a:lnTo>
                  <a:lnTo>
                    <a:pt x="84188" y="55880"/>
                  </a:lnTo>
                  <a:lnTo>
                    <a:pt x="91122" y="66319"/>
                  </a:lnTo>
                  <a:lnTo>
                    <a:pt x="96494" y="75463"/>
                  </a:lnTo>
                  <a:lnTo>
                    <a:pt x="100317" y="83477"/>
                  </a:lnTo>
                  <a:lnTo>
                    <a:pt x="102616" y="90551"/>
                  </a:lnTo>
                  <a:lnTo>
                    <a:pt x="104762" y="98425"/>
                  </a:lnTo>
                  <a:lnTo>
                    <a:pt x="108826" y="99441"/>
                  </a:lnTo>
                  <a:lnTo>
                    <a:pt x="113919" y="93472"/>
                  </a:lnTo>
                  <a:lnTo>
                    <a:pt x="120142" y="87503"/>
                  </a:lnTo>
                  <a:lnTo>
                    <a:pt x="121158" y="81661"/>
                  </a:lnTo>
                  <a:lnTo>
                    <a:pt x="91465" y="55880"/>
                  </a:lnTo>
                  <a:lnTo>
                    <a:pt x="88265" y="53975"/>
                  </a:lnTo>
                  <a:lnTo>
                    <a:pt x="101587" y="45974"/>
                  </a:lnTo>
                  <a:lnTo>
                    <a:pt x="196088" y="45974"/>
                  </a:lnTo>
                  <a:lnTo>
                    <a:pt x="174917" y="66040"/>
                  </a:lnTo>
                  <a:lnTo>
                    <a:pt x="130251" y="97650"/>
                  </a:lnTo>
                  <a:lnTo>
                    <a:pt x="81737" y="119532"/>
                  </a:lnTo>
                  <a:lnTo>
                    <a:pt x="28930" y="135166"/>
                  </a:lnTo>
                  <a:lnTo>
                    <a:pt x="1016" y="140970"/>
                  </a:lnTo>
                  <a:lnTo>
                    <a:pt x="2032" y="144907"/>
                  </a:lnTo>
                  <a:lnTo>
                    <a:pt x="42684" y="138658"/>
                  </a:lnTo>
                  <a:lnTo>
                    <a:pt x="109347" y="120154"/>
                  </a:lnTo>
                  <a:lnTo>
                    <a:pt x="158597" y="94805"/>
                  </a:lnTo>
                  <a:lnTo>
                    <a:pt x="199351" y="66611"/>
                  </a:lnTo>
                  <a:lnTo>
                    <a:pt x="216662" y="51943"/>
                  </a:lnTo>
                  <a:lnTo>
                    <a:pt x="229997" y="46990"/>
                  </a:lnTo>
                  <a:close/>
                </a:path>
                <a:path w="836929" h="260985">
                  <a:moveTo>
                    <a:pt x="242316" y="154813"/>
                  </a:moveTo>
                  <a:lnTo>
                    <a:pt x="241249" y="153797"/>
                  </a:lnTo>
                  <a:lnTo>
                    <a:pt x="235038" y="147828"/>
                  </a:lnTo>
                  <a:lnTo>
                    <a:pt x="222758" y="136017"/>
                  </a:lnTo>
                  <a:lnTo>
                    <a:pt x="211455" y="147828"/>
                  </a:lnTo>
                  <a:lnTo>
                    <a:pt x="121158" y="147828"/>
                  </a:lnTo>
                  <a:lnTo>
                    <a:pt x="131445" y="139954"/>
                  </a:lnTo>
                  <a:lnTo>
                    <a:pt x="137541" y="135001"/>
                  </a:lnTo>
                  <a:lnTo>
                    <a:pt x="139700" y="133096"/>
                  </a:lnTo>
                  <a:lnTo>
                    <a:pt x="150876" y="130048"/>
                  </a:lnTo>
                  <a:lnTo>
                    <a:pt x="131445" y="112268"/>
                  </a:lnTo>
                  <a:lnTo>
                    <a:pt x="94183" y="150901"/>
                  </a:lnTo>
                  <a:lnTo>
                    <a:pt x="50673" y="180276"/>
                  </a:lnTo>
                  <a:lnTo>
                    <a:pt x="17399" y="197358"/>
                  </a:lnTo>
                  <a:lnTo>
                    <a:pt x="19558" y="202311"/>
                  </a:lnTo>
                  <a:lnTo>
                    <a:pt x="46316" y="192062"/>
                  </a:lnTo>
                  <a:lnTo>
                    <a:pt x="71247" y="180632"/>
                  </a:lnTo>
                  <a:lnTo>
                    <a:pt x="94449" y="167919"/>
                  </a:lnTo>
                  <a:lnTo>
                    <a:pt x="116078" y="153797"/>
                  </a:lnTo>
                  <a:lnTo>
                    <a:pt x="211455" y="153797"/>
                  </a:lnTo>
                  <a:lnTo>
                    <a:pt x="166979" y="196100"/>
                  </a:lnTo>
                  <a:lnTo>
                    <a:pt x="117094" y="225044"/>
                  </a:lnTo>
                  <a:lnTo>
                    <a:pt x="61633" y="244144"/>
                  </a:lnTo>
                  <a:lnTo>
                    <a:pt x="0" y="256667"/>
                  </a:lnTo>
                  <a:lnTo>
                    <a:pt x="0" y="260604"/>
                  </a:lnTo>
                  <a:lnTo>
                    <a:pt x="58369" y="252577"/>
                  </a:lnTo>
                  <a:lnTo>
                    <a:pt x="116078" y="237871"/>
                  </a:lnTo>
                  <a:lnTo>
                    <a:pt x="172275" y="208953"/>
                  </a:lnTo>
                  <a:lnTo>
                    <a:pt x="229997" y="160782"/>
                  </a:lnTo>
                  <a:lnTo>
                    <a:pt x="242316" y="154813"/>
                  </a:lnTo>
                  <a:close/>
                </a:path>
                <a:path w="836929" h="260985">
                  <a:moveTo>
                    <a:pt x="364871" y="168148"/>
                  </a:moveTo>
                  <a:lnTo>
                    <a:pt x="362458" y="166116"/>
                  </a:lnTo>
                  <a:lnTo>
                    <a:pt x="349504" y="155194"/>
                  </a:lnTo>
                  <a:lnTo>
                    <a:pt x="344297" y="164338"/>
                  </a:lnTo>
                  <a:lnTo>
                    <a:pt x="344297" y="172085"/>
                  </a:lnTo>
                  <a:lnTo>
                    <a:pt x="344297" y="220472"/>
                  </a:lnTo>
                  <a:lnTo>
                    <a:pt x="306197" y="220472"/>
                  </a:lnTo>
                  <a:lnTo>
                    <a:pt x="306197" y="172085"/>
                  </a:lnTo>
                  <a:lnTo>
                    <a:pt x="344297" y="172085"/>
                  </a:lnTo>
                  <a:lnTo>
                    <a:pt x="344297" y="164338"/>
                  </a:lnTo>
                  <a:lnTo>
                    <a:pt x="343281" y="166116"/>
                  </a:lnTo>
                  <a:lnTo>
                    <a:pt x="308229" y="166116"/>
                  </a:lnTo>
                  <a:lnTo>
                    <a:pt x="290830" y="157226"/>
                  </a:lnTo>
                  <a:lnTo>
                    <a:pt x="291414" y="164617"/>
                  </a:lnTo>
                  <a:lnTo>
                    <a:pt x="291630" y="172085"/>
                  </a:lnTo>
                  <a:lnTo>
                    <a:pt x="291719" y="231394"/>
                  </a:lnTo>
                  <a:lnTo>
                    <a:pt x="291490" y="239268"/>
                  </a:lnTo>
                  <a:lnTo>
                    <a:pt x="291376" y="242316"/>
                  </a:lnTo>
                  <a:lnTo>
                    <a:pt x="290830" y="249174"/>
                  </a:lnTo>
                  <a:lnTo>
                    <a:pt x="306197" y="242316"/>
                  </a:lnTo>
                  <a:lnTo>
                    <a:pt x="306197" y="226441"/>
                  </a:lnTo>
                  <a:lnTo>
                    <a:pt x="344297" y="226441"/>
                  </a:lnTo>
                  <a:lnTo>
                    <a:pt x="344297" y="239268"/>
                  </a:lnTo>
                  <a:lnTo>
                    <a:pt x="358775" y="231394"/>
                  </a:lnTo>
                  <a:lnTo>
                    <a:pt x="358698" y="226441"/>
                  </a:lnTo>
                  <a:lnTo>
                    <a:pt x="358609" y="220472"/>
                  </a:lnTo>
                  <a:lnTo>
                    <a:pt x="358165" y="203708"/>
                  </a:lnTo>
                  <a:lnTo>
                    <a:pt x="357911" y="192900"/>
                  </a:lnTo>
                  <a:lnTo>
                    <a:pt x="357759" y="176022"/>
                  </a:lnTo>
                  <a:lnTo>
                    <a:pt x="361302" y="172085"/>
                  </a:lnTo>
                  <a:lnTo>
                    <a:pt x="364871" y="168148"/>
                  </a:lnTo>
                  <a:close/>
                </a:path>
                <a:path w="836929" h="260985">
                  <a:moveTo>
                    <a:pt x="365887" y="133477"/>
                  </a:moveTo>
                  <a:lnTo>
                    <a:pt x="349504" y="115697"/>
                  </a:lnTo>
                  <a:lnTo>
                    <a:pt x="338201" y="126619"/>
                  </a:lnTo>
                  <a:lnTo>
                    <a:pt x="287655" y="126619"/>
                  </a:lnTo>
                  <a:lnTo>
                    <a:pt x="297942" y="136525"/>
                  </a:lnTo>
                  <a:lnTo>
                    <a:pt x="306197" y="134493"/>
                  </a:lnTo>
                  <a:lnTo>
                    <a:pt x="313436" y="133477"/>
                  </a:lnTo>
                  <a:lnTo>
                    <a:pt x="365887" y="133477"/>
                  </a:lnTo>
                  <a:close/>
                </a:path>
                <a:path w="836929" h="260985">
                  <a:moveTo>
                    <a:pt x="365887" y="91948"/>
                  </a:moveTo>
                  <a:lnTo>
                    <a:pt x="348488" y="76200"/>
                  </a:lnTo>
                  <a:lnTo>
                    <a:pt x="337058" y="85979"/>
                  </a:lnTo>
                  <a:lnTo>
                    <a:pt x="284607" y="85979"/>
                  </a:lnTo>
                  <a:lnTo>
                    <a:pt x="295910" y="95885"/>
                  </a:lnTo>
                  <a:lnTo>
                    <a:pt x="304165" y="92964"/>
                  </a:lnTo>
                  <a:lnTo>
                    <a:pt x="311404" y="91948"/>
                  </a:lnTo>
                  <a:lnTo>
                    <a:pt x="365887" y="91948"/>
                  </a:lnTo>
                  <a:close/>
                </a:path>
                <a:path w="836929" h="260985">
                  <a:moveTo>
                    <a:pt x="376174" y="55372"/>
                  </a:moveTo>
                  <a:lnTo>
                    <a:pt x="357759" y="37592"/>
                  </a:lnTo>
                  <a:lnTo>
                    <a:pt x="346329" y="49403"/>
                  </a:lnTo>
                  <a:lnTo>
                    <a:pt x="327787" y="49403"/>
                  </a:lnTo>
                  <a:lnTo>
                    <a:pt x="336042" y="42545"/>
                  </a:lnTo>
                  <a:lnTo>
                    <a:pt x="339217" y="35560"/>
                  </a:lnTo>
                  <a:lnTo>
                    <a:pt x="336042" y="28702"/>
                  </a:lnTo>
                  <a:lnTo>
                    <a:pt x="332219" y="23901"/>
                  </a:lnTo>
                  <a:lnTo>
                    <a:pt x="325399" y="18567"/>
                  </a:lnTo>
                  <a:lnTo>
                    <a:pt x="315671" y="12865"/>
                  </a:lnTo>
                  <a:lnTo>
                    <a:pt x="303149" y="6985"/>
                  </a:lnTo>
                  <a:lnTo>
                    <a:pt x="301117" y="9906"/>
                  </a:lnTo>
                  <a:lnTo>
                    <a:pt x="306870" y="16967"/>
                  </a:lnTo>
                  <a:lnTo>
                    <a:pt x="311632" y="23266"/>
                  </a:lnTo>
                  <a:lnTo>
                    <a:pt x="315239" y="28829"/>
                  </a:lnTo>
                  <a:lnTo>
                    <a:pt x="317500" y="33655"/>
                  </a:lnTo>
                  <a:lnTo>
                    <a:pt x="319659" y="39497"/>
                  </a:lnTo>
                  <a:lnTo>
                    <a:pt x="321691" y="44450"/>
                  </a:lnTo>
                  <a:lnTo>
                    <a:pt x="321691" y="49403"/>
                  </a:lnTo>
                  <a:lnTo>
                    <a:pt x="274320" y="49403"/>
                  </a:lnTo>
                  <a:lnTo>
                    <a:pt x="284607" y="59309"/>
                  </a:lnTo>
                  <a:lnTo>
                    <a:pt x="293878" y="56388"/>
                  </a:lnTo>
                  <a:lnTo>
                    <a:pt x="301117" y="55372"/>
                  </a:lnTo>
                  <a:lnTo>
                    <a:pt x="376174" y="55372"/>
                  </a:lnTo>
                  <a:close/>
                </a:path>
                <a:path w="836929" h="260985">
                  <a:moveTo>
                    <a:pt x="458597" y="43561"/>
                  </a:moveTo>
                  <a:lnTo>
                    <a:pt x="457149" y="42545"/>
                  </a:lnTo>
                  <a:lnTo>
                    <a:pt x="443103" y="32639"/>
                  </a:lnTo>
                  <a:lnTo>
                    <a:pt x="438023" y="40894"/>
                  </a:lnTo>
                  <a:lnTo>
                    <a:pt x="438023" y="152273"/>
                  </a:lnTo>
                  <a:lnTo>
                    <a:pt x="394716" y="152273"/>
                  </a:lnTo>
                  <a:lnTo>
                    <a:pt x="394716" y="121666"/>
                  </a:lnTo>
                  <a:lnTo>
                    <a:pt x="438023" y="121666"/>
                  </a:lnTo>
                  <a:lnTo>
                    <a:pt x="438023" y="114681"/>
                  </a:lnTo>
                  <a:lnTo>
                    <a:pt x="394716" y="114681"/>
                  </a:lnTo>
                  <a:lnTo>
                    <a:pt x="394716" y="85979"/>
                  </a:lnTo>
                  <a:lnTo>
                    <a:pt x="438023" y="85979"/>
                  </a:lnTo>
                  <a:lnTo>
                    <a:pt x="438023" y="79121"/>
                  </a:lnTo>
                  <a:lnTo>
                    <a:pt x="394716" y="79121"/>
                  </a:lnTo>
                  <a:lnTo>
                    <a:pt x="394716" y="49403"/>
                  </a:lnTo>
                  <a:lnTo>
                    <a:pt x="438023" y="49403"/>
                  </a:lnTo>
                  <a:lnTo>
                    <a:pt x="438023" y="40894"/>
                  </a:lnTo>
                  <a:lnTo>
                    <a:pt x="437007" y="42545"/>
                  </a:lnTo>
                  <a:lnTo>
                    <a:pt x="410210" y="42545"/>
                  </a:lnTo>
                  <a:lnTo>
                    <a:pt x="414274" y="35560"/>
                  </a:lnTo>
                  <a:lnTo>
                    <a:pt x="417449" y="28702"/>
                  </a:lnTo>
                  <a:lnTo>
                    <a:pt x="422529" y="22733"/>
                  </a:lnTo>
                  <a:lnTo>
                    <a:pt x="426720" y="15875"/>
                  </a:lnTo>
                  <a:lnTo>
                    <a:pt x="429768" y="11811"/>
                  </a:lnTo>
                  <a:lnTo>
                    <a:pt x="432816" y="9906"/>
                  </a:lnTo>
                  <a:lnTo>
                    <a:pt x="413258" y="0"/>
                  </a:lnTo>
                  <a:lnTo>
                    <a:pt x="412102" y="8763"/>
                  </a:lnTo>
                  <a:lnTo>
                    <a:pt x="410184" y="18707"/>
                  </a:lnTo>
                  <a:lnTo>
                    <a:pt x="407479" y="29933"/>
                  </a:lnTo>
                  <a:lnTo>
                    <a:pt x="403987" y="42545"/>
                  </a:lnTo>
                  <a:lnTo>
                    <a:pt x="394716" y="42545"/>
                  </a:lnTo>
                  <a:lnTo>
                    <a:pt x="381381" y="34671"/>
                  </a:lnTo>
                  <a:lnTo>
                    <a:pt x="381381" y="152273"/>
                  </a:lnTo>
                  <a:lnTo>
                    <a:pt x="361823" y="152273"/>
                  </a:lnTo>
                  <a:lnTo>
                    <a:pt x="372110" y="162179"/>
                  </a:lnTo>
                  <a:lnTo>
                    <a:pt x="380365" y="160147"/>
                  </a:lnTo>
                  <a:lnTo>
                    <a:pt x="387604" y="159258"/>
                  </a:lnTo>
                  <a:lnTo>
                    <a:pt x="421513" y="159258"/>
                  </a:lnTo>
                  <a:lnTo>
                    <a:pt x="407403" y="185585"/>
                  </a:lnTo>
                  <a:lnTo>
                    <a:pt x="389851" y="209664"/>
                  </a:lnTo>
                  <a:lnTo>
                    <a:pt x="368820" y="231546"/>
                  </a:lnTo>
                  <a:lnTo>
                    <a:pt x="344297" y="251218"/>
                  </a:lnTo>
                  <a:lnTo>
                    <a:pt x="345313" y="254127"/>
                  </a:lnTo>
                  <a:lnTo>
                    <a:pt x="373684" y="237070"/>
                  </a:lnTo>
                  <a:lnTo>
                    <a:pt x="398614" y="215671"/>
                  </a:lnTo>
                  <a:lnTo>
                    <a:pt x="420065" y="190004"/>
                  </a:lnTo>
                  <a:lnTo>
                    <a:pt x="438023" y="160147"/>
                  </a:lnTo>
                  <a:lnTo>
                    <a:pt x="438023" y="232410"/>
                  </a:lnTo>
                  <a:lnTo>
                    <a:pt x="434848" y="234315"/>
                  </a:lnTo>
                  <a:lnTo>
                    <a:pt x="430784" y="235331"/>
                  </a:lnTo>
                  <a:lnTo>
                    <a:pt x="426326" y="235305"/>
                  </a:lnTo>
                  <a:lnTo>
                    <a:pt x="420395" y="235102"/>
                  </a:lnTo>
                  <a:lnTo>
                    <a:pt x="412699" y="234530"/>
                  </a:lnTo>
                  <a:lnTo>
                    <a:pt x="402971" y="233426"/>
                  </a:lnTo>
                  <a:lnTo>
                    <a:pt x="402971" y="238252"/>
                  </a:lnTo>
                  <a:lnTo>
                    <a:pt x="413994" y="241249"/>
                  </a:lnTo>
                  <a:lnTo>
                    <a:pt x="422300" y="245592"/>
                  </a:lnTo>
                  <a:lnTo>
                    <a:pt x="427901" y="251218"/>
                  </a:lnTo>
                  <a:lnTo>
                    <a:pt x="430784" y="258064"/>
                  </a:lnTo>
                  <a:lnTo>
                    <a:pt x="440245" y="253809"/>
                  </a:lnTo>
                  <a:lnTo>
                    <a:pt x="446874" y="248437"/>
                  </a:lnTo>
                  <a:lnTo>
                    <a:pt x="450596" y="241947"/>
                  </a:lnTo>
                  <a:lnTo>
                    <a:pt x="451256" y="235331"/>
                  </a:lnTo>
                  <a:lnTo>
                    <a:pt x="451358" y="160147"/>
                  </a:lnTo>
                  <a:lnTo>
                    <a:pt x="451358" y="159258"/>
                  </a:lnTo>
                  <a:lnTo>
                    <a:pt x="451358" y="121666"/>
                  </a:lnTo>
                  <a:lnTo>
                    <a:pt x="451358" y="114681"/>
                  </a:lnTo>
                  <a:lnTo>
                    <a:pt x="451358" y="85979"/>
                  </a:lnTo>
                  <a:lnTo>
                    <a:pt x="451358" y="79121"/>
                  </a:lnTo>
                  <a:lnTo>
                    <a:pt x="451358" y="51435"/>
                  </a:lnTo>
                  <a:lnTo>
                    <a:pt x="453224" y="49403"/>
                  </a:lnTo>
                  <a:lnTo>
                    <a:pt x="458597" y="43561"/>
                  </a:lnTo>
                  <a:close/>
                </a:path>
                <a:path w="836929" h="260985">
                  <a:moveTo>
                    <a:pt x="495681" y="144399"/>
                  </a:moveTo>
                  <a:lnTo>
                    <a:pt x="461645" y="113665"/>
                  </a:lnTo>
                  <a:lnTo>
                    <a:pt x="458597" y="116713"/>
                  </a:lnTo>
                  <a:lnTo>
                    <a:pt x="465696" y="126733"/>
                  </a:lnTo>
                  <a:lnTo>
                    <a:pt x="471462" y="136105"/>
                  </a:lnTo>
                  <a:lnTo>
                    <a:pt x="475678" y="144919"/>
                  </a:lnTo>
                  <a:lnTo>
                    <a:pt x="478155" y="153289"/>
                  </a:lnTo>
                  <a:lnTo>
                    <a:pt x="480187" y="163195"/>
                  </a:lnTo>
                  <a:lnTo>
                    <a:pt x="483235" y="166116"/>
                  </a:lnTo>
                  <a:lnTo>
                    <a:pt x="486410" y="164211"/>
                  </a:lnTo>
                  <a:lnTo>
                    <a:pt x="489458" y="161163"/>
                  </a:lnTo>
                  <a:lnTo>
                    <a:pt x="491490" y="158242"/>
                  </a:lnTo>
                  <a:lnTo>
                    <a:pt x="493649" y="153289"/>
                  </a:lnTo>
                  <a:lnTo>
                    <a:pt x="495681" y="149352"/>
                  </a:lnTo>
                  <a:lnTo>
                    <a:pt x="495681" y="144399"/>
                  </a:lnTo>
                  <a:close/>
                </a:path>
                <a:path w="836929" h="260985">
                  <a:moveTo>
                    <a:pt x="547116" y="85979"/>
                  </a:moveTo>
                  <a:lnTo>
                    <a:pt x="540245" y="78105"/>
                  </a:lnTo>
                  <a:lnTo>
                    <a:pt x="531622" y="68199"/>
                  </a:lnTo>
                  <a:lnTo>
                    <a:pt x="519303" y="78105"/>
                  </a:lnTo>
                  <a:lnTo>
                    <a:pt x="519303" y="23749"/>
                  </a:lnTo>
                  <a:lnTo>
                    <a:pt x="527558" y="15875"/>
                  </a:lnTo>
                  <a:lnTo>
                    <a:pt x="504952" y="5969"/>
                  </a:lnTo>
                  <a:lnTo>
                    <a:pt x="505523" y="16967"/>
                  </a:lnTo>
                  <a:lnTo>
                    <a:pt x="505841" y="33655"/>
                  </a:lnTo>
                  <a:lnTo>
                    <a:pt x="505968" y="79121"/>
                  </a:lnTo>
                  <a:lnTo>
                    <a:pt x="455549" y="79121"/>
                  </a:lnTo>
                  <a:lnTo>
                    <a:pt x="465836" y="89027"/>
                  </a:lnTo>
                  <a:lnTo>
                    <a:pt x="473964" y="86995"/>
                  </a:lnTo>
                  <a:lnTo>
                    <a:pt x="481203" y="85979"/>
                  </a:lnTo>
                  <a:lnTo>
                    <a:pt x="505968" y="85979"/>
                  </a:lnTo>
                  <a:lnTo>
                    <a:pt x="505968" y="227457"/>
                  </a:lnTo>
                  <a:lnTo>
                    <a:pt x="504952" y="231394"/>
                  </a:lnTo>
                  <a:lnTo>
                    <a:pt x="502793" y="233426"/>
                  </a:lnTo>
                  <a:lnTo>
                    <a:pt x="498729" y="234315"/>
                  </a:lnTo>
                  <a:lnTo>
                    <a:pt x="494512" y="234149"/>
                  </a:lnTo>
                  <a:lnTo>
                    <a:pt x="487959" y="233616"/>
                  </a:lnTo>
                  <a:lnTo>
                    <a:pt x="479082" y="232714"/>
                  </a:lnTo>
                  <a:lnTo>
                    <a:pt x="467868" y="231394"/>
                  </a:lnTo>
                  <a:lnTo>
                    <a:pt x="466852" y="235331"/>
                  </a:lnTo>
                  <a:lnTo>
                    <a:pt x="479780" y="240169"/>
                  </a:lnTo>
                  <a:lnTo>
                    <a:pt x="489229" y="245732"/>
                  </a:lnTo>
                  <a:lnTo>
                    <a:pt x="495211" y="252031"/>
                  </a:lnTo>
                  <a:lnTo>
                    <a:pt x="497713" y="259080"/>
                  </a:lnTo>
                  <a:lnTo>
                    <a:pt x="507136" y="253657"/>
                  </a:lnTo>
                  <a:lnTo>
                    <a:pt x="513880" y="247802"/>
                  </a:lnTo>
                  <a:lnTo>
                    <a:pt x="517944" y="241388"/>
                  </a:lnTo>
                  <a:lnTo>
                    <a:pt x="519303" y="234315"/>
                  </a:lnTo>
                  <a:lnTo>
                    <a:pt x="519303" y="85979"/>
                  </a:lnTo>
                  <a:lnTo>
                    <a:pt x="547116" y="85979"/>
                  </a:lnTo>
                  <a:close/>
                </a:path>
                <a:path w="836929" h="260985">
                  <a:moveTo>
                    <a:pt x="665353" y="40894"/>
                  </a:moveTo>
                  <a:lnTo>
                    <a:pt x="659549" y="35941"/>
                  </a:lnTo>
                  <a:lnTo>
                    <a:pt x="647954" y="26035"/>
                  </a:lnTo>
                  <a:lnTo>
                    <a:pt x="640715" y="33782"/>
                  </a:lnTo>
                  <a:lnTo>
                    <a:pt x="640715" y="42799"/>
                  </a:lnTo>
                  <a:lnTo>
                    <a:pt x="640715" y="113284"/>
                  </a:lnTo>
                  <a:lnTo>
                    <a:pt x="640715" y="119253"/>
                  </a:lnTo>
                  <a:lnTo>
                    <a:pt x="640715" y="190627"/>
                  </a:lnTo>
                  <a:lnTo>
                    <a:pt x="592455" y="190627"/>
                  </a:lnTo>
                  <a:lnTo>
                    <a:pt x="592455" y="119253"/>
                  </a:lnTo>
                  <a:lnTo>
                    <a:pt x="640715" y="119253"/>
                  </a:lnTo>
                  <a:lnTo>
                    <a:pt x="640715" y="113284"/>
                  </a:lnTo>
                  <a:lnTo>
                    <a:pt x="592455" y="113284"/>
                  </a:lnTo>
                  <a:lnTo>
                    <a:pt x="592455" y="42799"/>
                  </a:lnTo>
                  <a:lnTo>
                    <a:pt x="640715" y="42799"/>
                  </a:lnTo>
                  <a:lnTo>
                    <a:pt x="640715" y="33782"/>
                  </a:lnTo>
                  <a:lnTo>
                    <a:pt x="638683" y="35941"/>
                  </a:lnTo>
                  <a:lnTo>
                    <a:pt x="592455" y="35941"/>
                  </a:lnTo>
                  <a:lnTo>
                    <a:pt x="576072" y="27051"/>
                  </a:lnTo>
                  <a:lnTo>
                    <a:pt x="576580" y="40894"/>
                  </a:lnTo>
                  <a:lnTo>
                    <a:pt x="576707" y="46863"/>
                  </a:lnTo>
                  <a:lnTo>
                    <a:pt x="576948" y="65176"/>
                  </a:lnTo>
                  <a:lnTo>
                    <a:pt x="577024" y="174713"/>
                  </a:lnTo>
                  <a:lnTo>
                    <a:pt x="576910" y="197485"/>
                  </a:lnTo>
                  <a:lnTo>
                    <a:pt x="576656" y="215303"/>
                  </a:lnTo>
                  <a:lnTo>
                    <a:pt x="576072" y="229235"/>
                  </a:lnTo>
                  <a:lnTo>
                    <a:pt x="592455" y="221361"/>
                  </a:lnTo>
                  <a:lnTo>
                    <a:pt x="592455" y="197485"/>
                  </a:lnTo>
                  <a:lnTo>
                    <a:pt x="640715" y="197485"/>
                  </a:lnTo>
                  <a:lnTo>
                    <a:pt x="640715" y="218313"/>
                  </a:lnTo>
                  <a:lnTo>
                    <a:pt x="657098" y="211455"/>
                  </a:lnTo>
                  <a:lnTo>
                    <a:pt x="656234" y="165785"/>
                  </a:lnTo>
                  <a:lnTo>
                    <a:pt x="656107" y="119253"/>
                  </a:lnTo>
                  <a:lnTo>
                    <a:pt x="656082" y="46863"/>
                  </a:lnTo>
                  <a:lnTo>
                    <a:pt x="662393" y="42799"/>
                  </a:lnTo>
                  <a:lnTo>
                    <a:pt x="665353" y="40894"/>
                  </a:lnTo>
                  <a:close/>
                </a:path>
                <a:path w="836929" h="260985">
                  <a:moveTo>
                    <a:pt x="836676" y="30988"/>
                  </a:moveTo>
                  <a:lnTo>
                    <a:pt x="815086" y="9144"/>
                  </a:lnTo>
                  <a:lnTo>
                    <a:pt x="799719" y="24003"/>
                  </a:lnTo>
                  <a:lnTo>
                    <a:pt x="756666" y="24003"/>
                  </a:lnTo>
                  <a:lnTo>
                    <a:pt x="756666" y="30988"/>
                  </a:lnTo>
                  <a:lnTo>
                    <a:pt x="756666" y="80518"/>
                  </a:lnTo>
                  <a:lnTo>
                    <a:pt x="733044" y="80518"/>
                  </a:lnTo>
                  <a:lnTo>
                    <a:pt x="733044" y="30988"/>
                  </a:lnTo>
                  <a:lnTo>
                    <a:pt x="756666" y="30988"/>
                  </a:lnTo>
                  <a:lnTo>
                    <a:pt x="756666" y="24003"/>
                  </a:lnTo>
                  <a:lnTo>
                    <a:pt x="659130" y="24003"/>
                  </a:lnTo>
                  <a:lnTo>
                    <a:pt x="668401" y="32893"/>
                  </a:lnTo>
                  <a:lnTo>
                    <a:pt x="683768" y="30988"/>
                  </a:lnTo>
                  <a:lnTo>
                    <a:pt x="718693" y="30988"/>
                  </a:lnTo>
                  <a:lnTo>
                    <a:pt x="718693" y="80518"/>
                  </a:lnTo>
                  <a:lnTo>
                    <a:pt x="718693" y="87503"/>
                  </a:lnTo>
                  <a:lnTo>
                    <a:pt x="718299" y="103860"/>
                  </a:lnTo>
                  <a:lnTo>
                    <a:pt x="712470" y="145034"/>
                  </a:lnTo>
                  <a:lnTo>
                    <a:pt x="688975" y="188595"/>
                  </a:lnTo>
                  <a:lnTo>
                    <a:pt x="688975" y="87503"/>
                  </a:lnTo>
                  <a:lnTo>
                    <a:pt x="718693" y="87503"/>
                  </a:lnTo>
                  <a:lnTo>
                    <a:pt x="718693" y="80518"/>
                  </a:lnTo>
                  <a:lnTo>
                    <a:pt x="688975" y="80518"/>
                  </a:lnTo>
                  <a:lnTo>
                    <a:pt x="672465" y="71628"/>
                  </a:lnTo>
                  <a:lnTo>
                    <a:pt x="673227" y="94322"/>
                  </a:lnTo>
                  <a:lnTo>
                    <a:pt x="673925" y="117843"/>
                  </a:lnTo>
                  <a:lnTo>
                    <a:pt x="674331" y="137960"/>
                  </a:lnTo>
                  <a:lnTo>
                    <a:pt x="674446" y="145034"/>
                  </a:lnTo>
                  <a:lnTo>
                    <a:pt x="674560" y="174713"/>
                  </a:lnTo>
                  <a:lnTo>
                    <a:pt x="674433" y="190627"/>
                  </a:lnTo>
                  <a:lnTo>
                    <a:pt x="674306" y="197485"/>
                  </a:lnTo>
                  <a:lnTo>
                    <a:pt x="673925" y="215290"/>
                  </a:lnTo>
                  <a:lnTo>
                    <a:pt x="673227" y="236550"/>
                  </a:lnTo>
                  <a:lnTo>
                    <a:pt x="672465" y="256032"/>
                  </a:lnTo>
                  <a:lnTo>
                    <a:pt x="688975" y="248158"/>
                  </a:lnTo>
                  <a:lnTo>
                    <a:pt x="688975" y="231267"/>
                  </a:lnTo>
                  <a:lnTo>
                    <a:pt x="802767" y="231267"/>
                  </a:lnTo>
                  <a:lnTo>
                    <a:pt x="802767" y="252095"/>
                  </a:lnTo>
                  <a:lnTo>
                    <a:pt x="819277" y="244094"/>
                  </a:lnTo>
                  <a:lnTo>
                    <a:pt x="818959" y="231267"/>
                  </a:lnTo>
                  <a:lnTo>
                    <a:pt x="818781" y="224282"/>
                  </a:lnTo>
                  <a:lnTo>
                    <a:pt x="818667" y="218313"/>
                  </a:lnTo>
                  <a:lnTo>
                    <a:pt x="818476" y="197485"/>
                  </a:lnTo>
                  <a:lnTo>
                    <a:pt x="818349" y="175768"/>
                  </a:lnTo>
                  <a:lnTo>
                    <a:pt x="818261" y="91440"/>
                  </a:lnTo>
                  <a:lnTo>
                    <a:pt x="824953" y="87503"/>
                  </a:lnTo>
                  <a:lnTo>
                    <a:pt x="828421" y="85471"/>
                  </a:lnTo>
                  <a:lnTo>
                    <a:pt x="822617" y="80518"/>
                  </a:lnTo>
                  <a:lnTo>
                    <a:pt x="811022" y="70612"/>
                  </a:lnTo>
                  <a:lnTo>
                    <a:pt x="803783" y="77584"/>
                  </a:lnTo>
                  <a:lnTo>
                    <a:pt x="803783" y="172720"/>
                  </a:lnTo>
                  <a:lnTo>
                    <a:pt x="802767" y="173329"/>
                  </a:lnTo>
                  <a:lnTo>
                    <a:pt x="802767" y="224282"/>
                  </a:lnTo>
                  <a:lnTo>
                    <a:pt x="688975" y="224282"/>
                  </a:lnTo>
                  <a:lnTo>
                    <a:pt x="688975" y="195580"/>
                  </a:lnTo>
                  <a:lnTo>
                    <a:pt x="697331" y="188595"/>
                  </a:lnTo>
                  <a:lnTo>
                    <a:pt x="701027" y="185508"/>
                  </a:lnTo>
                  <a:lnTo>
                    <a:pt x="710984" y="174713"/>
                  </a:lnTo>
                  <a:lnTo>
                    <a:pt x="727837" y="137960"/>
                  </a:lnTo>
                  <a:lnTo>
                    <a:pt x="733044" y="87503"/>
                  </a:lnTo>
                  <a:lnTo>
                    <a:pt x="756666" y="87503"/>
                  </a:lnTo>
                  <a:lnTo>
                    <a:pt x="756666" y="170815"/>
                  </a:lnTo>
                  <a:lnTo>
                    <a:pt x="762762" y="175768"/>
                  </a:lnTo>
                  <a:lnTo>
                    <a:pt x="798703" y="175768"/>
                  </a:lnTo>
                  <a:lnTo>
                    <a:pt x="802767" y="173329"/>
                  </a:lnTo>
                  <a:lnTo>
                    <a:pt x="802767" y="169748"/>
                  </a:lnTo>
                  <a:lnTo>
                    <a:pt x="801751" y="166751"/>
                  </a:lnTo>
                  <a:lnTo>
                    <a:pt x="799998" y="162814"/>
                  </a:lnTo>
                  <a:lnTo>
                    <a:pt x="798703" y="159893"/>
                  </a:lnTo>
                  <a:lnTo>
                    <a:pt x="795655" y="156845"/>
                  </a:lnTo>
                  <a:lnTo>
                    <a:pt x="792607" y="158877"/>
                  </a:lnTo>
                  <a:lnTo>
                    <a:pt x="788416" y="160909"/>
                  </a:lnTo>
                  <a:lnTo>
                    <a:pt x="784352" y="161798"/>
                  </a:lnTo>
                  <a:lnTo>
                    <a:pt x="780288" y="161798"/>
                  </a:lnTo>
                  <a:lnTo>
                    <a:pt x="774065" y="162814"/>
                  </a:lnTo>
                  <a:lnTo>
                    <a:pt x="771017" y="159893"/>
                  </a:lnTo>
                  <a:lnTo>
                    <a:pt x="771017" y="87503"/>
                  </a:lnTo>
                  <a:lnTo>
                    <a:pt x="802767" y="87503"/>
                  </a:lnTo>
                  <a:lnTo>
                    <a:pt x="802767" y="169748"/>
                  </a:lnTo>
                  <a:lnTo>
                    <a:pt x="803783" y="172720"/>
                  </a:lnTo>
                  <a:lnTo>
                    <a:pt x="803783" y="77584"/>
                  </a:lnTo>
                  <a:lnTo>
                    <a:pt x="800735" y="80518"/>
                  </a:lnTo>
                  <a:lnTo>
                    <a:pt x="771017" y="80518"/>
                  </a:lnTo>
                  <a:lnTo>
                    <a:pt x="771017" y="30988"/>
                  </a:lnTo>
                  <a:lnTo>
                    <a:pt x="836676" y="30988"/>
                  </a:lnTo>
                  <a:close/>
                </a:path>
              </a:pathLst>
            </a:custGeom>
            <a:solidFill>
              <a:srgbClr val="FFFFFF"/>
            </a:solidFill>
          </p:spPr>
          <p:txBody>
            <a:bodyPr wrap="square" lIns="0" tIns="0" rIns="0" bIns="0" rtlCol="0"/>
            <a:lstStyle/>
            <a:p>
              <a:endParaRPr/>
            </a:p>
          </p:txBody>
        </p:sp>
        <p:sp>
          <p:nvSpPr>
            <p:cNvPr id="53" name="object 53"/>
            <p:cNvSpPr/>
            <p:nvPr/>
          </p:nvSpPr>
          <p:spPr>
            <a:xfrm>
              <a:off x="4119372" y="4459223"/>
              <a:ext cx="1068324" cy="169163"/>
            </a:xfrm>
            <a:prstGeom prst="rect">
              <a:avLst/>
            </a:prstGeom>
            <a:blipFill>
              <a:blip r:embed="rId40" cstate="print"/>
              <a:stretch>
                <a:fillRect/>
              </a:stretch>
            </a:blipFill>
          </p:spPr>
          <p:txBody>
            <a:bodyPr wrap="square" lIns="0" tIns="0" rIns="0" bIns="0" rtlCol="0"/>
            <a:lstStyle/>
            <a:p>
              <a:endParaRPr/>
            </a:p>
          </p:txBody>
        </p:sp>
        <p:sp>
          <p:nvSpPr>
            <p:cNvPr id="54" name="object 54"/>
            <p:cNvSpPr/>
            <p:nvPr/>
          </p:nvSpPr>
          <p:spPr>
            <a:xfrm>
              <a:off x="3328403" y="3377920"/>
              <a:ext cx="1096010" cy="193040"/>
            </a:xfrm>
            <a:custGeom>
              <a:avLst/>
              <a:gdLst/>
              <a:ahLst/>
              <a:cxnLst/>
              <a:rect l="l" t="t" r="r" b="b"/>
              <a:pathLst>
                <a:path w="1096010" h="193039">
                  <a:moveTo>
                    <a:pt x="135648" y="3835"/>
                  </a:moveTo>
                  <a:lnTo>
                    <a:pt x="27571" y="3835"/>
                  </a:lnTo>
                  <a:lnTo>
                    <a:pt x="26212" y="31851"/>
                  </a:lnTo>
                  <a:lnTo>
                    <a:pt x="26758" y="61785"/>
                  </a:lnTo>
                  <a:lnTo>
                    <a:pt x="26657" y="91097"/>
                  </a:lnTo>
                  <a:lnTo>
                    <a:pt x="23380" y="117246"/>
                  </a:lnTo>
                  <a:lnTo>
                    <a:pt x="17284" y="119532"/>
                  </a:lnTo>
                  <a:lnTo>
                    <a:pt x="0" y="119278"/>
                  </a:lnTo>
                  <a:lnTo>
                    <a:pt x="0" y="138455"/>
                  </a:lnTo>
                  <a:lnTo>
                    <a:pt x="38176" y="135483"/>
                  </a:lnTo>
                  <a:lnTo>
                    <a:pt x="50977" y="106413"/>
                  </a:lnTo>
                  <a:lnTo>
                    <a:pt x="50812" y="23012"/>
                  </a:lnTo>
                  <a:lnTo>
                    <a:pt x="111264" y="23012"/>
                  </a:lnTo>
                  <a:lnTo>
                    <a:pt x="111264" y="140487"/>
                  </a:lnTo>
                  <a:lnTo>
                    <a:pt x="135648" y="140487"/>
                  </a:lnTo>
                  <a:lnTo>
                    <a:pt x="135648" y="3835"/>
                  </a:lnTo>
                  <a:close/>
                </a:path>
                <a:path w="1096010" h="193039">
                  <a:moveTo>
                    <a:pt x="394728" y="3835"/>
                  </a:moveTo>
                  <a:lnTo>
                    <a:pt x="316369" y="3835"/>
                  </a:lnTo>
                  <a:lnTo>
                    <a:pt x="315277" y="37376"/>
                  </a:lnTo>
                  <a:lnTo>
                    <a:pt x="315175" y="71843"/>
                  </a:lnTo>
                  <a:lnTo>
                    <a:pt x="315379" y="106603"/>
                  </a:lnTo>
                  <a:lnTo>
                    <a:pt x="315226" y="140995"/>
                  </a:lnTo>
                  <a:lnTo>
                    <a:pt x="339356" y="140995"/>
                  </a:lnTo>
                  <a:lnTo>
                    <a:pt x="339496" y="111429"/>
                  </a:lnTo>
                  <a:lnTo>
                    <a:pt x="339242" y="81470"/>
                  </a:lnTo>
                  <a:lnTo>
                    <a:pt x="339293" y="51841"/>
                  </a:lnTo>
                  <a:lnTo>
                    <a:pt x="340372" y="23266"/>
                  </a:lnTo>
                  <a:lnTo>
                    <a:pt x="394728" y="23266"/>
                  </a:lnTo>
                  <a:lnTo>
                    <a:pt x="394728" y="3835"/>
                  </a:lnTo>
                  <a:close/>
                </a:path>
                <a:path w="1096010" h="193039">
                  <a:moveTo>
                    <a:pt x="525653" y="68275"/>
                  </a:moveTo>
                  <a:lnTo>
                    <a:pt x="522439" y="46774"/>
                  </a:lnTo>
                  <a:lnTo>
                    <a:pt x="515251" y="29235"/>
                  </a:lnTo>
                  <a:lnTo>
                    <a:pt x="508342" y="21107"/>
                  </a:lnTo>
                  <a:lnTo>
                    <a:pt x="505396" y="17627"/>
                  </a:lnTo>
                  <a:lnTo>
                    <a:pt x="500938" y="14693"/>
                  </a:lnTo>
                  <a:lnTo>
                    <a:pt x="500938" y="83553"/>
                  </a:lnTo>
                  <a:lnTo>
                    <a:pt x="488708" y="111404"/>
                  </a:lnTo>
                  <a:lnTo>
                    <a:pt x="472490" y="122224"/>
                  </a:lnTo>
                  <a:lnTo>
                    <a:pt x="454253" y="123761"/>
                  </a:lnTo>
                  <a:lnTo>
                    <a:pt x="437299" y="117335"/>
                  </a:lnTo>
                  <a:lnTo>
                    <a:pt x="424954" y="104292"/>
                  </a:lnTo>
                  <a:lnTo>
                    <a:pt x="417271" y="78232"/>
                  </a:lnTo>
                  <a:lnTo>
                    <a:pt x="420395" y="52222"/>
                  </a:lnTo>
                  <a:lnTo>
                    <a:pt x="432968" y="31470"/>
                  </a:lnTo>
                  <a:lnTo>
                    <a:pt x="453656" y="21107"/>
                  </a:lnTo>
                  <a:lnTo>
                    <a:pt x="481850" y="28257"/>
                  </a:lnTo>
                  <a:lnTo>
                    <a:pt x="498132" y="52451"/>
                  </a:lnTo>
                  <a:lnTo>
                    <a:pt x="500938" y="83553"/>
                  </a:lnTo>
                  <a:lnTo>
                    <a:pt x="500938" y="14693"/>
                  </a:lnTo>
                  <a:lnTo>
                    <a:pt x="490829" y="8001"/>
                  </a:lnTo>
                  <a:lnTo>
                    <a:pt x="472020" y="2133"/>
                  </a:lnTo>
                  <a:lnTo>
                    <a:pt x="449465" y="1803"/>
                  </a:lnTo>
                  <a:lnTo>
                    <a:pt x="434771" y="5105"/>
                  </a:lnTo>
                  <a:lnTo>
                    <a:pt x="397814" y="44221"/>
                  </a:lnTo>
                  <a:lnTo>
                    <a:pt x="394436" y="67525"/>
                  </a:lnTo>
                  <a:lnTo>
                    <a:pt x="395973" y="92468"/>
                  </a:lnTo>
                  <a:lnTo>
                    <a:pt x="403745" y="114325"/>
                  </a:lnTo>
                  <a:lnTo>
                    <a:pt x="428459" y="136004"/>
                  </a:lnTo>
                  <a:lnTo>
                    <a:pt x="461429" y="142735"/>
                  </a:lnTo>
                  <a:lnTo>
                    <a:pt x="493966" y="134531"/>
                  </a:lnTo>
                  <a:lnTo>
                    <a:pt x="504888" y="123761"/>
                  </a:lnTo>
                  <a:lnTo>
                    <a:pt x="517410" y="111404"/>
                  </a:lnTo>
                  <a:lnTo>
                    <a:pt x="524205" y="90805"/>
                  </a:lnTo>
                  <a:lnTo>
                    <a:pt x="525653" y="68275"/>
                  </a:lnTo>
                  <a:close/>
                </a:path>
                <a:path w="1096010" h="193039">
                  <a:moveTo>
                    <a:pt x="673620" y="121056"/>
                  </a:moveTo>
                  <a:lnTo>
                    <a:pt x="668667" y="120294"/>
                  </a:lnTo>
                  <a:lnTo>
                    <a:pt x="661047" y="122326"/>
                  </a:lnTo>
                  <a:lnTo>
                    <a:pt x="657872" y="120040"/>
                  </a:lnTo>
                  <a:lnTo>
                    <a:pt x="657872" y="23139"/>
                  </a:lnTo>
                  <a:lnTo>
                    <a:pt x="657872" y="3835"/>
                  </a:lnTo>
                  <a:lnTo>
                    <a:pt x="633742" y="3835"/>
                  </a:lnTo>
                  <a:lnTo>
                    <a:pt x="633742" y="23139"/>
                  </a:lnTo>
                  <a:lnTo>
                    <a:pt x="633742" y="121056"/>
                  </a:lnTo>
                  <a:lnTo>
                    <a:pt x="561479" y="121056"/>
                  </a:lnTo>
                  <a:lnTo>
                    <a:pt x="570496" y="100368"/>
                  </a:lnTo>
                  <a:lnTo>
                    <a:pt x="576719" y="76860"/>
                  </a:lnTo>
                  <a:lnTo>
                    <a:pt x="580542" y="50977"/>
                  </a:lnTo>
                  <a:lnTo>
                    <a:pt x="582434" y="23139"/>
                  </a:lnTo>
                  <a:lnTo>
                    <a:pt x="633742" y="23139"/>
                  </a:lnTo>
                  <a:lnTo>
                    <a:pt x="633742" y="3835"/>
                  </a:lnTo>
                  <a:lnTo>
                    <a:pt x="562495" y="3835"/>
                  </a:lnTo>
                  <a:lnTo>
                    <a:pt x="561505" y="38265"/>
                  </a:lnTo>
                  <a:lnTo>
                    <a:pt x="557961" y="70269"/>
                  </a:lnTo>
                  <a:lnTo>
                    <a:pt x="550392" y="98348"/>
                  </a:lnTo>
                  <a:lnTo>
                    <a:pt x="537349" y="121056"/>
                  </a:lnTo>
                  <a:lnTo>
                    <a:pt x="525792" y="121056"/>
                  </a:lnTo>
                  <a:lnTo>
                    <a:pt x="525792" y="179095"/>
                  </a:lnTo>
                  <a:lnTo>
                    <a:pt x="545731" y="179095"/>
                  </a:lnTo>
                  <a:lnTo>
                    <a:pt x="545731" y="140360"/>
                  </a:lnTo>
                  <a:lnTo>
                    <a:pt x="572897" y="140525"/>
                  </a:lnTo>
                  <a:lnTo>
                    <a:pt x="592556" y="140360"/>
                  </a:lnTo>
                  <a:lnTo>
                    <a:pt x="618782" y="140347"/>
                  </a:lnTo>
                  <a:lnTo>
                    <a:pt x="627570" y="140360"/>
                  </a:lnTo>
                  <a:lnTo>
                    <a:pt x="653681" y="141376"/>
                  </a:lnTo>
                  <a:lnTo>
                    <a:pt x="653681" y="179095"/>
                  </a:lnTo>
                  <a:lnTo>
                    <a:pt x="673620" y="179095"/>
                  </a:lnTo>
                  <a:lnTo>
                    <a:pt x="673620" y="140296"/>
                  </a:lnTo>
                  <a:lnTo>
                    <a:pt x="673620" y="122326"/>
                  </a:lnTo>
                  <a:lnTo>
                    <a:pt x="673620" y="121056"/>
                  </a:lnTo>
                  <a:close/>
                </a:path>
                <a:path w="1096010" h="193039">
                  <a:moveTo>
                    <a:pt x="818400" y="139217"/>
                  </a:moveTo>
                  <a:lnTo>
                    <a:pt x="813600" y="123850"/>
                  </a:lnTo>
                  <a:lnTo>
                    <a:pt x="811695" y="117741"/>
                  </a:lnTo>
                  <a:lnTo>
                    <a:pt x="810920" y="95364"/>
                  </a:lnTo>
                  <a:lnTo>
                    <a:pt x="810882" y="87630"/>
                  </a:lnTo>
                  <a:lnTo>
                    <a:pt x="811453" y="71780"/>
                  </a:lnTo>
                  <a:lnTo>
                    <a:pt x="811809" y="62141"/>
                  </a:lnTo>
                  <a:lnTo>
                    <a:pt x="811034" y="35077"/>
                  </a:lnTo>
                  <a:lnTo>
                    <a:pt x="801497" y="19392"/>
                  </a:lnTo>
                  <a:lnTo>
                    <a:pt x="796645" y="11404"/>
                  </a:lnTo>
                  <a:lnTo>
                    <a:pt x="767702" y="139"/>
                  </a:lnTo>
                  <a:lnTo>
                    <a:pt x="706767" y="14630"/>
                  </a:lnTo>
                  <a:lnTo>
                    <a:pt x="693051" y="42189"/>
                  </a:lnTo>
                  <a:lnTo>
                    <a:pt x="701179" y="43205"/>
                  </a:lnTo>
                  <a:lnTo>
                    <a:pt x="708799" y="44475"/>
                  </a:lnTo>
                  <a:lnTo>
                    <a:pt x="717308" y="45237"/>
                  </a:lnTo>
                  <a:lnTo>
                    <a:pt x="729830" y="25552"/>
                  </a:lnTo>
                  <a:lnTo>
                    <a:pt x="756399" y="19392"/>
                  </a:lnTo>
                  <a:lnTo>
                    <a:pt x="781037" y="28206"/>
                  </a:lnTo>
                  <a:lnTo>
                    <a:pt x="787793" y="53365"/>
                  </a:lnTo>
                  <a:lnTo>
                    <a:pt x="787730" y="82169"/>
                  </a:lnTo>
                  <a:lnTo>
                    <a:pt x="771182" y="117297"/>
                  </a:lnTo>
                  <a:lnTo>
                    <a:pt x="733818" y="124663"/>
                  </a:lnTo>
                  <a:lnTo>
                    <a:pt x="719340" y="116738"/>
                  </a:lnTo>
                  <a:lnTo>
                    <a:pt x="716026" y="110350"/>
                  </a:lnTo>
                  <a:lnTo>
                    <a:pt x="715098" y="102819"/>
                  </a:lnTo>
                  <a:lnTo>
                    <a:pt x="716572" y="95364"/>
                  </a:lnTo>
                  <a:lnTo>
                    <a:pt x="720483" y="89179"/>
                  </a:lnTo>
                  <a:lnTo>
                    <a:pt x="734161" y="82169"/>
                  </a:lnTo>
                  <a:lnTo>
                    <a:pt x="752094" y="79578"/>
                  </a:lnTo>
                  <a:lnTo>
                    <a:pt x="770801" y="77457"/>
                  </a:lnTo>
                  <a:lnTo>
                    <a:pt x="786777" y="71780"/>
                  </a:lnTo>
                  <a:lnTo>
                    <a:pt x="787666" y="77457"/>
                  </a:lnTo>
                  <a:lnTo>
                    <a:pt x="787730" y="82169"/>
                  </a:lnTo>
                  <a:lnTo>
                    <a:pt x="787730" y="53378"/>
                  </a:lnTo>
                  <a:lnTo>
                    <a:pt x="721448" y="65989"/>
                  </a:lnTo>
                  <a:lnTo>
                    <a:pt x="696645" y="80327"/>
                  </a:lnTo>
                  <a:lnTo>
                    <a:pt x="689876" y="110515"/>
                  </a:lnTo>
                  <a:lnTo>
                    <a:pt x="704545" y="133629"/>
                  </a:lnTo>
                  <a:lnTo>
                    <a:pt x="733069" y="142379"/>
                  </a:lnTo>
                  <a:lnTo>
                    <a:pt x="764755" y="138544"/>
                  </a:lnTo>
                  <a:lnTo>
                    <a:pt x="787603" y="124663"/>
                  </a:lnTo>
                  <a:lnTo>
                    <a:pt x="788936" y="123850"/>
                  </a:lnTo>
                  <a:lnTo>
                    <a:pt x="789952" y="129946"/>
                  </a:lnTo>
                  <a:lnTo>
                    <a:pt x="791222" y="135788"/>
                  </a:lnTo>
                  <a:lnTo>
                    <a:pt x="794143" y="140233"/>
                  </a:lnTo>
                  <a:lnTo>
                    <a:pt x="801763" y="139471"/>
                  </a:lnTo>
                  <a:lnTo>
                    <a:pt x="812304" y="141503"/>
                  </a:lnTo>
                  <a:lnTo>
                    <a:pt x="817714" y="139471"/>
                  </a:lnTo>
                  <a:lnTo>
                    <a:pt x="818400" y="139217"/>
                  </a:lnTo>
                  <a:close/>
                </a:path>
                <a:path w="1096010" h="193039">
                  <a:moveTo>
                    <a:pt x="963510" y="53606"/>
                  </a:moveTo>
                  <a:lnTo>
                    <a:pt x="945146" y="15900"/>
                  </a:lnTo>
                  <a:lnTo>
                    <a:pt x="940777" y="12763"/>
                  </a:lnTo>
                  <a:lnTo>
                    <a:pt x="940777" y="77050"/>
                  </a:lnTo>
                  <a:lnTo>
                    <a:pt x="933589" y="104927"/>
                  </a:lnTo>
                  <a:lnTo>
                    <a:pt x="927849" y="112572"/>
                  </a:lnTo>
                  <a:lnTo>
                    <a:pt x="920064" y="118745"/>
                  </a:lnTo>
                  <a:lnTo>
                    <a:pt x="910932" y="122859"/>
                  </a:lnTo>
                  <a:lnTo>
                    <a:pt x="901204" y="124358"/>
                  </a:lnTo>
                  <a:lnTo>
                    <a:pt x="877671" y="114465"/>
                  </a:lnTo>
                  <a:lnTo>
                    <a:pt x="865162" y="90830"/>
                  </a:lnTo>
                  <a:lnTo>
                    <a:pt x="863371" y="61963"/>
                  </a:lnTo>
                  <a:lnTo>
                    <a:pt x="871994" y="36347"/>
                  </a:lnTo>
                  <a:lnTo>
                    <a:pt x="876274" y="30861"/>
                  </a:lnTo>
                  <a:lnTo>
                    <a:pt x="881786" y="26060"/>
                  </a:lnTo>
                  <a:lnTo>
                    <a:pt x="888657" y="22313"/>
                  </a:lnTo>
                  <a:lnTo>
                    <a:pt x="897013" y="19964"/>
                  </a:lnTo>
                  <a:lnTo>
                    <a:pt x="921740" y="25996"/>
                  </a:lnTo>
                  <a:lnTo>
                    <a:pt x="936586" y="47879"/>
                  </a:lnTo>
                  <a:lnTo>
                    <a:pt x="940777" y="77050"/>
                  </a:lnTo>
                  <a:lnTo>
                    <a:pt x="940777" y="12763"/>
                  </a:lnTo>
                  <a:lnTo>
                    <a:pt x="933767" y="7708"/>
                  </a:lnTo>
                  <a:lnTo>
                    <a:pt x="918248" y="1701"/>
                  </a:lnTo>
                  <a:lnTo>
                    <a:pt x="900493" y="0"/>
                  </a:lnTo>
                  <a:lnTo>
                    <a:pt x="882408" y="4724"/>
                  </a:lnTo>
                  <a:lnTo>
                    <a:pt x="875677" y="8026"/>
                  </a:lnTo>
                  <a:lnTo>
                    <a:pt x="870216" y="16662"/>
                  </a:lnTo>
                  <a:lnTo>
                    <a:pt x="864755" y="19964"/>
                  </a:lnTo>
                  <a:lnTo>
                    <a:pt x="864755" y="3708"/>
                  </a:lnTo>
                  <a:lnTo>
                    <a:pt x="842784" y="3708"/>
                  </a:lnTo>
                  <a:lnTo>
                    <a:pt x="842784" y="192811"/>
                  </a:lnTo>
                  <a:lnTo>
                    <a:pt x="866787" y="192811"/>
                  </a:lnTo>
                  <a:lnTo>
                    <a:pt x="866787" y="127406"/>
                  </a:lnTo>
                  <a:lnTo>
                    <a:pt x="874255" y="133489"/>
                  </a:lnTo>
                  <a:lnTo>
                    <a:pt x="880846" y="138315"/>
                  </a:lnTo>
                  <a:lnTo>
                    <a:pt x="887958" y="141795"/>
                  </a:lnTo>
                  <a:lnTo>
                    <a:pt x="897013" y="143789"/>
                  </a:lnTo>
                  <a:lnTo>
                    <a:pt x="937920" y="132384"/>
                  </a:lnTo>
                  <a:lnTo>
                    <a:pt x="941146" y="127406"/>
                  </a:lnTo>
                  <a:lnTo>
                    <a:pt x="943114" y="124358"/>
                  </a:lnTo>
                  <a:lnTo>
                    <a:pt x="960602" y="97370"/>
                  </a:lnTo>
                  <a:lnTo>
                    <a:pt x="963510" y="53606"/>
                  </a:lnTo>
                  <a:close/>
                </a:path>
                <a:path w="1096010" h="193039">
                  <a:moveTo>
                    <a:pt x="1095768" y="4343"/>
                  </a:moveTo>
                  <a:lnTo>
                    <a:pt x="1071638" y="3810"/>
                  </a:lnTo>
                  <a:lnTo>
                    <a:pt x="1071638" y="23774"/>
                  </a:lnTo>
                  <a:lnTo>
                    <a:pt x="1071638" y="68605"/>
                  </a:lnTo>
                  <a:lnTo>
                    <a:pt x="1020178" y="65570"/>
                  </a:lnTo>
                  <a:lnTo>
                    <a:pt x="1006017" y="43040"/>
                  </a:lnTo>
                  <a:lnTo>
                    <a:pt x="1008011" y="35115"/>
                  </a:lnTo>
                  <a:lnTo>
                    <a:pt x="1012710" y="28854"/>
                  </a:lnTo>
                  <a:lnTo>
                    <a:pt x="1023899" y="24206"/>
                  </a:lnTo>
                  <a:lnTo>
                    <a:pt x="1038593" y="23469"/>
                  </a:lnTo>
                  <a:lnTo>
                    <a:pt x="1055090" y="24142"/>
                  </a:lnTo>
                  <a:lnTo>
                    <a:pt x="1071638" y="23774"/>
                  </a:lnTo>
                  <a:lnTo>
                    <a:pt x="1071638" y="3810"/>
                  </a:lnTo>
                  <a:lnTo>
                    <a:pt x="1054049" y="3403"/>
                  </a:lnTo>
                  <a:lnTo>
                    <a:pt x="1015847" y="7061"/>
                  </a:lnTo>
                  <a:lnTo>
                    <a:pt x="989215" y="21082"/>
                  </a:lnTo>
                  <a:lnTo>
                    <a:pt x="982230" y="51206"/>
                  </a:lnTo>
                  <a:lnTo>
                    <a:pt x="986459" y="63792"/>
                  </a:lnTo>
                  <a:lnTo>
                    <a:pt x="994867" y="74218"/>
                  </a:lnTo>
                  <a:lnTo>
                    <a:pt x="1006411" y="81800"/>
                  </a:lnTo>
                  <a:lnTo>
                    <a:pt x="1020076" y="85877"/>
                  </a:lnTo>
                  <a:lnTo>
                    <a:pt x="1004951" y="96240"/>
                  </a:lnTo>
                  <a:lnTo>
                    <a:pt x="993622" y="110197"/>
                  </a:lnTo>
                  <a:lnTo>
                    <a:pt x="983957" y="125780"/>
                  </a:lnTo>
                  <a:lnTo>
                    <a:pt x="973848" y="140995"/>
                  </a:lnTo>
                  <a:lnTo>
                    <a:pt x="1002169" y="140995"/>
                  </a:lnTo>
                  <a:lnTo>
                    <a:pt x="1014806" y="122986"/>
                  </a:lnTo>
                  <a:lnTo>
                    <a:pt x="1026985" y="103974"/>
                  </a:lnTo>
                  <a:lnTo>
                    <a:pt x="1044130" y="90500"/>
                  </a:lnTo>
                  <a:lnTo>
                    <a:pt x="1071638" y="89052"/>
                  </a:lnTo>
                  <a:lnTo>
                    <a:pt x="1071638" y="140995"/>
                  </a:lnTo>
                  <a:lnTo>
                    <a:pt x="1095768" y="140995"/>
                  </a:lnTo>
                  <a:lnTo>
                    <a:pt x="1095768" y="89052"/>
                  </a:lnTo>
                  <a:lnTo>
                    <a:pt x="1095768" y="68605"/>
                  </a:lnTo>
                  <a:lnTo>
                    <a:pt x="1095768" y="23774"/>
                  </a:lnTo>
                  <a:lnTo>
                    <a:pt x="1095768" y="23469"/>
                  </a:lnTo>
                  <a:lnTo>
                    <a:pt x="1095768" y="4343"/>
                  </a:lnTo>
                  <a:close/>
                </a:path>
              </a:pathLst>
            </a:custGeom>
            <a:solidFill>
              <a:srgbClr val="FFFFFF"/>
            </a:solidFill>
          </p:spPr>
          <p:txBody>
            <a:bodyPr wrap="square" lIns="0" tIns="0" rIns="0" bIns="0" rtlCol="0"/>
            <a:lstStyle/>
            <a:p>
              <a:endParaRPr/>
            </a:p>
          </p:txBody>
        </p:sp>
        <p:sp>
          <p:nvSpPr>
            <p:cNvPr id="55" name="object 55"/>
            <p:cNvSpPr/>
            <p:nvPr/>
          </p:nvSpPr>
          <p:spPr>
            <a:xfrm>
              <a:off x="3489451" y="3378057"/>
              <a:ext cx="128524" cy="142239"/>
            </a:xfrm>
            <a:prstGeom prst="rect">
              <a:avLst/>
            </a:prstGeom>
            <a:blipFill>
              <a:blip r:embed="rId41" cstate="print"/>
              <a:stretch>
                <a:fillRect/>
              </a:stretch>
            </a:blipFill>
          </p:spPr>
          <p:txBody>
            <a:bodyPr wrap="square" lIns="0" tIns="0" rIns="0" bIns="0" rtlCol="0"/>
            <a:lstStyle/>
            <a:p>
              <a:endParaRPr/>
            </a:p>
          </p:txBody>
        </p:sp>
        <p:sp>
          <p:nvSpPr>
            <p:cNvPr id="56" name="object 56"/>
            <p:cNvSpPr/>
            <p:nvPr/>
          </p:nvSpPr>
          <p:spPr>
            <a:xfrm>
              <a:off x="3196462" y="3325367"/>
              <a:ext cx="133350" cy="196215"/>
            </a:xfrm>
            <a:custGeom>
              <a:avLst/>
              <a:gdLst/>
              <a:ahLst/>
              <a:cxnLst/>
              <a:rect l="l" t="t" r="r" b="b"/>
              <a:pathLst>
                <a:path w="133350" h="196214">
                  <a:moveTo>
                    <a:pt x="78607" y="5798"/>
                  </a:moveTo>
                  <a:lnTo>
                    <a:pt x="31039" y="15652"/>
                  </a:lnTo>
                  <a:lnTo>
                    <a:pt x="1266" y="69992"/>
                  </a:lnTo>
                  <a:lnTo>
                    <a:pt x="0" y="111378"/>
                  </a:lnTo>
                  <a:lnTo>
                    <a:pt x="1984" y="133135"/>
                  </a:lnTo>
                  <a:lnTo>
                    <a:pt x="24130" y="181355"/>
                  </a:lnTo>
                  <a:lnTo>
                    <a:pt x="79458" y="195679"/>
                  </a:lnTo>
                  <a:lnTo>
                    <a:pt x="99822" y="189483"/>
                  </a:lnTo>
                  <a:lnTo>
                    <a:pt x="111746" y="177291"/>
                  </a:lnTo>
                  <a:lnTo>
                    <a:pt x="73533" y="177291"/>
                  </a:lnTo>
                  <a:lnTo>
                    <a:pt x="39437" y="165504"/>
                  </a:lnTo>
                  <a:lnTo>
                    <a:pt x="26034" y="132619"/>
                  </a:lnTo>
                  <a:lnTo>
                    <a:pt x="33492" y="97210"/>
                  </a:lnTo>
                  <a:lnTo>
                    <a:pt x="55996" y="81914"/>
                  </a:lnTo>
                  <a:lnTo>
                    <a:pt x="19938" y="81914"/>
                  </a:lnTo>
                  <a:lnTo>
                    <a:pt x="28761" y="44231"/>
                  </a:lnTo>
                  <a:lnTo>
                    <a:pt x="63597" y="28781"/>
                  </a:lnTo>
                  <a:lnTo>
                    <a:pt x="95265" y="28003"/>
                  </a:lnTo>
                  <a:lnTo>
                    <a:pt x="121052" y="22748"/>
                  </a:lnTo>
                  <a:lnTo>
                    <a:pt x="128411" y="6064"/>
                  </a:lnTo>
                  <a:lnTo>
                    <a:pt x="91868" y="6064"/>
                  </a:lnTo>
                  <a:lnTo>
                    <a:pt x="78607" y="5798"/>
                  </a:lnTo>
                  <a:close/>
                </a:path>
                <a:path w="133350" h="196214">
                  <a:moveTo>
                    <a:pt x="114357" y="77850"/>
                  </a:moveTo>
                  <a:lnTo>
                    <a:pt x="61975" y="77850"/>
                  </a:lnTo>
                  <a:lnTo>
                    <a:pt x="97285" y="89102"/>
                  </a:lnTo>
                  <a:lnTo>
                    <a:pt x="109569" y="122427"/>
                  </a:lnTo>
                  <a:lnTo>
                    <a:pt x="100945" y="158325"/>
                  </a:lnTo>
                  <a:lnTo>
                    <a:pt x="73533" y="177291"/>
                  </a:lnTo>
                  <a:lnTo>
                    <a:pt x="111746" y="177291"/>
                  </a:lnTo>
                  <a:lnTo>
                    <a:pt x="123551" y="165223"/>
                  </a:lnTo>
                  <a:lnTo>
                    <a:pt x="133350" y="130175"/>
                  </a:lnTo>
                  <a:lnTo>
                    <a:pt x="127718" y="94079"/>
                  </a:lnTo>
                  <a:lnTo>
                    <a:pt x="114357" y="77850"/>
                  </a:lnTo>
                  <a:close/>
                </a:path>
                <a:path w="133350" h="196214">
                  <a:moveTo>
                    <a:pt x="75803" y="57530"/>
                  </a:moveTo>
                  <a:lnTo>
                    <a:pt x="35280" y="67413"/>
                  </a:lnTo>
                  <a:lnTo>
                    <a:pt x="25751" y="76414"/>
                  </a:lnTo>
                  <a:lnTo>
                    <a:pt x="19938" y="81914"/>
                  </a:lnTo>
                  <a:lnTo>
                    <a:pt x="55996" y="81914"/>
                  </a:lnTo>
                  <a:lnTo>
                    <a:pt x="61975" y="77850"/>
                  </a:lnTo>
                  <a:lnTo>
                    <a:pt x="114357" y="77850"/>
                  </a:lnTo>
                  <a:lnTo>
                    <a:pt x="105156" y="66675"/>
                  </a:lnTo>
                  <a:lnTo>
                    <a:pt x="92152" y="60840"/>
                  </a:lnTo>
                  <a:lnTo>
                    <a:pt x="75803" y="57530"/>
                  </a:lnTo>
                  <a:close/>
                </a:path>
                <a:path w="133350" h="196214">
                  <a:moveTo>
                    <a:pt x="118745" y="0"/>
                  </a:moveTo>
                  <a:lnTo>
                    <a:pt x="111378" y="762"/>
                  </a:lnTo>
                  <a:lnTo>
                    <a:pt x="103582" y="4949"/>
                  </a:lnTo>
                  <a:lnTo>
                    <a:pt x="91868" y="6064"/>
                  </a:lnTo>
                  <a:lnTo>
                    <a:pt x="128411" y="6064"/>
                  </a:lnTo>
                  <a:lnTo>
                    <a:pt x="130189" y="2031"/>
                  </a:lnTo>
                  <a:lnTo>
                    <a:pt x="123571" y="2031"/>
                  </a:lnTo>
                  <a:lnTo>
                    <a:pt x="118745" y="0"/>
                  </a:lnTo>
                  <a:close/>
                </a:path>
                <a:path w="133350" h="196214">
                  <a:moveTo>
                    <a:pt x="130301" y="1777"/>
                  </a:moveTo>
                  <a:lnTo>
                    <a:pt x="123571" y="2031"/>
                  </a:lnTo>
                  <a:lnTo>
                    <a:pt x="130189" y="2031"/>
                  </a:lnTo>
                  <a:lnTo>
                    <a:pt x="130301" y="1777"/>
                  </a:lnTo>
                  <a:close/>
                </a:path>
              </a:pathLst>
            </a:custGeom>
            <a:solidFill>
              <a:srgbClr val="FFFFFF"/>
            </a:solidFill>
          </p:spPr>
          <p:txBody>
            <a:bodyPr wrap="square" lIns="0" tIns="0" rIns="0" bIns="0" rtlCol="0"/>
            <a:lstStyle/>
            <a:p>
              <a:endParaRPr/>
            </a:p>
          </p:txBody>
        </p:sp>
        <p:sp>
          <p:nvSpPr>
            <p:cNvPr id="57" name="object 57"/>
            <p:cNvSpPr/>
            <p:nvPr/>
          </p:nvSpPr>
          <p:spPr>
            <a:xfrm>
              <a:off x="7389875" y="5452871"/>
              <a:ext cx="277368" cy="185928"/>
            </a:xfrm>
            <a:prstGeom prst="rect">
              <a:avLst/>
            </a:prstGeom>
            <a:blipFill>
              <a:blip r:embed="rId42" cstate="print"/>
              <a:stretch>
                <a:fillRect/>
              </a:stretch>
            </a:blipFill>
          </p:spPr>
          <p:txBody>
            <a:bodyPr wrap="square" lIns="0" tIns="0" rIns="0" bIns="0" rtlCol="0"/>
            <a:lstStyle/>
            <a:p>
              <a:endParaRPr/>
            </a:p>
          </p:txBody>
        </p:sp>
        <p:sp>
          <p:nvSpPr>
            <p:cNvPr id="58" name="object 58"/>
            <p:cNvSpPr/>
            <p:nvPr/>
          </p:nvSpPr>
          <p:spPr>
            <a:xfrm>
              <a:off x="7690104" y="5455919"/>
              <a:ext cx="300227" cy="236220"/>
            </a:xfrm>
            <a:prstGeom prst="rect">
              <a:avLst/>
            </a:prstGeom>
            <a:blipFill>
              <a:blip r:embed="rId43" cstate="print"/>
              <a:stretch>
                <a:fillRect/>
              </a:stretch>
            </a:blipFill>
          </p:spPr>
          <p:txBody>
            <a:bodyPr wrap="square" lIns="0" tIns="0" rIns="0" bIns="0" rtlCol="0"/>
            <a:lstStyle/>
            <a:p>
              <a:endParaRPr/>
            </a:p>
          </p:txBody>
        </p:sp>
        <p:sp>
          <p:nvSpPr>
            <p:cNvPr id="59" name="object 59"/>
            <p:cNvSpPr/>
            <p:nvPr/>
          </p:nvSpPr>
          <p:spPr>
            <a:xfrm>
              <a:off x="8016239" y="5455919"/>
              <a:ext cx="35560" cy="180340"/>
            </a:xfrm>
            <a:custGeom>
              <a:avLst/>
              <a:gdLst/>
              <a:ahLst/>
              <a:cxnLst/>
              <a:rect l="l" t="t" r="r" b="b"/>
              <a:pathLst>
                <a:path w="35559" h="180339">
                  <a:moveTo>
                    <a:pt x="20192" y="0"/>
                  </a:moveTo>
                  <a:lnTo>
                    <a:pt x="14858" y="0"/>
                  </a:lnTo>
                  <a:lnTo>
                    <a:pt x="12318" y="888"/>
                  </a:lnTo>
                  <a:lnTo>
                    <a:pt x="10540" y="1650"/>
                  </a:lnTo>
                  <a:lnTo>
                    <a:pt x="8762" y="2539"/>
                  </a:lnTo>
                  <a:lnTo>
                    <a:pt x="6984" y="3301"/>
                  </a:lnTo>
                  <a:lnTo>
                    <a:pt x="3555" y="6730"/>
                  </a:lnTo>
                  <a:lnTo>
                    <a:pt x="1777" y="10032"/>
                  </a:lnTo>
                  <a:lnTo>
                    <a:pt x="888" y="11810"/>
                  </a:lnTo>
                  <a:lnTo>
                    <a:pt x="0" y="14223"/>
                  </a:lnTo>
                  <a:lnTo>
                    <a:pt x="0" y="18541"/>
                  </a:lnTo>
                  <a:lnTo>
                    <a:pt x="888" y="20192"/>
                  </a:lnTo>
                  <a:lnTo>
                    <a:pt x="1777" y="22732"/>
                  </a:lnTo>
                  <a:lnTo>
                    <a:pt x="12318" y="31876"/>
                  </a:lnTo>
                  <a:lnTo>
                    <a:pt x="21843" y="31876"/>
                  </a:lnTo>
                  <a:lnTo>
                    <a:pt x="24510" y="31114"/>
                  </a:lnTo>
                  <a:lnTo>
                    <a:pt x="26288" y="30225"/>
                  </a:lnTo>
                  <a:lnTo>
                    <a:pt x="28066" y="28574"/>
                  </a:lnTo>
                  <a:lnTo>
                    <a:pt x="29844" y="27685"/>
                  </a:lnTo>
                  <a:lnTo>
                    <a:pt x="31495" y="26034"/>
                  </a:lnTo>
                  <a:lnTo>
                    <a:pt x="33274" y="22732"/>
                  </a:lnTo>
                  <a:lnTo>
                    <a:pt x="34162" y="20192"/>
                  </a:lnTo>
                  <a:lnTo>
                    <a:pt x="35051" y="18541"/>
                  </a:lnTo>
                  <a:lnTo>
                    <a:pt x="35051" y="14223"/>
                  </a:lnTo>
                  <a:lnTo>
                    <a:pt x="34162" y="11810"/>
                  </a:lnTo>
                  <a:lnTo>
                    <a:pt x="33274" y="10032"/>
                  </a:lnTo>
                  <a:lnTo>
                    <a:pt x="31495" y="6730"/>
                  </a:lnTo>
                  <a:lnTo>
                    <a:pt x="28066" y="3301"/>
                  </a:lnTo>
                  <a:lnTo>
                    <a:pt x="26288" y="2539"/>
                  </a:lnTo>
                  <a:lnTo>
                    <a:pt x="24510" y="1650"/>
                  </a:lnTo>
                  <a:lnTo>
                    <a:pt x="21843" y="888"/>
                  </a:lnTo>
                  <a:lnTo>
                    <a:pt x="20192" y="0"/>
                  </a:lnTo>
                  <a:close/>
                </a:path>
                <a:path w="35559" h="180339">
                  <a:moveTo>
                    <a:pt x="31495" y="58800"/>
                  </a:moveTo>
                  <a:lnTo>
                    <a:pt x="2666" y="58800"/>
                  </a:lnTo>
                  <a:lnTo>
                    <a:pt x="2666" y="179831"/>
                  </a:lnTo>
                  <a:lnTo>
                    <a:pt x="31495" y="179831"/>
                  </a:lnTo>
                  <a:lnTo>
                    <a:pt x="31495" y="58800"/>
                  </a:lnTo>
                  <a:close/>
                </a:path>
              </a:pathLst>
            </a:custGeom>
            <a:solidFill>
              <a:srgbClr val="FFFFFF"/>
            </a:solidFill>
          </p:spPr>
          <p:txBody>
            <a:bodyPr wrap="square" lIns="0" tIns="0" rIns="0" bIns="0" rtlCol="0"/>
            <a:lstStyle/>
            <a:p>
              <a:endParaRPr/>
            </a:p>
          </p:txBody>
        </p:sp>
        <p:sp>
          <p:nvSpPr>
            <p:cNvPr id="60" name="object 60"/>
            <p:cNvSpPr/>
            <p:nvPr/>
          </p:nvSpPr>
          <p:spPr>
            <a:xfrm>
              <a:off x="4250435" y="5440679"/>
              <a:ext cx="237743" cy="204216"/>
            </a:xfrm>
            <a:prstGeom prst="rect">
              <a:avLst/>
            </a:prstGeom>
            <a:blipFill>
              <a:blip r:embed="rId44" cstate="print"/>
              <a:stretch>
                <a:fillRect/>
              </a:stretch>
            </a:blipFill>
          </p:spPr>
          <p:txBody>
            <a:bodyPr wrap="square" lIns="0" tIns="0" rIns="0" bIns="0" rtlCol="0"/>
            <a:lstStyle/>
            <a:p>
              <a:endParaRPr/>
            </a:p>
          </p:txBody>
        </p:sp>
        <p:sp>
          <p:nvSpPr>
            <p:cNvPr id="61" name="object 61"/>
            <p:cNvSpPr/>
            <p:nvPr/>
          </p:nvSpPr>
          <p:spPr>
            <a:xfrm>
              <a:off x="4512563" y="5480303"/>
              <a:ext cx="390144" cy="211836"/>
            </a:xfrm>
            <a:prstGeom prst="rect">
              <a:avLst/>
            </a:prstGeom>
            <a:blipFill>
              <a:blip r:embed="rId45" cstate="print"/>
              <a:stretch>
                <a:fillRect/>
              </a:stretch>
            </a:blipFill>
          </p:spPr>
          <p:txBody>
            <a:bodyPr wrap="square" lIns="0" tIns="0" rIns="0" bIns="0" rtlCol="0"/>
            <a:lstStyle/>
            <a:p>
              <a:endParaRPr/>
            </a:p>
          </p:txBody>
        </p:sp>
        <p:sp>
          <p:nvSpPr>
            <p:cNvPr id="62" name="object 62"/>
            <p:cNvSpPr/>
            <p:nvPr/>
          </p:nvSpPr>
          <p:spPr>
            <a:xfrm>
              <a:off x="4922519" y="5530596"/>
              <a:ext cx="166115" cy="111251"/>
            </a:xfrm>
            <a:prstGeom prst="rect">
              <a:avLst/>
            </a:prstGeom>
            <a:blipFill>
              <a:blip r:embed="rId46" cstate="print"/>
              <a:stretch>
                <a:fillRect/>
              </a:stretch>
            </a:blipFill>
          </p:spPr>
          <p:txBody>
            <a:bodyPr wrap="square" lIns="0" tIns="0" rIns="0" bIns="0" rtlCol="0"/>
            <a:lstStyle/>
            <a:p>
              <a:endParaRPr/>
            </a:p>
          </p:txBody>
        </p:sp>
        <p:sp>
          <p:nvSpPr>
            <p:cNvPr id="63" name="object 63"/>
            <p:cNvSpPr/>
            <p:nvPr/>
          </p:nvSpPr>
          <p:spPr>
            <a:xfrm>
              <a:off x="7610856" y="2750819"/>
              <a:ext cx="553720" cy="342900"/>
            </a:xfrm>
            <a:custGeom>
              <a:avLst/>
              <a:gdLst/>
              <a:ahLst/>
              <a:cxnLst/>
              <a:rect l="l" t="t" r="r" b="b"/>
              <a:pathLst>
                <a:path w="553720" h="342900">
                  <a:moveTo>
                    <a:pt x="51904" y="205397"/>
                  </a:moveTo>
                  <a:lnTo>
                    <a:pt x="49301" y="171831"/>
                  </a:lnTo>
                  <a:lnTo>
                    <a:pt x="44551" y="138938"/>
                  </a:lnTo>
                  <a:lnTo>
                    <a:pt x="39878" y="112776"/>
                  </a:lnTo>
                  <a:lnTo>
                    <a:pt x="33274" y="65532"/>
                  </a:lnTo>
                  <a:lnTo>
                    <a:pt x="18288" y="94742"/>
                  </a:lnTo>
                  <a:lnTo>
                    <a:pt x="29273" y="177927"/>
                  </a:lnTo>
                  <a:lnTo>
                    <a:pt x="31407" y="207264"/>
                  </a:lnTo>
                  <a:lnTo>
                    <a:pt x="32004" y="237286"/>
                  </a:lnTo>
                  <a:lnTo>
                    <a:pt x="31115" y="267716"/>
                  </a:lnTo>
                  <a:lnTo>
                    <a:pt x="32766" y="267716"/>
                  </a:lnTo>
                  <a:lnTo>
                    <a:pt x="33782" y="268224"/>
                  </a:lnTo>
                  <a:lnTo>
                    <a:pt x="35306" y="268224"/>
                  </a:lnTo>
                  <a:lnTo>
                    <a:pt x="38912" y="259918"/>
                  </a:lnTo>
                  <a:lnTo>
                    <a:pt x="43116" y="251853"/>
                  </a:lnTo>
                  <a:lnTo>
                    <a:pt x="47117" y="243293"/>
                  </a:lnTo>
                  <a:lnTo>
                    <a:pt x="50165" y="233553"/>
                  </a:lnTo>
                  <a:lnTo>
                    <a:pt x="51904" y="205397"/>
                  </a:lnTo>
                  <a:close/>
                </a:path>
                <a:path w="553720" h="342900">
                  <a:moveTo>
                    <a:pt x="56388" y="26416"/>
                  </a:moveTo>
                  <a:lnTo>
                    <a:pt x="53848" y="24384"/>
                  </a:lnTo>
                  <a:lnTo>
                    <a:pt x="39306" y="30670"/>
                  </a:lnTo>
                  <a:lnTo>
                    <a:pt x="22491" y="36106"/>
                  </a:lnTo>
                  <a:lnTo>
                    <a:pt x="7886" y="43675"/>
                  </a:lnTo>
                  <a:lnTo>
                    <a:pt x="0" y="56388"/>
                  </a:lnTo>
                  <a:lnTo>
                    <a:pt x="13893" y="52451"/>
                  </a:lnTo>
                  <a:lnTo>
                    <a:pt x="30480" y="46710"/>
                  </a:lnTo>
                  <a:lnTo>
                    <a:pt x="45529" y="39395"/>
                  </a:lnTo>
                  <a:lnTo>
                    <a:pt x="54864" y="30734"/>
                  </a:lnTo>
                  <a:lnTo>
                    <a:pt x="56388" y="27813"/>
                  </a:lnTo>
                  <a:lnTo>
                    <a:pt x="56388" y="26416"/>
                  </a:lnTo>
                  <a:close/>
                </a:path>
                <a:path w="553720" h="342900">
                  <a:moveTo>
                    <a:pt x="56388" y="3556"/>
                  </a:moveTo>
                  <a:lnTo>
                    <a:pt x="55638" y="977"/>
                  </a:lnTo>
                  <a:lnTo>
                    <a:pt x="54356" y="0"/>
                  </a:lnTo>
                  <a:lnTo>
                    <a:pt x="39357" y="6007"/>
                  </a:lnTo>
                  <a:lnTo>
                    <a:pt x="22313" y="11430"/>
                  </a:lnTo>
                  <a:lnTo>
                    <a:pt x="7696" y="19151"/>
                  </a:lnTo>
                  <a:lnTo>
                    <a:pt x="0" y="32004"/>
                  </a:lnTo>
                  <a:lnTo>
                    <a:pt x="15430" y="27203"/>
                  </a:lnTo>
                  <a:lnTo>
                    <a:pt x="31089" y="21018"/>
                  </a:lnTo>
                  <a:lnTo>
                    <a:pt x="45300" y="13220"/>
                  </a:lnTo>
                  <a:lnTo>
                    <a:pt x="56388" y="3556"/>
                  </a:lnTo>
                  <a:close/>
                </a:path>
                <a:path w="553720" h="342900">
                  <a:moveTo>
                    <a:pt x="56388" y="1524"/>
                  </a:moveTo>
                  <a:lnTo>
                    <a:pt x="55372" y="0"/>
                  </a:lnTo>
                  <a:lnTo>
                    <a:pt x="55638" y="977"/>
                  </a:lnTo>
                  <a:lnTo>
                    <a:pt x="56388" y="1524"/>
                  </a:lnTo>
                  <a:close/>
                </a:path>
                <a:path w="553720" h="342900">
                  <a:moveTo>
                    <a:pt x="553491" y="231660"/>
                  </a:moveTo>
                  <a:lnTo>
                    <a:pt x="553453" y="221970"/>
                  </a:lnTo>
                  <a:lnTo>
                    <a:pt x="553046" y="209778"/>
                  </a:lnTo>
                  <a:lnTo>
                    <a:pt x="550037" y="194945"/>
                  </a:lnTo>
                  <a:lnTo>
                    <a:pt x="540639" y="178308"/>
                  </a:lnTo>
                  <a:lnTo>
                    <a:pt x="539623" y="178308"/>
                  </a:lnTo>
                  <a:lnTo>
                    <a:pt x="535940" y="184404"/>
                  </a:lnTo>
                  <a:lnTo>
                    <a:pt x="532257" y="190373"/>
                  </a:lnTo>
                  <a:lnTo>
                    <a:pt x="528701" y="196469"/>
                  </a:lnTo>
                  <a:lnTo>
                    <a:pt x="534758" y="203263"/>
                  </a:lnTo>
                  <a:lnTo>
                    <a:pt x="541413" y="214376"/>
                  </a:lnTo>
                  <a:lnTo>
                    <a:pt x="544182" y="225983"/>
                  </a:lnTo>
                  <a:lnTo>
                    <a:pt x="538607" y="234188"/>
                  </a:lnTo>
                  <a:lnTo>
                    <a:pt x="522833" y="234073"/>
                  </a:lnTo>
                  <a:lnTo>
                    <a:pt x="513664" y="221970"/>
                  </a:lnTo>
                  <a:lnTo>
                    <a:pt x="508215" y="205155"/>
                  </a:lnTo>
                  <a:lnTo>
                    <a:pt x="503682" y="190881"/>
                  </a:lnTo>
                  <a:lnTo>
                    <a:pt x="503682" y="190373"/>
                  </a:lnTo>
                  <a:lnTo>
                    <a:pt x="503174" y="189357"/>
                  </a:lnTo>
                  <a:lnTo>
                    <a:pt x="502666" y="188849"/>
                  </a:lnTo>
                  <a:lnTo>
                    <a:pt x="500786" y="199351"/>
                  </a:lnTo>
                  <a:lnTo>
                    <a:pt x="499618" y="212458"/>
                  </a:lnTo>
                  <a:lnTo>
                    <a:pt x="497484" y="224586"/>
                  </a:lnTo>
                  <a:lnTo>
                    <a:pt x="492760" y="232156"/>
                  </a:lnTo>
                  <a:lnTo>
                    <a:pt x="488061" y="235712"/>
                  </a:lnTo>
                  <a:lnTo>
                    <a:pt x="479679" y="235204"/>
                  </a:lnTo>
                  <a:lnTo>
                    <a:pt x="471932" y="235204"/>
                  </a:lnTo>
                  <a:lnTo>
                    <a:pt x="451713" y="231660"/>
                  </a:lnTo>
                  <a:lnTo>
                    <a:pt x="437921" y="221970"/>
                  </a:lnTo>
                  <a:lnTo>
                    <a:pt x="429425" y="207568"/>
                  </a:lnTo>
                  <a:lnTo>
                    <a:pt x="425069" y="189865"/>
                  </a:lnTo>
                  <a:lnTo>
                    <a:pt x="424053" y="189357"/>
                  </a:lnTo>
                  <a:lnTo>
                    <a:pt x="423418" y="189357"/>
                  </a:lnTo>
                  <a:lnTo>
                    <a:pt x="422910" y="188849"/>
                  </a:lnTo>
                  <a:lnTo>
                    <a:pt x="417499" y="212064"/>
                  </a:lnTo>
                  <a:lnTo>
                    <a:pt x="414934" y="226606"/>
                  </a:lnTo>
                  <a:lnTo>
                    <a:pt x="403085" y="233857"/>
                  </a:lnTo>
                  <a:lnTo>
                    <a:pt x="369824" y="235204"/>
                  </a:lnTo>
                  <a:lnTo>
                    <a:pt x="361759" y="222821"/>
                  </a:lnTo>
                  <a:lnTo>
                    <a:pt x="357670" y="216458"/>
                  </a:lnTo>
                  <a:lnTo>
                    <a:pt x="353695" y="210058"/>
                  </a:lnTo>
                  <a:lnTo>
                    <a:pt x="342315" y="195834"/>
                  </a:lnTo>
                  <a:lnTo>
                    <a:pt x="329603" y="182181"/>
                  </a:lnTo>
                  <a:lnTo>
                    <a:pt x="325424" y="178308"/>
                  </a:lnTo>
                  <a:lnTo>
                    <a:pt x="315912" y="169481"/>
                  </a:lnTo>
                  <a:lnTo>
                    <a:pt x="301625" y="158115"/>
                  </a:lnTo>
                  <a:lnTo>
                    <a:pt x="282155" y="145351"/>
                  </a:lnTo>
                  <a:lnTo>
                    <a:pt x="273011" y="137401"/>
                  </a:lnTo>
                  <a:lnTo>
                    <a:pt x="306730" y="108445"/>
                  </a:lnTo>
                  <a:lnTo>
                    <a:pt x="352679" y="95250"/>
                  </a:lnTo>
                  <a:lnTo>
                    <a:pt x="352679" y="67056"/>
                  </a:lnTo>
                  <a:lnTo>
                    <a:pt x="315874" y="77965"/>
                  </a:lnTo>
                  <a:lnTo>
                    <a:pt x="281647" y="94297"/>
                  </a:lnTo>
                  <a:lnTo>
                    <a:pt x="256514" y="119786"/>
                  </a:lnTo>
                  <a:lnTo>
                    <a:pt x="247015" y="158115"/>
                  </a:lnTo>
                  <a:lnTo>
                    <a:pt x="252755" y="164160"/>
                  </a:lnTo>
                  <a:lnTo>
                    <a:pt x="259156" y="170383"/>
                  </a:lnTo>
                  <a:lnTo>
                    <a:pt x="266242" y="176022"/>
                  </a:lnTo>
                  <a:lnTo>
                    <a:pt x="274066" y="180340"/>
                  </a:lnTo>
                  <a:lnTo>
                    <a:pt x="277622" y="183388"/>
                  </a:lnTo>
                  <a:lnTo>
                    <a:pt x="277622" y="182372"/>
                  </a:lnTo>
                  <a:lnTo>
                    <a:pt x="280797" y="178308"/>
                  </a:lnTo>
                  <a:lnTo>
                    <a:pt x="301409" y="187617"/>
                  </a:lnTo>
                  <a:lnTo>
                    <a:pt x="318414" y="201612"/>
                  </a:lnTo>
                  <a:lnTo>
                    <a:pt x="333654" y="217424"/>
                  </a:lnTo>
                  <a:lnTo>
                    <a:pt x="348996" y="232156"/>
                  </a:lnTo>
                  <a:lnTo>
                    <a:pt x="348996" y="233172"/>
                  </a:lnTo>
                  <a:lnTo>
                    <a:pt x="350012" y="235204"/>
                  </a:lnTo>
                  <a:lnTo>
                    <a:pt x="232918" y="235204"/>
                  </a:lnTo>
                  <a:lnTo>
                    <a:pt x="219519" y="186690"/>
                  </a:lnTo>
                  <a:lnTo>
                    <a:pt x="207899" y="170307"/>
                  </a:lnTo>
                  <a:lnTo>
                    <a:pt x="205867" y="168783"/>
                  </a:lnTo>
                  <a:lnTo>
                    <a:pt x="200380" y="182372"/>
                  </a:lnTo>
                  <a:lnTo>
                    <a:pt x="198310" y="187617"/>
                  </a:lnTo>
                  <a:lnTo>
                    <a:pt x="195961" y="193929"/>
                  </a:lnTo>
                  <a:lnTo>
                    <a:pt x="204914" y="204622"/>
                  </a:lnTo>
                  <a:lnTo>
                    <a:pt x="214515" y="217919"/>
                  </a:lnTo>
                  <a:lnTo>
                    <a:pt x="221043" y="233857"/>
                  </a:lnTo>
                  <a:lnTo>
                    <a:pt x="220980" y="252857"/>
                  </a:lnTo>
                  <a:lnTo>
                    <a:pt x="202819" y="285597"/>
                  </a:lnTo>
                  <a:lnTo>
                    <a:pt x="169456" y="309524"/>
                  </a:lnTo>
                  <a:lnTo>
                    <a:pt x="126555" y="320713"/>
                  </a:lnTo>
                  <a:lnTo>
                    <a:pt x="79756" y="315214"/>
                  </a:lnTo>
                  <a:lnTo>
                    <a:pt x="78740" y="319278"/>
                  </a:lnTo>
                  <a:lnTo>
                    <a:pt x="77724" y="321310"/>
                  </a:lnTo>
                  <a:lnTo>
                    <a:pt x="91478" y="326580"/>
                  </a:lnTo>
                  <a:lnTo>
                    <a:pt x="104775" y="331851"/>
                  </a:lnTo>
                  <a:lnTo>
                    <a:pt x="116039" y="336130"/>
                  </a:lnTo>
                  <a:lnTo>
                    <a:pt x="129171" y="340233"/>
                  </a:lnTo>
                  <a:lnTo>
                    <a:pt x="143649" y="342531"/>
                  </a:lnTo>
                  <a:lnTo>
                    <a:pt x="159004" y="341376"/>
                  </a:lnTo>
                  <a:lnTo>
                    <a:pt x="182816" y="331482"/>
                  </a:lnTo>
                  <a:lnTo>
                    <a:pt x="196799" y="320713"/>
                  </a:lnTo>
                  <a:lnTo>
                    <a:pt x="206857" y="312966"/>
                  </a:lnTo>
                  <a:lnTo>
                    <a:pt x="225450" y="289166"/>
                  </a:lnTo>
                  <a:lnTo>
                    <a:pt x="232918" y="263398"/>
                  </a:lnTo>
                  <a:lnTo>
                    <a:pt x="337185" y="265976"/>
                  </a:lnTo>
                  <a:lnTo>
                    <a:pt x="390042" y="263613"/>
                  </a:lnTo>
                  <a:lnTo>
                    <a:pt x="390842" y="263398"/>
                  </a:lnTo>
                  <a:lnTo>
                    <a:pt x="426593" y="253873"/>
                  </a:lnTo>
                  <a:lnTo>
                    <a:pt x="444627" y="260057"/>
                  </a:lnTo>
                  <a:lnTo>
                    <a:pt x="467652" y="263512"/>
                  </a:lnTo>
                  <a:lnTo>
                    <a:pt x="490181" y="261899"/>
                  </a:lnTo>
                  <a:lnTo>
                    <a:pt x="504863" y="253873"/>
                  </a:lnTo>
                  <a:lnTo>
                    <a:pt x="506730" y="252857"/>
                  </a:lnTo>
                  <a:lnTo>
                    <a:pt x="514299" y="258953"/>
                  </a:lnTo>
                  <a:lnTo>
                    <a:pt x="525602" y="262089"/>
                  </a:lnTo>
                  <a:lnTo>
                    <a:pt x="538924" y="263245"/>
                  </a:lnTo>
                  <a:lnTo>
                    <a:pt x="552577" y="263398"/>
                  </a:lnTo>
                  <a:lnTo>
                    <a:pt x="552856" y="252857"/>
                  </a:lnTo>
                  <a:lnTo>
                    <a:pt x="553046" y="245795"/>
                  </a:lnTo>
                  <a:lnTo>
                    <a:pt x="553364" y="235712"/>
                  </a:lnTo>
                  <a:lnTo>
                    <a:pt x="553415" y="234188"/>
                  </a:lnTo>
                  <a:lnTo>
                    <a:pt x="553491" y="231660"/>
                  </a:lnTo>
                  <a:close/>
                </a:path>
              </a:pathLst>
            </a:custGeom>
            <a:solidFill>
              <a:srgbClr val="FFFFFF"/>
            </a:solidFill>
          </p:spPr>
          <p:txBody>
            <a:bodyPr wrap="square" lIns="0" tIns="0" rIns="0" bIns="0" rtlCol="0"/>
            <a:lstStyle/>
            <a:p>
              <a:endParaRPr/>
            </a:p>
          </p:txBody>
        </p:sp>
        <p:sp>
          <p:nvSpPr>
            <p:cNvPr id="64" name="object 64"/>
            <p:cNvSpPr/>
            <p:nvPr/>
          </p:nvSpPr>
          <p:spPr>
            <a:xfrm>
              <a:off x="8071104" y="2823971"/>
              <a:ext cx="76200" cy="79248"/>
            </a:xfrm>
            <a:prstGeom prst="rect">
              <a:avLst/>
            </a:prstGeom>
            <a:blipFill>
              <a:blip r:embed="rId47" cstate="print"/>
              <a:stretch>
                <a:fillRect/>
              </a:stretch>
            </a:blipFill>
          </p:spPr>
          <p:txBody>
            <a:bodyPr wrap="square" lIns="0" tIns="0" rIns="0" bIns="0" rtlCol="0"/>
            <a:lstStyle/>
            <a:p>
              <a:endParaRPr/>
            </a:p>
          </p:txBody>
        </p:sp>
        <p:sp>
          <p:nvSpPr>
            <p:cNvPr id="65" name="object 65"/>
            <p:cNvSpPr/>
            <p:nvPr/>
          </p:nvSpPr>
          <p:spPr>
            <a:xfrm>
              <a:off x="8619744" y="2842259"/>
              <a:ext cx="144779" cy="170687"/>
            </a:xfrm>
            <a:prstGeom prst="rect">
              <a:avLst/>
            </a:prstGeom>
            <a:blipFill>
              <a:blip r:embed="rId48" cstate="print"/>
              <a:stretch>
                <a:fillRect/>
              </a:stretch>
            </a:blipFill>
          </p:spPr>
          <p:txBody>
            <a:bodyPr wrap="square" lIns="0" tIns="0" rIns="0" bIns="0" rtlCol="0"/>
            <a:lstStyle/>
            <a:p>
              <a:endParaRPr/>
            </a:p>
          </p:txBody>
        </p:sp>
        <p:sp>
          <p:nvSpPr>
            <p:cNvPr id="66" name="object 66"/>
            <p:cNvSpPr/>
            <p:nvPr/>
          </p:nvSpPr>
          <p:spPr>
            <a:xfrm>
              <a:off x="8795004" y="2834639"/>
              <a:ext cx="341375" cy="178308"/>
            </a:xfrm>
            <a:prstGeom prst="rect">
              <a:avLst/>
            </a:prstGeom>
            <a:blipFill>
              <a:blip r:embed="rId49" cstate="print"/>
              <a:stretch>
                <a:fillRect/>
              </a:stretch>
            </a:blipFill>
          </p:spPr>
          <p:txBody>
            <a:bodyPr wrap="square" lIns="0" tIns="0" rIns="0" bIns="0" rtlCol="0"/>
            <a:lstStyle/>
            <a:p>
              <a:endParaRPr/>
            </a:p>
          </p:txBody>
        </p:sp>
        <p:sp>
          <p:nvSpPr>
            <p:cNvPr id="67" name="object 67"/>
            <p:cNvSpPr/>
            <p:nvPr/>
          </p:nvSpPr>
          <p:spPr>
            <a:xfrm>
              <a:off x="9156192" y="2889503"/>
              <a:ext cx="111251" cy="123443"/>
            </a:xfrm>
            <a:prstGeom prst="rect">
              <a:avLst/>
            </a:prstGeom>
            <a:blipFill>
              <a:blip r:embed="rId50" cstate="print"/>
              <a:stretch>
                <a:fillRect/>
              </a:stretch>
            </a:blipFill>
          </p:spPr>
          <p:txBody>
            <a:bodyPr wrap="square" lIns="0" tIns="0" rIns="0" bIns="0" rtlCol="0"/>
            <a:lstStyle/>
            <a:p>
              <a:endParaRPr/>
            </a:p>
          </p:txBody>
        </p:sp>
        <p:sp>
          <p:nvSpPr>
            <p:cNvPr id="68" name="object 68"/>
            <p:cNvSpPr/>
            <p:nvPr/>
          </p:nvSpPr>
          <p:spPr>
            <a:xfrm>
              <a:off x="6910323" y="5419885"/>
              <a:ext cx="246379" cy="272415"/>
            </a:xfrm>
            <a:custGeom>
              <a:avLst/>
              <a:gdLst/>
              <a:ahLst/>
              <a:cxnLst/>
              <a:rect l="l" t="t" r="r" b="b"/>
              <a:pathLst>
                <a:path w="246379" h="272414">
                  <a:moveTo>
                    <a:pt x="159646" y="0"/>
                  </a:moveTo>
                  <a:lnTo>
                    <a:pt x="121856" y="10586"/>
                  </a:lnTo>
                  <a:lnTo>
                    <a:pt x="100258" y="34436"/>
                  </a:lnTo>
                  <a:lnTo>
                    <a:pt x="108711" y="68419"/>
                  </a:lnTo>
                  <a:lnTo>
                    <a:pt x="100965" y="75912"/>
                  </a:lnTo>
                  <a:lnTo>
                    <a:pt x="100965" y="77944"/>
                  </a:lnTo>
                  <a:lnTo>
                    <a:pt x="95827" y="73402"/>
                  </a:lnTo>
                  <a:lnTo>
                    <a:pt x="91011" y="68562"/>
                  </a:lnTo>
                  <a:lnTo>
                    <a:pt x="85838" y="64031"/>
                  </a:lnTo>
                  <a:lnTo>
                    <a:pt x="79628" y="60418"/>
                  </a:lnTo>
                  <a:lnTo>
                    <a:pt x="71689" y="58489"/>
                  </a:lnTo>
                  <a:lnTo>
                    <a:pt x="62690" y="57941"/>
                  </a:lnTo>
                  <a:lnTo>
                    <a:pt x="53715" y="58632"/>
                  </a:lnTo>
                  <a:lnTo>
                    <a:pt x="45847" y="60418"/>
                  </a:lnTo>
                  <a:lnTo>
                    <a:pt x="21169" y="81847"/>
                  </a:lnTo>
                  <a:lnTo>
                    <a:pt x="12160" y="117742"/>
                  </a:lnTo>
                  <a:lnTo>
                    <a:pt x="12057" y="161520"/>
                  </a:lnTo>
                  <a:lnTo>
                    <a:pt x="14097" y="206595"/>
                  </a:lnTo>
                  <a:lnTo>
                    <a:pt x="40004" y="206595"/>
                  </a:lnTo>
                  <a:lnTo>
                    <a:pt x="38423" y="172188"/>
                  </a:lnTo>
                  <a:lnTo>
                    <a:pt x="38115" y="130792"/>
                  </a:lnTo>
                  <a:lnTo>
                    <a:pt x="43451" y="95134"/>
                  </a:lnTo>
                  <a:lnTo>
                    <a:pt x="58800" y="77944"/>
                  </a:lnTo>
                  <a:lnTo>
                    <a:pt x="78960" y="90473"/>
                  </a:lnTo>
                  <a:lnTo>
                    <a:pt x="86248" y="127029"/>
                  </a:lnTo>
                  <a:lnTo>
                    <a:pt x="86322" y="171205"/>
                  </a:lnTo>
                  <a:lnTo>
                    <a:pt x="84835" y="206595"/>
                  </a:lnTo>
                  <a:lnTo>
                    <a:pt x="109727" y="206595"/>
                  </a:lnTo>
                  <a:lnTo>
                    <a:pt x="107940" y="169185"/>
                  </a:lnTo>
                  <a:lnTo>
                    <a:pt x="107807" y="129633"/>
                  </a:lnTo>
                  <a:lnTo>
                    <a:pt x="114889" y="96652"/>
                  </a:lnTo>
                  <a:lnTo>
                    <a:pt x="134747" y="78960"/>
                  </a:lnTo>
                  <a:lnTo>
                    <a:pt x="163248" y="83952"/>
                  </a:lnTo>
                  <a:lnTo>
                    <a:pt x="177498" y="110043"/>
                  </a:lnTo>
                  <a:lnTo>
                    <a:pt x="180627" y="145611"/>
                  </a:lnTo>
                  <a:lnTo>
                    <a:pt x="175768" y="179036"/>
                  </a:lnTo>
                  <a:lnTo>
                    <a:pt x="147443" y="218880"/>
                  </a:lnTo>
                  <a:lnTo>
                    <a:pt x="85903" y="228088"/>
                  </a:lnTo>
                  <a:lnTo>
                    <a:pt x="43846" y="227883"/>
                  </a:lnTo>
                  <a:lnTo>
                    <a:pt x="12505" y="238085"/>
                  </a:lnTo>
                  <a:lnTo>
                    <a:pt x="0" y="272254"/>
                  </a:lnTo>
                  <a:lnTo>
                    <a:pt x="26034" y="272254"/>
                  </a:lnTo>
                  <a:lnTo>
                    <a:pt x="41243" y="251404"/>
                  </a:lnTo>
                  <a:lnTo>
                    <a:pt x="76739" y="245473"/>
                  </a:lnTo>
                  <a:lnTo>
                    <a:pt x="118475" y="244804"/>
                  </a:lnTo>
                  <a:lnTo>
                    <a:pt x="182903" y="212770"/>
                  </a:lnTo>
                  <a:lnTo>
                    <a:pt x="201929" y="168749"/>
                  </a:lnTo>
                  <a:lnTo>
                    <a:pt x="205049" y="119012"/>
                  </a:lnTo>
                  <a:lnTo>
                    <a:pt x="187832" y="74896"/>
                  </a:lnTo>
                  <a:lnTo>
                    <a:pt x="174656" y="64891"/>
                  </a:lnTo>
                  <a:lnTo>
                    <a:pt x="159384" y="61053"/>
                  </a:lnTo>
                  <a:lnTo>
                    <a:pt x="143255" y="58644"/>
                  </a:lnTo>
                  <a:lnTo>
                    <a:pt x="127507" y="52925"/>
                  </a:lnTo>
                  <a:lnTo>
                    <a:pt x="132586" y="29997"/>
                  </a:lnTo>
                  <a:lnTo>
                    <a:pt x="155654" y="20762"/>
                  </a:lnTo>
                  <a:lnTo>
                    <a:pt x="183890" y="23100"/>
                  </a:lnTo>
                  <a:lnTo>
                    <a:pt x="204470" y="34891"/>
                  </a:lnTo>
                  <a:lnTo>
                    <a:pt x="215852" y="65952"/>
                  </a:lnTo>
                  <a:lnTo>
                    <a:pt x="219519" y="112504"/>
                  </a:lnTo>
                  <a:lnTo>
                    <a:pt x="218900" y="163175"/>
                  </a:lnTo>
                  <a:lnTo>
                    <a:pt x="217424" y="206595"/>
                  </a:lnTo>
                  <a:lnTo>
                    <a:pt x="243458" y="206595"/>
                  </a:lnTo>
                  <a:lnTo>
                    <a:pt x="245096" y="156952"/>
                  </a:lnTo>
                  <a:lnTo>
                    <a:pt x="245893" y="108065"/>
                  </a:lnTo>
                  <a:lnTo>
                    <a:pt x="241502" y="63921"/>
                  </a:lnTo>
                  <a:lnTo>
                    <a:pt x="227576" y="28506"/>
                  </a:lnTo>
                  <a:lnTo>
                    <a:pt x="199771" y="5808"/>
                  </a:lnTo>
                  <a:lnTo>
                    <a:pt x="159646" y="0"/>
                  </a:lnTo>
                  <a:close/>
                </a:path>
              </a:pathLst>
            </a:custGeom>
            <a:solidFill>
              <a:srgbClr val="FFFFFF"/>
            </a:solidFill>
          </p:spPr>
          <p:txBody>
            <a:bodyPr wrap="square" lIns="0" tIns="0" rIns="0" bIns="0" rtlCol="0"/>
            <a:lstStyle/>
            <a:p>
              <a:endParaRPr/>
            </a:p>
          </p:txBody>
        </p:sp>
        <p:sp>
          <p:nvSpPr>
            <p:cNvPr id="69" name="object 69"/>
            <p:cNvSpPr/>
            <p:nvPr/>
          </p:nvSpPr>
          <p:spPr>
            <a:xfrm>
              <a:off x="6454139" y="5477255"/>
              <a:ext cx="163062" cy="214884"/>
            </a:xfrm>
            <a:prstGeom prst="rect">
              <a:avLst/>
            </a:prstGeom>
            <a:blipFill>
              <a:blip r:embed="rId51" cstate="print"/>
              <a:stretch>
                <a:fillRect/>
              </a:stretch>
            </a:blipFill>
          </p:spPr>
          <p:txBody>
            <a:bodyPr wrap="square" lIns="0" tIns="0" rIns="0" bIns="0" rtlCol="0"/>
            <a:lstStyle/>
            <a:p>
              <a:endParaRPr/>
            </a:p>
          </p:txBody>
        </p:sp>
        <p:sp>
          <p:nvSpPr>
            <p:cNvPr id="70" name="object 70"/>
            <p:cNvSpPr/>
            <p:nvPr/>
          </p:nvSpPr>
          <p:spPr>
            <a:xfrm>
              <a:off x="6640919" y="5422391"/>
              <a:ext cx="264795" cy="203835"/>
            </a:xfrm>
            <a:custGeom>
              <a:avLst/>
              <a:gdLst/>
              <a:ahLst/>
              <a:cxnLst/>
              <a:rect l="l" t="t" r="r" b="b"/>
              <a:pathLst>
                <a:path w="264795" h="203835">
                  <a:moveTo>
                    <a:pt x="169837" y="20574"/>
                  </a:moveTo>
                  <a:lnTo>
                    <a:pt x="168211" y="12598"/>
                  </a:lnTo>
                  <a:lnTo>
                    <a:pt x="163779" y="6057"/>
                  </a:lnTo>
                  <a:lnTo>
                    <a:pt x="157238" y="1625"/>
                  </a:lnTo>
                  <a:lnTo>
                    <a:pt x="149263" y="0"/>
                  </a:lnTo>
                  <a:lnTo>
                    <a:pt x="141274" y="1625"/>
                  </a:lnTo>
                  <a:lnTo>
                    <a:pt x="134734" y="6057"/>
                  </a:lnTo>
                  <a:lnTo>
                    <a:pt x="130302" y="12598"/>
                  </a:lnTo>
                  <a:lnTo>
                    <a:pt x="128689" y="20574"/>
                  </a:lnTo>
                  <a:lnTo>
                    <a:pt x="130302" y="28562"/>
                  </a:lnTo>
                  <a:lnTo>
                    <a:pt x="134734" y="35102"/>
                  </a:lnTo>
                  <a:lnTo>
                    <a:pt x="141274" y="39535"/>
                  </a:lnTo>
                  <a:lnTo>
                    <a:pt x="149263" y="41148"/>
                  </a:lnTo>
                  <a:lnTo>
                    <a:pt x="157238" y="39535"/>
                  </a:lnTo>
                  <a:lnTo>
                    <a:pt x="163779" y="35102"/>
                  </a:lnTo>
                  <a:lnTo>
                    <a:pt x="168211" y="28562"/>
                  </a:lnTo>
                  <a:lnTo>
                    <a:pt x="169837" y="20574"/>
                  </a:lnTo>
                  <a:close/>
                </a:path>
                <a:path w="264795" h="203835">
                  <a:moveTo>
                    <a:pt x="264325" y="54737"/>
                  </a:moveTo>
                  <a:lnTo>
                    <a:pt x="231406" y="54190"/>
                  </a:lnTo>
                  <a:lnTo>
                    <a:pt x="198704" y="54838"/>
                  </a:lnTo>
                  <a:lnTo>
                    <a:pt x="169506" y="58953"/>
                  </a:lnTo>
                  <a:lnTo>
                    <a:pt x="160959" y="62725"/>
                  </a:lnTo>
                  <a:lnTo>
                    <a:pt x="160959" y="143192"/>
                  </a:lnTo>
                  <a:lnTo>
                    <a:pt x="157962" y="169646"/>
                  </a:lnTo>
                  <a:lnTo>
                    <a:pt x="144056" y="183769"/>
                  </a:lnTo>
                  <a:lnTo>
                    <a:pt x="130886" y="167271"/>
                  </a:lnTo>
                  <a:lnTo>
                    <a:pt x="129235" y="142963"/>
                  </a:lnTo>
                  <a:lnTo>
                    <a:pt x="135013" y="118084"/>
                  </a:lnTo>
                  <a:lnTo>
                    <a:pt x="144056" y="99949"/>
                  </a:lnTo>
                  <a:lnTo>
                    <a:pt x="155486" y="116065"/>
                  </a:lnTo>
                  <a:lnTo>
                    <a:pt x="160959" y="143192"/>
                  </a:lnTo>
                  <a:lnTo>
                    <a:pt x="160959" y="62725"/>
                  </a:lnTo>
                  <a:lnTo>
                    <a:pt x="147104" y="68834"/>
                  </a:lnTo>
                  <a:lnTo>
                    <a:pt x="112941" y="56769"/>
                  </a:lnTo>
                  <a:lnTo>
                    <a:pt x="81191" y="54140"/>
                  </a:lnTo>
                  <a:lnTo>
                    <a:pt x="30340" y="74295"/>
                  </a:lnTo>
                  <a:lnTo>
                    <a:pt x="2540" y="121005"/>
                  </a:lnTo>
                  <a:lnTo>
                    <a:pt x="0" y="155930"/>
                  </a:lnTo>
                  <a:lnTo>
                    <a:pt x="9702" y="186702"/>
                  </a:lnTo>
                  <a:lnTo>
                    <a:pt x="34582" y="203835"/>
                  </a:lnTo>
                  <a:lnTo>
                    <a:pt x="65481" y="197954"/>
                  </a:lnTo>
                  <a:lnTo>
                    <a:pt x="74193" y="182753"/>
                  </a:lnTo>
                  <a:lnTo>
                    <a:pt x="80048" y="172554"/>
                  </a:lnTo>
                  <a:lnTo>
                    <a:pt x="78727" y="141351"/>
                  </a:lnTo>
                  <a:lnTo>
                    <a:pt x="73177" y="133604"/>
                  </a:lnTo>
                  <a:lnTo>
                    <a:pt x="62014" y="118084"/>
                  </a:lnTo>
                  <a:lnTo>
                    <a:pt x="55816" y="117767"/>
                  </a:lnTo>
                  <a:lnTo>
                    <a:pt x="55816" y="164617"/>
                  </a:lnTo>
                  <a:lnTo>
                    <a:pt x="49847" y="178968"/>
                  </a:lnTo>
                  <a:lnTo>
                    <a:pt x="37249" y="182753"/>
                  </a:lnTo>
                  <a:lnTo>
                    <a:pt x="30530" y="175831"/>
                  </a:lnTo>
                  <a:lnTo>
                    <a:pt x="25730" y="163639"/>
                  </a:lnTo>
                  <a:lnTo>
                    <a:pt x="24726" y="150215"/>
                  </a:lnTo>
                  <a:lnTo>
                    <a:pt x="29375" y="139573"/>
                  </a:lnTo>
                  <a:lnTo>
                    <a:pt x="31534" y="136144"/>
                  </a:lnTo>
                  <a:lnTo>
                    <a:pt x="34074" y="135636"/>
                  </a:lnTo>
                  <a:lnTo>
                    <a:pt x="37249" y="133604"/>
                  </a:lnTo>
                  <a:lnTo>
                    <a:pt x="42837" y="133604"/>
                  </a:lnTo>
                  <a:lnTo>
                    <a:pt x="44488" y="134112"/>
                  </a:lnTo>
                  <a:lnTo>
                    <a:pt x="47536" y="136652"/>
                  </a:lnTo>
                  <a:lnTo>
                    <a:pt x="55067" y="147802"/>
                  </a:lnTo>
                  <a:lnTo>
                    <a:pt x="55816" y="164617"/>
                  </a:lnTo>
                  <a:lnTo>
                    <a:pt x="55816" y="117767"/>
                  </a:lnTo>
                  <a:lnTo>
                    <a:pt x="30391" y="116459"/>
                  </a:lnTo>
                  <a:lnTo>
                    <a:pt x="43827" y="91897"/>
                  </a:lnTo>
                  <a:lnTo>
                    <a:pt x="67208" y="79425"/>
                  </a:lnTo>
                  <a:lnTo>
                    <a:pt x="96316" y="77228"/>
                  </a:lnTo>
                  <a:lnTo>
                    <a:pt x="126911" y="83439"/>
                  </a:lnTo>
                  <a:lnTo>
                    <a:pt x="122631" y="90119"/>
                  </a:lnTo>
                  <a:lnTo>
                    <a:pt x="118402" y="96659"/>
                  </a:lnTo>
                  <a:lnTo>
                    <a:pt x="114261" y="103085"/>
                  </a:lnTo>
                  <a:lnTo>
                    <a:pt x="110274" y="109474"/>
                  </a:lnTo>
                  <a:lnTo>
                    <a:pt x="103555" y="137731"/>
                  </a:lnTo>
                  <a:lnTo>
                    <a:pt x="105448" y="166662"/>
                  </a:lnTo>
                  <a:lnTo>
                    <a:pt x="116370" y="190601"/>
                  </a:lnTo>
                  <a:lnTo>
                    <a:pt x="136817" y="203835"/>
                  </a:lnTo>
                  <a:lnTo>
                    <a:pt x="162052" y="200837"/>
                  </a:lnTo>
                  <a:lnTo>
                    <a:pt x="177457" y="183769"/>
                  </a:lnTo>
                  <a:lnTo>
                    <a:pt x="178663" y="182435"/>
                  </a:lnTo>
                  <a:lnTo>
                    <a:pt x="186499" y="156044"/>
                  </a:lnTo>
                  <a:lnTo>
                    <a:pt x="185458" y="129032"/>
                  </a:lnTo>
                  <a:lnTo>
                    <a:pt x="181927" y="116065"/>
                  </a:lnTo>
                  <a:lnTo>
                    <a:pt x="176923" y="104635"/>
                  </a:lnTo>
                  <a:lnTo>
                    <a:pt x="174155" y="99949"/>
                  </a:lnTo>
                  <a:lnTo>
                    <a:pt x="170751" y="94234"/>
                  </a:lnTo>
                  <a:lnTo>
                    <a:pt x="163741" y="84328"/>
                  </a:lnTo>
                  <a:lnTo>
                    <a:pt x="172821" y="79679"/>
                  </a:lnTo>
                  <a:lnTo>
                    <a:pt x="182651" y="77228"/>
                  </a:lnTo>
                  <a:lnTo>
                    <a:pt x="184518" y="76758"/>
                  </a:lnTo>
                  <a:lnTo>
                    <a:pt x="197472" y="75247"/>
                  </a:lnTo>
                  <a:lnTo>
                    <a:pt x="210350" y="74803"/>
                  </a:lnTo>
                  <a:lnTo>
                    <a:pt x="210350" y="203835"/>
                  </a:lnTo>
                  <a:lnTo>
                    <a:pt x="236385" y="203835"/>
                  </a:lnTo>
                  <a:lnTo>
                    <a:pt x="236385" y="74803"/>
                  </a:lnTo>
                  <a:lnTo>
                    <a:pt x="264325" y="74803"/>
                  </a:lnTo>
                  <a:lnTo>
                    <a:pt x="264325" y="68834"/>
                  </a:lnTo>
                  <a:lnTo>
                    <a:pt x="264325" y="54737"/>
                  </a:lnTo>
                  <a:close/>
                </a:path>
              </a:pathLst>
            </a:custGeom>
            <a:solidFill>
              <a:srgbClr val="FFFFFF"/>
            </a:solidFill>
          </p:spPr>
          <p:txBody>
            <a:bodyPr wrap="square" lIns="0" tIns="0" rIns="0" bIns="0" rtlCol="0"/>
            <a:lstStyle/>
            <a:p>
              <a:endParaRPr/>
            </a:p>
          </p:txBody>
        </p:sp>
        <p:sp>
          <p:nvSpPr>
            <p:cNvPr id="71" name="object 71"/>
            <p:cNvSpPr/>
            <p:nvPr/>
          </p:nvSpPr>
          <p:spPr>
            <a:xfrm>
              <a:off x="8819387" y="4460240"/>
              <a:ext cx="312419" cy="168148"/>
            </a:xfrm>
            <a:prstGeom prst="rect">
              <a:avLst/>
            </a:prstGeom>
            <a:blipFill>
              <a:blip r:embed="rId52" cstate="print"/>
              <a:stretch>
                <a:fillRect/>
              </a:stretch>
            </a:blipFill>
          </p:spPr>
          <p:txBody>
            <a:bodyPr wrap="square" lIns="0" tIns="0" rIns="0" bIns="0" rtlCol="0"/>
            <a:lstStyle/>
            <a:p>
              <a:endParaRPr/>
            </a:p>
          </p:txBody>
        </p:sp>
        <p:sp>
          <p:nvSpPr>
            <p:cNvPr id="72" name="object 72"/>
            <p:cNvSpPr/>
            <p:nvPr/>
          </p:nvSpPr>
          <p:spPr>
            <a:xfrm>
              <a:off x="9156192" y="4450079"/>
              <a:ext cx="111251" cy="175260"/>
            </a:xfrm>
            <a:prstGeom prst="rect">
              <a:avLst/>
            </a:prstGeom>
            <a:blipFill>
              <a:blip r:embed="rId53" cstate="print"/>
              <a:stretch>
                <a:fillRect/>
              </a:stretch>
            </a:blipFill>
          </p:spPr>
          <p:txBody>
            <a:bodyPr wrap="square" lIns="0" tIns="0" rIns="0" bIns="0" rtlCol="0"/>
            <a:lstStyle/>
            <a:p>
              <a:endParaRPr/>
            </a:p>
          </p:txBody>
        </p:sp>
        <p:sp>
          <p:nvSpPr>
            <p:cNvPr id="73" name="object 73"/>
            <p:cNvSpPr/>
            <p:nvPr/>
          </p:nvSpPr>
          <p:spPr>
            <a:xfrm>
              <a:off x="6505955" y="3348227"/>
              <a:ext cx="192024" cy="195072"/>
            </a:xfrm>
            <a:prstGeom prst="rect">
              <a:avLst/>
            </a:prstGeom>
            <a:blipFill>
              <a:blip r:embed="rId54" cstate="print"/>
              <a:stretch>
                <a:fillRect/>
              </a:stretch>
            </a:blipFill>
          </p:spPr>
          <p:txBody>
            <a:bodyPr wrap="square" lIns="0" tIns="0" rIns="0" bIns="0" rtlCol="0"/>
            <a:lstStyle/>
            <a:p>
              <a:endParaRPr/>
            </a:p>
          </p:txBody>
        </p:sp>
        <p:sp>
          <p:nvSpPr>
            <p:cNvPr id="74" name="object 74"/>
            <p:cNvSpPr/>
            <p:nvPr/>
          </p:nvSpPr>
          <p:spPr>
            <a:xfrm>
              <a:off x="6728460" y="3348227"/>
              <a:ext cx="396240" cy="198120"/>
            </a:xfrm>
            <a:prstGeom prst="rect">
              <a:avLst/>
            </a:prstGeom>
            <a:blipFill>
              <a:blip r:embed="rId55" cstate="print"/>
              <a:stretch>
                <a:fillRect/>
              </a:stretch>
            </a:blipFill>
          </p:spPr>
          <p:txBody>
            <a:bodyPr wrap="square" lIns="0" tIns="0" rIns="0" bIns="0" rtlCol="0"/>
            <a:lstStyle/>
            <a:p>
              <a:endParaRPr/>
            </a:p>
          </p:txBody>
        </p:sp>
        <p:sp>
          <p:nvSpPr>
            <p:cNvPr id="75" name="object 75"/>
            <p:cNvSpPr/>
            <p:nvPr/>
          </p:nvSpPr>
          <p:spPr>
            <a:xfrm>
              <a:off x="8656320" y="3309111"/>
              <a:ext cx="611505" cy="276860"/>
            </a:xfrm>
            <a:custGeom>
              <a:avLst/>
              <a:gdLst/>
              <a:ahLst/>
              <a:cxnLst/>
              <a:rect l="l" t="t" r="r" b="b"/>
              <a:pathLst>
                <a:path w="611504" h="276860">
                  <a:moveTo>
                    <a:pt x="66167" y="44450"/>
                  </a:moveTo>
                  <a:lnTo>
                    <a:pt x="63627" y="38100"/>
                  </a:lnTo>
                  <a:lnTo>
                    <a:pt x="61214" y="34290"/>
                  </a:lnTo>
                  <a:lnTo>
                    <a:pt x="57531" y="29210"/>
                  </a:lnTo>
                  <a:lnTo>
                    <a:pt x="52705" y="25400"/>
                  </a:lnTo>
                  <a:lnTo>
                    <a:pt x="48526" y="20320"/>
                  </a:lnTo>
                  <a:lnTo>
                    <a:pt x="43459" y="15240"/>
                  </a:lnTo>
                  <a:lnTo>
                    <a:pt x="37477" y="11430"/>
                  </a:lnTo>
                  <a:lnTo>
                    <a:pt x="30607" y="7620"/>
                  </a:lnTo>
                  <a:lnTo>
                    <a:pt x="26924" y="11430"/>
                  </a:lnTo>
                  <a:lnTo>
                    <a:pt x="33020" y="17780"/>
                  </a:lnTo>
                  <a:lnTo>
                    <a:pt x="37973" y="24130"/>
                  </a:lnTo>
                  <a:lnTo>
                    <a:pt x="41656" y="27940"/>
                  </a:lnTo>
                  <a:lnTo>
                    <a:pt x="45339" y="34290"/>
                  </a:lnTo>
                  <a:lnTo>
                    <a:pt x="47752" y="41910"/>
                  </a:lnTo>
                  <a:lnTo>
                    <a:pt x="51435" y="49530"/>
                  </a:lnTo>
                  <a:lnTo>
                    <a:pt x="52705" y="53340"/>
                  </a:lnTo>
                  <a:lnTo>
                    <a:pt x="53848" y="55880"/>
                  </a:lnTo>
                  <a:lnTo>
                    <a:pt x="53848" y="57150"/>
                  </a:lnTo>
                  <a:lnTo>
                    <a:pt x="55118" y="58420"/>
                  </a:lnTo>
                  <a:lnTo>
                    <a:pt x="63627" y="58420"/>
                  </a:lnTo>
                  <a:lnTo>
                    <a:pt x="66167" y="55880"/>
                  </a:lnTo>
                  <a:lnTo>
                    <a:pt x="66167" y="44450"/>
                  </a:lnTo>
                  <a:close/>
                </a:path>
                <a:path w="611504" h="276860">
                  <a:moveTo>
                    <a:pt x="90551" y="199390"/>
                  </a:moveTo>
                  <a:lnTo>
                    <a:pt x="88138" y="194310"/>
                  </a:lnTo>
                  <a:lnTo>
                    <a:pt x="83299" y="199390"/>
                  </a:lnTo>
                  <a:lnTo>
                    <a:pt x="77889" y="204470"/>
                  </a:lnTo>
                  <a:lnTo>
                    <a:pt x="64897" y="214630"/>
                  </a:lnTo>
                  <a:lnTo>
                    <a:pt x="61214" y="217170"/>
                  </a:lnTo>
                  <a:lnTo>
                    <a:pt x="58801" y="218440"/>
                  </a:lnTo>
                  <a:lnTo>
                    <a:pt x="55118" y="220980"/>
                  </a:lnTo>
                  <a:lnTo>
                    <a:pt x="55118" y="109220"/>
                  </a:lnTo>
                  <a:lnTo>
                    <a:pt x="63627" y="104140"/>
                  </a:lnTo>
                  <a:lnTo>
                    <a:pt x="68580" y="100330"/>
                  </a:lnTo>
                  <a:lnTo>
                    <a:pt x="68580" y="97790"/>
                  </a:lnTo>
                  <a:lnTo>
                    <a:pt x="67310" y="96520"/>
                  </a:lnTo>
                  <a:lnTo>
                    <a:pt x="66725" y="95250"/>
                  </a:lnTo>
                  <a:lnTo>
                    <a:pt x="66167" y="93980"/>
                  </a:lnTo>
                  <a:lnTo>
                    <a:pt x="62484" y="91440"/>
                  </a:lnTo>
                  <a:lnTo>
                    <a:pt x="57531" y="86360"/>
                  </a:lnTo>
                  <a:lnTo>
                    <a:pt x="50165" y="81280"/>
                  </a:lnTo>
                  <a:lnTo>
                    <a:pt x="39116" y="95250"/>
                  </a:lnTo>
                  <a:lnTo>
                    <a:pt x="14808" y="95250"/>
                  </a:lnTo>
                  <a:lnTo>
                    <a:pt x="6870" y="93980"/>
                  </a:lnTo>
                  <a:lnTo>
                    <a:pt x="0" y="92710"/>
                  </a:lnTo>
                  <a:lnTo>
                    <a:pt x="4953" y="105410"/>
                  </a:lnTo>
                  <a:lnTo>
                    <a:pt x="8801" y="104140"/>
                  </a:lnTo>
                  <a:lnTo>
                    <a:pt x="41656" y="104140"/>
                  </a:lnTo>
                  <a:lnTo>
                    <a:pt x="41656" y="228600"/>
                  </a:lnTo>
                  <a:lnTo>
                    <a:pt x="40386" y="229870"/>
                  </a:lnTo>
                  <a:lnTo>
                    <a:pt x="35560" y="232410"/>
                  </a:lnTo>
                  <a:lnTo>
                    <a:pt x="42862" y="241300"/>
                  </a:lnTo>
                  <a:lnTo>
                    <a:pt x="48361" y="248920"/>
                  </a:lnTo>
                  <a:lnTo>
                    <a:pt x="52031" y="252730"/>
                  </a:lnTo>
                  <a:lnTo>
                    <a:pt x="53848" y="254000"/>
                  </a:lnTo>
                  <a:lnTo>
                    <a:pt x="56261" y="254000"/>
                  </a:lnTo>
                  <a:lnTo>
                    <a:pt x="57531" y="248920"/>
                  </a:lnTo>
                  <a:lnTo>
                    <a:pt x="57531" y="240030"/>
                  </a:lnTo>
                  <a:lnTo>
                    <a:pt x="62636" y="234950"/>
                  </a:lnTo>
                  <a:lnTo>
                    <a:pt x="67157" y="229870"/>
                  </a:lnTo>
                  <a:lnTo>
                    <a:pt x="71475" y="224790"/>
                  </a:lnTo>
                  <a:lnTo>
                    <a:pt x="74155" y="220980"/>
                  </a:lnTo>
                  <a:lnTo>
                    <a:pt x="75946" y="218440"/>
                  </a:lnTo>
                  <a:lnTo>
                    <a:pt x="80772" y="212090"/>
                  </a:lnTo>
                  <a:lnTo>
                    <a:pt x="85725" y="205740"/>
                  </a:lnTo>
                  <a:lnTo>
                    <a:pt x="90551" y="199390"/>
                  </a:lnTo>
                  <a:close/>
                </a:path>
                <a:path w="611504" h="276860">
                  <a:moveTo>
                    <a:pt x="192278" y="40640"/>
                  </a:moveTo>
                  <a:lnTo>
                    <a:pt x="191008" y="39370"/>
                  </a:lnTo>
                  <a:lnTo>
                    <a:pt x="189738" y="38100"/>
                  </a:lnTo>
                  <a:lnTo>
                    <a:pt x="187325" y="34290"/>
                  </a:lnTo>
                  <a:lnTo>
                    <a:pt x="181229" y="29210"/>
                  </a:lnTo>
                  <a:lnTo>
                    <a:pt x="173863" y="25400"/>
                  </a:lnTo>
                  <a:lnTo>
                    <a:pt x="166497" y="35928"/>
                  </a:lnTo>
                  <a:lnTo>
                    <a:pt x="166497" y="46990"/>
                  </a:lnTo>
                  <a:lnTo>
                    <a:pt x="166497" y="78740"/>
                  </a:lnTo>
                  <a:lnTo>
                    <a:pt x="166497" y="88900"/>
                  </a:lnTo>
                  <a:lnTo>
                    <a:pt x="166497" y="124460"/>
                  </a:lnTo>
                  <a:lnTo>
                    <a:pt x="166497" y="132080"/>
                  </a:lnTo>
                  <a:lnTo>
                    <a:pt x="166497" y="167640"/>
                  </a:lnTo>
                  <a:lnTo>
                    <a:pt x="120015" y="167640"/>
                  </a:lnTo>
                  <a:lnTo>
                    <a:pt x="120015" y="132080"/>
                  </a:lnTo>
                  <a:lnTo>
                    <a:pt x="166497" y="132080"/>
                  </a:lnTo>
                  <a:lnTo>
                    <a:pt x="166497" y="124460"/>
                  </a:lnTo>
                  <a:lnTo>
                    <a:pt x="120015" y="124460"/>
                  </a:lnTo>
                  <a:lnTo>
                    <a:pt x="120015" y="88900"/>
                  </a:lnTo>
                  <a:lnTo>
                    <a:pt x="166497" y="88900"/>
                  </a:lnTo>
                  <a:lnTo>
                    <a:pt x="166497" y="78740"/>
                  </a:lnTo>
                  <a:lnTo>
                    <a:pt x="120015" y="78740"/>
                  </a:lnTo>
                  <a:lnTo>
                    <a:pt x="120015" y="46990"/>
                  </a:lnTo>
                  <a:lnTo>
                    <a:pt x="166497" y="46990"/>
                  </a:lnTo>
                  <a:lnTo>
                    <a:pt x="166497" y="35928"/>
                  </a:lnTo>
                  <a:lnTo>
                    <a:pt x="164084" y="39370"/>
                  </a:lnTo>
                  <a:lnTo>
                    <a:pt x="134620" y="39370"/>
                  </a:lnTo>
                  <a:lnTo>
                    <a:pt x="139026" y="33020"/>
                  </a:lnTo>
                  <a:lnTo>
                    <a:pt x="142938" y="27940"/>
                  </a:lnTo>
                  <a:lnTo>
                    <a:pt x="146367" y="21590"/>
                  </a:lnTo>
                  <a:lnTo>
                    <a:pt x="149352" y="15240"/>
                  </a:lnTo>
                  <a:lnTo>
                    <a:pt x="159131" y="15240"/>
                  </a:lnTo>
                  <a:lnTo>
                    <a:pt x="165227" y="13970"/>
                  </a:lnTo>
                  <a:lnTo>
                    <a:pt x="165227" y="11430"/>
                  </a:lnTo>
                  <a:lnTo>
                    <a:pt x="163385" y="8890"/>
                  </a:lnTo>
                  <a:lnTo>
                    <a:pt x="157886" y="6350"/>
                  </a:lnTo>
                  <a:lnTo>
                    <a:pt x="148717" y="3810"/>
                  </a:lnTo>
                  <a:lnTo>
                    <a:pt x="135890" y="0"/>
                  </a:lnTo>
                  <a:lnTo>
                    <a:pt x="135890" y="8890"/>
                  </a:lnTo>
                  <a:lnTo>
                    <a:pt x="134620" y="16510"/>
                  </a:lnTo>
                  <a:lnTo>
                    <a:pt x="133477" y="22860"/>
                  </a:lnTo>
                  <a:lnTo>
                    <a:pt x="130937" y="33020"/>
                  </a:lnTo>
                  <a:lnTo>
                    <a:pt x="128524" y="39370"/>
                  </a:lnTo>
                  <a:lnTo>
                    <a:pt x="123698" y="39370"/>
                  </a:lnTo>
                  <a:lnTo>
                    <a:pt x="105283" y="29210"/>
                  </a:lnTo>
                  <a:lnTo>
                    <a:pt x="105283" y="167640"/>
                  </a:lnTo>
                  <a:lnTo>
                    <a:pt x="90589" y="167640"/>
                  </a:lnTo>
                  <a:lnTo>
                    <a:pt x="84645" y="166370"/>
                  </a:lnTo>
                  <a:lnTo>
                    <a:pt x="79629" y="165100"/>
                  </a:lnTo>
                  <a:lnTo>
                    <a:pt x="84455" y="177800"/>
                  </a:lnTo>
                  <a:lnTo>
                    <a:pt x="153035" y="177800"/>
                  </a:lnTo>
                  <a:lnTo>
                    <a:pt x="148234" y="185420"/>
                  </a:lnTo>
                  <a:lnTo>
                    <a:pt x="120421" y="220980"/>
                  </a:lnTo>
                  <a:lnTo>
                    <a:pt x="107696" y="232410"/>
                  </a:lnTo>
                  <a:lnTo>
                    <a:pt x="99885" y="240030"/>
                  </a:lnTo>
                  <a:lnTo>
                    <a:pt x="91033" y="246380"/>
                  </a:lnTo>
                  <a:lnTo>
                    <a:pt x="81026" y="254000"/>
                  </a:lnTo>
                  <a:lnTo>
                    <a:pt x="69723" y="261620"/>
                  </a:lnTo>
                  <a:lnTo>
                    <a:pt x="73406" y="266700"/>
                  </a:lnTo>
                  <a:lnTo>
                    <a:pt x="85788" y="260350"/>
                  </a:lnTo>
                  <a:lnTo>
                    <a:pt x="97155" y="252730"/>
                  </a:lnTo>
                  <a:lnTo>
                    <a:pt x="107365" y="246380"/>
                  </a:lnTo>
                  <a:lnTo>
                    <a:pt x="140538" y="217170"/>
                  </a:lnTo>
                  <a:lnTo>
                    <a:pt x="166497" y="182880"/>
                  </a:lnTo>
                  <a:lnTo>
                    <a:pt x="166497" y="247650"/>
                  </a:lnTo>
                  <a:lnTo>
                    <a:pt x="165227" y="251460"/>
                  </a:lnTo>
                  <a:lnTo>
                    <a:pt x="162814" y="252730"/>
                  </a:lnTo>
                  <a:lnTo>
                    <a:pt x="161671" y="254000"/>
                  </a:lnTo>
                  <a:lnTo>
                    <a:pt x="146583" y="254000"/>
                  </a:lnTo>
                  <a:lnTo>
                    <a:pt x="139890" y="252730"/>
                  </a:lnTo>
                  <a:lnTo>
                    <a:pt x="132702" y="251460"/>
                  </a:lnTo>
                  <a:lnTo>
                    <a:pt x="124841" y="248920"/>
                  </a:lnTo>
                  <a:lnTo>
                    <a:pt x="124841" y="256540"/>
                  </a:lnTo>
                  <a:lnTo>
                    <a:pt x="132207" y="257810"/>
                  </a:lnTo>
                  <a:lnTo>
                    <a:pt x="138303" y="259080"/>
                  </a:lnTo>
                  <a:lnTo>
                    <a:pt x="143256" y="260350"/>
                  </a:lnTo>
                  <a:lnTo>
                    <a:pt x="146939" y="261620"/>
                  </a:lnTo>
                  <a:lnTo>
                    <a:pt x="150622" y="264160"/>
                  </a:lnTo>
                  <a:lnTo>
                    <a:pt x="153035" y="266700"/>
                  </a:lnTo>
                  <a:lnTo>
                    <a:pt x="153035" y="267970"/>
                  </a:lnTo>
                  <a:lnTo>
                    <a:pt x="154305" y="269240"/>
                  </a:lnTo>
                  <a:lnTo>
                    <a:pt x="154305" y="271780"/>
                  </a:lnTo>
                  <a:lnTo>
                    <a:pt x="155448" y="276860"/>
                  </a:lnTo>
                  <a:lnTo>
                    <a:pt x="161671" y="276860"/>
                  </a:lnTo>
                  <a:lnTo>
                    <a:pt x="165227" y="274320"/>
                  </a:lnTo>
                  <a:lnTo>
                    <a:pt x="170180" y="271780"/>
                  </a:lnTo>
                  <a:lnTo>
                    <a:pt x="172593" y="269240"/>
                  </a:lnTo>
                  <a:lnTo>
                    <a:pt x="175133" y="265430"/>
                  </a:lnTo>
                  <a:lnTo>
                    <a:pt x="178689" y="261620"/>
                  </a:lnTo>
                  <a:lnTo>
                    <a:pt x="179959" y="257810"/>
                  </a:lnTo>
                  <a:lnTo>
                    <a:pt x="179959" y="254000"/>
                  </a:lnTo>
                  <a:lnTo>
                    <a:pt x="179959" y="182880"/>
                  </a:lnTo>
                  <a:lnTo>
                    <a:pt x="179959" y="52070"/>
                  </a:lnTo>
                  <a:lnTo>
                    <a:pt x="188595" y="46990"/>
                  </a:lnTo>
                  <a:lnTo>
                    <a:pt x="192278" y="44450"/>
                  </a:lnTo>
                  <a:lnTo>
                    <a:pt x="192278" y="40640"/>
                  </a:lnTo>
                  <a:close/>
                </a:path>
                <a:path w="611504" h="276860">
                  <a:moveTo>
                    <a:pt x="228981" y="172720"/>
                  </a:moveTo>
                  <a:lnTo>
                    <a:pt x="227711" y="168910"/>
                  </a:lnTo>
                  <a:lnTo>
                    <a:pt x="225298" y="163830"/>
                  </a:lnTo>
                  <a:lnTo>
                    <a:pt x="224028" y="157480"/>
                  </a:lnTo>
                  <a:lnTo>
                    <a:pt x="220345" y="149860"/>
                  </a:lnTo>
                  <a:lnTo>
                    <a:pt x="216662" y="144780"/>
                  </a:lnTo>
                  <a:lnTo>
                    <a:pt x="213461" y="138430"/>
                  </a:lnTo>
                  <a:lnTo>
                    <a:pt x="209461" y="132080"/>
                  </a:lnTo>
                  <a:lnTo>
                    <a:pt x="204774" y="125730"/>
                  </a:lnTo>
                  <a:lnTo>
                    <a:pt x="199517" y="119380"/>
                  </a:lnTo>
                  <a:lnTo>
                    <a:pt x="195834" y="121920"/>
                  </a:lnTo>
                  <a:lnTo>
                    <a:pt x="200037" y="129540"/>
                  </a:lnTo>
                  <a:lnTo>
                    <a:pt x="203415" y="135890"/>
                  </a:lnTo>
                  <a:lnTo>
                    <a:pt x="212979" y="177800"/>
                  </a:lnTo>
                  <a:lnTo>
                    <a:pt x="212979" y="181610"/>
                  </a:lnTo>
                  <a:lnTo>
                    <a:pt x="215519" y="186690"/>
                  </a:lnTo>
                  <a:lnTo>
                    <a:pt x="217932" y="186690"/>
                  </a:lnTo>
                  <a:lnTo>
                    <a:pt x="219202" y="187960"/>
                  </a:lnTo>
                  <a:lnTo>
                    <a:pt x="222885" y="187960"/>
                  </a:lnTo>
                  <a:lnTo>
                    <a:pt x="224028" y="186690"/>
                  </a:lnTo>
                  <a:lnTo>
                    <a:pt x="226441" y="184150"/>
                  </a:lnTo>
                  <a:lnTo>
                    <a:pt x="228981" y="179070"/>
                  </a:lnTo>
                  <a:lnTo>
                    <a:pt x="228981" y="172720"/>
                  </a:lnTo>
                  <a:close/>
                </a:path>
                <a:path w="611504" h="276860">
                  <a:moveTo>
                    <a:pt x="292608" y="80010"/>
                  </a:moveTo>
                  <a:lnTo>
                    <a:pt x="290195" y="78740"/>
                  </a:lnTo>
                  <a:lnTo>
                    <a:pt x="288544" y="77470"/>
                  </a:lnTo>
                  <a:lnTo>
                    <a:pt x="285242" y="74930"/>
                  </a:lnTo>
                  <a:lnTo>
                    <a:pt x="279146" y="69850"/>
                  </a:lnTo>
                  <a:lnTo>
                    <a:pt x="271780" y="64770"/>
                  </a:lnTo>
                  <a:lnTo>
                    <a:pt x="259588" y="77470"/>
                  </a:lnTo>
                  <a:lnTo>
                    <a:pt x="258318" y="77470"/>
                  </a:lnTo>
                  <a:lnTo>
                    <a:pt x="258318" y="21590"/>
                  </a:lnTo>
                  <a:lnTo>
                    <a:pt x="263271" y="20320"/>
                  </a:lnTo>
                  <a:lnTo>
                    <a:pt x="266954" y="19050"/>
                  </a:lnTo>
                  <a:lnTo>
                    <a:pt x="271780" y="17780"/>
                  </a:lnTo>
                  <a:lnTo>
                    <a:pt x="274193" y="16510"/>
                  </a:lnTo>
                  <a:lnTo>
                    <a:pt x="275463" y="15240"/>
                  </a:lnTo>
                  <a:lnTo>
                    <a:pt x="275463" y="11430"/>
                  </a:lnTo>
                  <a:lnTo>
                    <a:pt x="274193" y="11430"/>
                  </a:lnTo>
                  <a:lnTo>
                    <a:pt x="273050" y="10160"/>
                  </a:lnTo>
                  <a:lnTo>
                    <a:pt x="265684" y="7620"/>
                  </a:lnTo>
                  <a:lnTo>
                    <a:pt x="258216" y="6350"/>
                  </a:lnTo>
                  <a:lnTo>
                    <a:pt x="250507" y="3810"/>
                  </a:lnTo>
                  <a:lnTo>
                    <a:pt x="242443" y="2540"/>
                  </a:lnTo>
                  <a:lnTo>
                    <a:pt x="242443" y="7620"/>
                  </a:lnTo>
                  <a:lnTo>
                    <a:pt x="243586" y="15240"/>
                  </a:lnTo>
                  <a:lnTo>
                    <a:pt x="243586" y="77470"/>
                  </a:lnTo>
                  <a:lnTo>
                    <a:pt x="201701" y="77470"/>
                  </a:lnTo>
                  <a:lnTo>
                    <a:pt x="193192" y="76200"/>
                  </a:lnTo>
                  <a:lnTo>
                    <a:pt x="186055" y="74930"/>
                  </a:lnTo>
                  <a:lnTo>
                    <a:pt x="192278" y="88900"/>
                  </a:lnTo>
                  <a:lnTo>
                    <a:pt x="197548" y="87630"/>
                  </a:lnTo>
                  <a:lnTo>
                    <a:pt x="243586" y="87630"/>
                  </a:lnTo>
                  <a:lnTo>
                    <a:pt x="243586" y="246380"/>
                  </a:lnTo>
                  <a:lnTo>
                    <a:pt x="242443" y="250190"/>
                  </a:lnTo>
                  <a:lnTo>
                    <a:pt x="241173" y="251460"/>
                  </a:lnTo>
                  <a:lnTo>
                    <a:pt x="238760" y="252730"/>
                  </a:lnTo>
                  <a:lnTo>
                    <a:pt x="223837" y="252730"/>
                  </a:lnTo>
                  <a:lnTo>
                    <a:pt x="207772" y="250190"/>
                  </a:lnTo>
                  <a:lnTo>
                    <a:pt x="199517" y="247650"/>
                  </a:lnTo>
                  <a:lnTo>
                    <a:pt x="199517" y="255270"/>
                  </a:lnTo>
                  <a:lnTo>
                    <a:pt x="214249" y="257810"/>
                  </a:lnTo>
                  <a:lnTo>
                    <a:pt x="219202" y="259080"/>
                  </a:lnTo>
                  <a:lnTo>
                    <a:pt x="225298" y="260350"/>
                  </a:lnTo>
                  <a:lnTo>
                    <a:pt x="228981" y="262890"/>
                  </a:lnTo>
                  <a:lnTo>
                    <a:pt x="230124" y="265430"/>
                  </a:lnTo>
                  <a:lnTo>
                    <a:pt x="232664" y="267970"/>
                  </a:lnTo>
                  <a:lnTo>
                    <a:pt x="232664" y="270510"/>
                  </a:lnTo>
                  <a:lnTo>
                    <a:pt x="233807" y="276860"/>
                  </a:lnTo>
                  <a:lnTo>
                    <a:pt x="236347" y="276860"/>
                  </a:lnTo>
                  <a:lnTo>
                    <a:pt x="239903" y="275590"/>
                  </a:lnTo>
                  <a:lnTo>
                    <a:pt x="243586" y="273050"/>
                  </a:lnTo>
                  <a:lnTo>
                    <a:pt x="248539" y="270510"/>
                  </a:lnTo>
                  <a:lnTo>
                    <a:pt x="250952" y="267970"/>
                  </a:lnTo>
                  <a:lnTo>
                    <a:pt x="253492" y="264160"/>
                  </a:lnTo>
                  <a:lnTo>
                    <a:pt x="257048" y="260350"/>
                  </a:lnTo>
                  <a:lnTo>
                    <a:pt x="258318" y="256540"/>
                  </a:lnTo>
                  <a:lnTo>
                    <a:pt x="258318" y="252730"/>
                  </a:lnTo>
                  <a:lnTo>
                    <a:pt x="258318" y="87630"/>
                  </a:lnTo>
                  <a:lnTo>
                    <a:pt x="291338" y="87630"/>
                  </a:lnTo>
                  <a:lnTo>
                    <a:pt x="292608" y="85090"/>
                  </a:lnTo>
                  <a:lnTo>
                    <a:pt x="292608" y="80010"/>
                  </a:lnTo>
                  <a:close/>
                </a:path>
                <a:path w="611504" h="276860">
                  <a:moveTo>
                    <a:pt x="384683" y="44450"/>
                  </a:moveTo>
                  <a:lnTo>
                    <a:pt x="382143" y="38100"/>
                  </a:lnTo>
                  <a:lnTo>
                    <a:pt x="379730" y="34290"/>
                  </a:lnTo>
                  <a:lnTo>
                    <a:pt x="376047" y="29210"/>
                  </a:lnTo>
                  <a:lnTo>
                    <a:pt x="371221" y="25400"/>
                  </a:lnTo>
                  <a:lnTo>
                    <a:pt x="367042" y="20320"/>
                  </a:lnTo>
                  <a:lnTo>
                    <a:pt x="361975" y="15240"/>
                  </a:lnTo>
                  <a:lnTo>
                    <a:pt x="355993" y="11430"/>
                  </a:lnTo>
                  <a:lnTo>
                    <a:pt x="349123" y="7620"/>
                  </a:lnTo>
                  <a:lnTo>
                    <a:pt x="345440" y="11430"/>
                  </a:lnTo>
                  <a:lnTo>
                    <a:pt x="351536" y="17780"/>
                  </a:lnTo>
                  <a:lnTo>
                    <a:pt x="356489" y="24130"/>
                  </a:lnTo>
                  <a:lnTo>
                    <a:pt x="360172" y="27940"/>
                  </a:lnTo>
                  <a:lnTo>
                    <a:pt x="363855" y="34290"/>
                  </a:lnTo>
                  <a:lnTo>
                    <a:pt x="366268" y="41910"/>
                  </a:lnTo>
                  <a:lnTo>
                    <a:pt x="369951" y="49530"/>
                  </a:lnTo>
                  <a:lnTo>
                    <a:pt x="371221" y="53340"/>
                  </a:lnTo>
                  <a:lnTo>
                    <a:pt x="371221" y="55880"/>
                  </a:lnTo>
                  <a:lnTo>
                    <a:pt x="372364" y="57150"/>
                  </a:lnTo>
                  <a:lnTo>
                    <a:pt x="373634" y="58420"/>
                  </a:lnTo>
                  <a:lnTo>
                    <a:pt x="382143" y="58420"/>
                  </a:lnTo>
                  <a:lnTo>
                    <a:pt x="384683" y="55880"/>
                  </a:lnTo>
                  <a:lnTo>
                    <a:pt x="384683" y="44450"/>
                  </a:lnTo>
                  <a:close/>
                </a:path>
                <a:path w="611504" h="276860">
                  <a:moveTo>
                    <a:pt x="409067" y="199390"/>
                  </a:moveTo>
                  <a:lnTo>
                    <a:pt x="406654" y="194310"/>
                  </a:lnTo>
                  <a:lnTo>
                    <a:pt x="401802" y="199390"/>
                  </a:lnTo>
                  <a:lnTo>
                    <a:pt x="396252" y="204470"/>
                  </a:lnTo>
                  <a:lnTo>
                    <a:pt x="389775" y="209550"/>
                  </a:lnTo>
                  <a:lnTo>
                    <a:pt x="382143" y="214630"/>
                  </a:lnTo>
                  <a:lnTo>
                    <a:pt x="379730" y="217170"/>
                  </a:lnTo>
                  <a:lnTo>
                    <a:pt x="377317" y="218440"/>
                  </a:lnTo>
                  <a:lnTo>
                    <a:pt x="373634" y="220980"/>
                  </a:lnTo>
                  <a:lnTo>
                    <a:pt x="373634" y="109220"/>
                  </a:lnTo>
                  <a:lnTo>
                    <a:pt x="382143" y="104140"/>
                  </a:lnTo>
                  <a:lnTo>
                    <a:pt x="387096" y="100330"/>
                  </a:lnTo>
                  <a:lnTo>
                    <a:pt x="387096" y="97790"/>
                  </a:lnTo>
                  <a:lnTo>
                    <a:pt x="385826" y="96520"/>
                  </a:lnTo>
                  <a:lnTo>
                    <a:pt x="385254" y="95250"/>
                  </a:lnTo>
                  <a:lnTo>
                    <a:pt x="384683" y="93980"/>
                  </a:lnTo>
                  <a:lnTo>
                    <a:pt x="381000" y="91440"/>
                  </a:lnTo>
                  <a:lnTo>
                    <a:pt x="376047" y="86360"/>
                  </a:lnTo>
                  <a:lnTo>
                    <a:pt x="368681" y="81280"/>
                  </a:lnTo>
                  <a:lnTo>
                    <a:pt x="357632" y="95250"/>
                  </a:lnTo>
                  <a:lnTo>
                    <a:pt x="332892" y="95250"/>
                  </a:lnTo>
                  <a:lnTo>
                    <a:pt x="324904" y="93980"/>
                  </a:lnTo>
                  <a:lnTo>
                    <a:pt x="318516" y="92710"/>
                  </a:lnTo>
                  <a:lnTo>
                    <a:pt x="323469" y="105410"/>
                  </a:lnTo>
                  <a:lnTo>
                    <a:pt x="327317" y="104140"/>
                  </a:lnTo>
                  <a:lnTo>
                    <a:pt x="360172" y="104140"/>
                  </a:lnTo>
                  <a:lnTo>
                    <a:pt x="360172" y="228600"/>
                  </a:lnTo>
                  <a:lnTo>
                    <a:pt x="358902" y="229870"/>
                  </a:lnTo>
                  <a:lnTo>
                    <a:pt x="354076" y="232410"/>
                  </a:lnTo>
                  <a:lnTo>
                    <a:pt x="361378" y="241300"/>
                  </a:lnTo>
                  <a:lnTo>
                    <a:pt x="366877" y="248920"/>
                  </a:lnTo>
                  <a:lnTo>
                    <a:pt x="370547" y="252730"/>
                  </a:lnTo>
                  <a:lnTo>
                    <a:pt x="372364" y="254000"/>
                  </a:lnTo>
                  <a:lnTo>
                    <a:pt x="374777" y="254000"/>
                  </a:lnTo>
                  <a:lnTo>
                    <a:pt x="376047" y="248920"/>
                  </a:lnTo>
                  <a:lnTo>
                    <a:pt x="376047" y="240030"/>
                  </a:lnTo>
                  <a:lnTo>
                    <a:pt x="389813" y="224790"/>
                  </a:lnTo>
                  <a:lnTo>
                    <a:pt x="392595" y="220980"/>
                  </a:lnTo>
                  <a:lnTo>
                    <a:pt x="394462" y="218440"/>
                  </a:lnTo>
                  <a:lnTo>
                    <a:pt x="399288" y="212090"/>
                  </a:lnTo>
                  <a:lnTo>
                    <a:pt x="404241" y="205740"/>
                  </a:lnTo>
                  <a:lnTo>
                    <a:pt x="409067" y="199390"/>
                  </a:lnTo>
                  <a:close/>
                </a:path>
                <a:path w="611504" h="276860">
                  <a:moveTo>
                    <a:pt x="510794" y="40640"/>
                  </a:moveTo>
                  <a:lnTo>
                    <a:pt x="509524" y="39370"/>
                  </a:lnTo>
                  <a:lnTo>
                    <a:pt x="508254" y="38100"/>
                  </a:lnTo>
                  <a:lnTo>
                    <a:pt x="505841" y="34290"/>
                  </a:lnTo>
                  <a:lnTo>
                    <a:pt x="499745" y="29210"/>
                  </a:lnTo>
                  <a:lnTo>
                    <a:pt x="492379" y="25400"/>
                  </a:lnTo>
                  <a:lnTo>
                    <a:pt x="485013" y="35928"/>
                  </a:lnTo>
                  <a:lnTo>
                    <a:pt x="485013" y="46990"/>
                  </a:lnTo>
                  <a:lnTo>
                    <a:pt x="485013" y="78740"/>
                  </a:lnTo>
                  <a:lnTo>
                    <a:pt x="485013" y="88900"/>
                  </a:lnTo>
                  <a:lnTo>
                    <a:pt x="485013" y="124460"/>
                  </a:lnTo>
                  <a:lnTo>
                    <a:pt x="485013" y="132080"/>
                  </a:lnTo>
                  <a:lnTo>
                    <a:pt x="485013" y="167640"/>
                  </a:lnTo>
                  <a:lnTo>
                    <a:pt x="438531" y="167640"/>
                  </a:lnTo>
                  <a:lnTo>
                    <a:pt x="438531" y="132080"/>
                  </a:lnTo>
                  <a:lnTo>
                    <a:pt x="485013" y="132080"/>
                  </a:lnTo>
                  <a:lnTo>
                    <a:pt x="485013" y="124460"/>
                  </a:lnTo>
                  <a:lnTo>
                    <a:pt x="438531" y="124460"/>
                  </a:lnTo>
                  <a:lnTo>
                    <a:pt x="438531" y="88900"/>
                  </a:lnTo>
                  <a:lnTo>
                    <a:pt x="485013" y="88900"/>
                  </a:lnTo>
                  <a:lnTo>
                    <a:pt x="485013" y="78740"/>
                  </a:lnTo>
                  <a:lnTo>
                    <a:pt x="438531" y="78740"/>
                  </a:lnTo>
                  <a:lnTo>
                    <a:pt x="438531" y="46990"/>
                  </a:lnTo>
                  <a:lnTo>
                    <a:pt x="485013" y="46990"/>
                  </a:lnTo>
                  <a:lnTo>
                    <a:pt x="485013" y="35928"/>
                  </a:lnTo>
                  <a:lnTo>
                    <a:pt x="482600" y="39370"/>
                  </a:lnTo>
                  <a:lnTo>
                    <a:pt x="453136" y="39370"/>
                  </a:lnTo>
                  <a:lnTo>
                    <a:pt x="457352" y="33020"/>
                  </a:lnTo>
                  <a:lnTo>
                    <a:pt x="460857" y="27940"/>
                  </a:lnTo>
                  <a:lnTo>
                    <a:pt x="463867" y="21590"/>
                  </a:lnTo>
                  <a:lnTo>
                    <a:pt x="466598" y="15240"/>
                  </a:lnTo>
                  <a:lnTo>
                    <a:pt x="477647" y="15240"/>
                  </a:lnTo>
                  <a:lnTo>
                    <a:pt x="483743" y="13970"/>
                  </a:lnTo>
                  <a:lnTo>
                    <a:pt x="483743" y="11430"/>
                  </a:lnTo>
                  <a:lnTo>
                    <a:pt x="481901" y="8890"/>
                  </a:lnTo>
                  <a:lnTo>
                    <a:pt x="476402" y="6350"/>
                  </a:lnTo>
                  <a:lnTo>
                    <a:pt x="467233" y="3810"/>
                  </a:lnTo>
                  <a:lnTo>
                    <a:pt x="454406" y="0"/>
                  </a:lnTo>
                  <a:lnTo>
                    <a:pt x="454406" y="8890"/>
                  </a:lnTo>
                  <a:lnTo>
                    <a:pt x="453136" y="16510"/>
                  </a:lnTo>
                  <a:lnTo>
                    <a:pt x="451993" y="22860"/>
                  </a:lnTo>
                  <a:lnTo>
                    <a:pt x="449453" y="33020"/>
                  </a:lnTo>
                  <a:lnTo>
                    <a:pt x="445897" y="39370"/>
                  </a:lnTo>
                  <a:lnTo>
                    <a:pt x="442214" y="39370"/>
                  </a:lnTo>
                  <a:lnTo>
                    <a:pt x="423799" y="29210"/>
                  </a:lnTo>
                  <a:lnTo>
                    <a:pt x="423799" y="167640"/>
                  </a:lnTo>
                  <a:lnTo>
                    <a:pt x="409105" y="167640"/>
                  </a:lnTo>
                  <a:lnTo>
                    <a:pt x="403161" y="166370"/>
                  </a:lnTo>
                  <a:lnTo>
                    <a:pt x="398145" y="165100"/>
                  </a:lnTo>
                  <a:lnTo>
                    <a:pt x="402971" y="177800"/>
                  </a:lnTo>
                  <a:lnTo>
                    <a:pt x="471551" y="177800"/>
                  </a:lnTo>
                  <a:lnTo>
                    <a:pt x="466750" y="185420"/>
                  </a:lnTo>
                  <a:lnTo>
                    <a:pt x="438937" y="220980"/>
                  </a:lnTo>
                  <a:lnTo>
                    <a:pt x="426212" y="232410"/>
                  </a:lnTo>
                  <a:lnTo>
                    <a:pt x="418401" y="240030"/>
                  </a:lnTo>
                  <a:lnTo>
                    <a:pt x="409549" y="246380"/>
                  </a:lnTo>
                  <a:lnTo>
                    <a:pt x="399542" y="254000"/>
                  </a:lnTo>
                  <a:lnTo>
                    <a:pt x="388239" y="261620"/>
                  </a:lnTo>
                  <a:lnTo>
                    <a:pt x="391922" y="266700"/>
                  </a:lnTo>
                  <a:lnTo>
                    <a:pt x="404304" y="260350"/>
                  </a:lnTo>
                  <a:lnTo>
                    <a:pt x="415671" y="252730"/>
                  </a:lnTo>
                  <a:lnTo>
                    <a:pt x="425881" y="246380"/>
                  </a:lnTo>
                  <a:lnTo>
                    <a:pt x="458089" y="217170"/>
                  </a:lnTo>
                  <a:lnTo>
                    <a:pt x="485013" y="182880"/>
                  </a:lnTo>
                  <a:lnTo>
                    <a:pt x="485013" y="247650"/>
                  </a:lnTo>
                  <a:lnTo>
                    <a:pt x="483743" y="251460"/>
                  </a:lnTo>
                  <a:lnTo>
                    <a:pt x="481330" y="252730"/>
                  </a:lnTo>
                  <a:lnTo>
                    <a:pt x="480060" y="254000"/>
                  </a:lnTo>
                  <a:lnTo>
                    <a:pt x="464921" y="254000"/>
                  </a:lnTo>
                  <a:lnTo>
                    <a:pt x="450684" y="251460"/>
                  </a:lnTo>
                  <a:lnTo>
                    <a:pt x="443357" y="248920"/>
                  </a:lnTo>
                  <a:lnTo>
                    <a:pt x="443357" y="256540"/>
                  </a:lnTo>
                  <a:lnTo>
                    <a:pt x="450723" y="257810"/>
                  </a:lnTo>
                  <a:lnTo>
                    <a:pt x="455676" y="259080"/>
                  </a:lnTo>
                  <a:lnTo>
                    <a:pt x="461772" y="260350"/>
                  </a:lnTo>
                  <a:lnTo>
                    <a:pt x="465455" y="261620"/>
                  </a:lnTo>
                  <a:lnTo>
                    <a:pt x="469138" y="264160"/>
                  </a:lnTo>
                  <a:lnTo>
                    <a:pt x="471551" y="266700"/>
                  </a:lnTo>
                  <a:lnTo>
                    <a:pt x="471551" y="267970"/>
                  </a:lnTo>
                  <a:lnTo>
                    <a:pt x="472821" y="269240"/>
                  </a:lnTo>
                  <a:lnTo>
                    <a:pt x="472821" y="271780"/>
                  </a:lnTo>
                  <a:lnTo>
                    <a:pt x="473964" y="276860"/>
                  </a:lnTo>
                  <a:lnTo>
                    <a:pt x="480060" y="276860"/>
                  </a:lnTo>
                  <a:lnTo>
                    <a:pt x="483743" y="274320"/>
                  </a:lnTo>
                  <a:lnTo>
                    <a:pt x="488696" y="271780"/>
                  </a:lnTo>
                  <a:lnTo>
                    <a:pt x="491109" y="269240"/>
                  </a:lnTo>
                  <a:lnTo>
                    <a:pt x="493649" y="265430"/>
                  </a:lnTo>
                  <a:lnTo>
                    <a:pt x="497205" y="261620"/>
                  </a:lnTo>
                  <a:lnTo>
                    <a:pt x="498475" y="257810"/>
                  </a:lnTo>
                  <a:lnTo>
                    <a:pt x="498475" y="254000"/>
                  </a:lnTo>
                  <a:lnTo>
                    <a:pt x="498475" y="182880"/>
                  </a:lnTo>
                  <a:lnTo>
                    <a:pt x="498475" y="52070"/>
                  </a:lnTo>
                  <a:lnTo>
                    <a:pt x="507111" y="46990"/>
                  </a:lnTo>
                  <a:lnTo>
                    <a:pt x="510794" y="44450"/>
                  </a:lnTo>
                  <a:lnTo>
                    <a:pt x="510794" y="40640"/>
                  </a:lnTo>
                  <a:close/>
                </a:path>
                <a:path w="611504" h="276860">
                  <a:moveTo>
                    <a:pt x="546227" y="168910"/>
                  </a:moveTo>
                  <a:lnTo>
                    <a:pt x="543814" y="163830"/>
                  </a:lnTo>
                  <a:lnTo>
                    <a:pt x="542544" y="157480"/>
                  </a:lnTo>
                  <a:lnTo>
                    <a:pt x="538861" y="149860"/>
                  </a:lnTo>
                  <a:lnTo>
                    <a:pt x="535178" y="144780"/>
                  </a:lnTo>
                  <a:lnTo>
                    <a:pt x="531977" y="138430"/>
                  </a:lnTo>
                  <a:lnTo>
                    <a:pt x="527977" y="132080"/>
                  </a:lnTo>
                  <a:lnTo>
                    <a:pt x="523290" y="125730"/>
                  </a:lnTo>
                  <a:lnTo>
                    <a:pt x="518033" y="119380"/>
                  </a:lnTo>
                  <a:lnTo>
                    <a:pt x="514350" y="121920"/>
                  </a:lnTo>
                  <a:lnTo>
                    <a:pt x="518553" y="129540"/>
                  </a:lnTo>
                  <a:lnTo>
                    <a:pt x="521931" y="135890"/>
                  </a:lnTo>
                  <a:lnTo>
                    <a:pt x="531495" y="177800"/>
                  </a:lnTo>
                  <a:lnTo>
                    <a:pt x="531495" y="181610"/>
                  </a:lnTo>
                  <a:lnTo>
                    <a:pt x="534035" y="186690"/>
                  </a:lnTo>
                  <a:lnTo>
                    <a:pt x="535178" y="186690"/>
                  </a:lnTo>
                  <a:lnTo>
                    <a:pt x="537718" y="187960"/>
                  </a:lnTo>
                  <a:lnTo>
                    <a:pt x="541401" y="187960"/>
                  </a:lnTo>
                  <a:lnTo>
                    <a:pt x="542544" y="186690"/>
                  </a:lnTo>
                  <a:lnTo>
                    <a:pt x="544957" y="184150"/>
                  </a:lnTo>
                  <a:lnTo>
                    <a:pt x="546227" y="181610"/>
                  </a:lnTo>
                  <a:lnTo>
                    <a:pt x="546227" y="168910"/>
                  </a:lnTo>
                  <a:close/>
                </a:path>
                <a:path w="611504" h="276860">
                  <a:moveTo>
                    <a:pt x="611124" y="80010"/>
                  </a:moveTo>
                  <a:lnTo>
                    <a:pt x="608711" y="78740"/>
                  </a:lnTo>
                  <a:lnTo>
                    <a:pt x="607060" y="77470"/>
                  </a:lnTo>
                  <a:lnTo>
                    <a:pt x="603758" y="74930"/>
                  </a:lnTo>
                  <a:lnTo>
                    <a:pt x="596392" y="69850"/>
                  </a:lnTo>
                  <a:lnTo>
                    <a:pt x="590296" y="64770"/>
                  </a:lnTo>
                  <a:lnTo>
                    <a:pt x="578104" y="77470"/>
                  </a:lnTo>
                  <a:lnTo>
                    <a:pt x="576834" y="77470"/>
                  </a:lnTo>
                  <a:lnTo>
                    <a:pt x="576834" y="21590"/>
                  </a:lnTo>
                  <a:lnTo>
                    <a:pt x="581787" y="20320"/>
                  </a:lnTo>
                  <a:lnTo>
                    <a:pt x="585470" y="19050"/>
                  </a:lnTo>
                  <a:lnTo>
                    <a:pt x="590296" y="17780"/>
                  </a:lnTo>
                  <a:lnTo>
                    <a:pt x="592709" y="16510"/>
                  </a:lnTo>
                  <a:lnTo>
                    <a:pt x="593979" y="15240"/>
                  </a:lnTo>
                  <a:lnTo>
                    <a:pt x="593979" y="11430"/>
                  </a:lnTo>
                  <a:lnTo>
                    <a:pt x="592709" y="11430"/>
                  </a:lnTo>
                  <a:lnTo>
                    <a:pt x="590296" y="10160"/>
                  </a:lnTo>
                  <a:lnTo>
                    <a:pt x="583666" y="7620"/>
                  </a:lnTo>
                  <a:lnTo>
                    <a:pt x="576580" y="6350"/>
                  </a:lnTo>
                  <a:lnTo>
                    <a:pt x="568998" y="3810"/>
                  </a:lnTo>
                  <a:lnTo>
                    <a:pt x="560959" y="2540"/>
                  </a:lnTo>
                  <a:lnTo>
                    <a:pt x="560959" y="7620"/>
                  </a:lnTo>
                  <a:lnTo>
                    <a:pt x="562102" y="15240"/>
                  </a:lnTo>
                  <a:lnTo>
                    <a:pt x="562102" y="77470"/>
                  </a:lnTo>
                  <a:lnTo>
                    <a:pt x="520217" y="77470"/>
                  </a:lnTo>
                  <a:lnTo>
                    <a:pt x="511708" y="76200"/>
                  </a:lnTo>
                  <a:lnTo>
                    <a:pt x="504571" y="74930"/>
                  </a:lnTo>
                  <a:lnTo>
                    <a:pt x="510794" y="88900"/>
                  </a:lnTo>
                  <a:lnTo>
                    <a:pt x="515531" y="87630"/>
                  </a:lnTo>
                  <a:lnTo>
                    <a:pt x="562102" y="87630"/>
                  </a:lnTo>
                  <a:lnTo>
                    <a:pt x="562102" y="246380"/>
                  </a:lnTo>
                  <a:lnTo>
                    <a:pt x="560959" y="250190"/>
                  </a:lnTo>
                  <a:lnTo>
                    <a:pt x="559689" y="251460"/>
                  </a:lnTo>
                  <a:lnTo>
                    <a:pt x="557276" y="252730"/>
                  </a:lnTo>
                  <a:lnTo>
                    <a:pt x="541820" y="252730"/>
                  </a:lnTo>
                  <a:lnTo>
                    <a:pt x="534289" y="251460"/>
                  </a:lnTo>
                  <a:lnTo>
                    <a:pt x="526275" y="250190"/>
                  </a:lnTo>
                  <a:lnTo>
                    <a:pt x="518033" y="247650"/>
                  </a:lnTo>
                  <a:lnTo>
                    <a:pt x="518033" y="255270"/>
                  </a:lnTo>
                  <a:lnTo>
                    <a:pt x="532765" y="257810"/>
                  </a:lnTo>
                  <a:lnTo>
                    <a:pt x="537718" y="259080"/>
                  </a:lnTo>
                  <a:lnTo>
                    <a:pt x="543814" y="260350"/>
                  </a:lnTo>
                  <a:lnTo>
                    <a:pt x="548640" y="265430"/>
                  </a:lnTo>
                  <a:lnTo>
                    <a:pt x="551180" y="267970"/>
                  </a:lnTo>
                  <a:lnTo>
                    <a:pt x="551180" y="270510"/>
                  </a:lnTo>
                  <a:lnTo>
                    <a:pt x="552323" y="276860"/>
                  </a:lnTo>
                  <a:lnTo>
                    <a:pt x="554863" y="276860"/>
                  </a:lnTo>
                  <a:lnTo>
                    <a:pt x="558419" y="275590"/>
                  </a:lnTo>
                  <a:lnTo>
                    <a:pt x="562102" y="273050"/>
                  </a:lnTo>
                  <a:lnTo>
                    <a:pt x="567055" y="270510"/>
                  </a:lnTo>
                  <a:lnTo>
                    <a:pt x="569468" y="267970"/>
                  </a:lnTo>
                  <a:lnTo>
                    <a:pt x="572008" y="264160"/>
                  </a:lnTo>
                  <a:lnTo>
                    <a:pt x="575564" y="260350"/>
                  </a:lnTo>
                  <a:lnTo>
                    <a:pt x="576834" y="256540"/>
                  </a:lnTo>
                  <a:lnTo>
                    <a:pt x="576834" y="252730"/>
                  </a:lnTo>
                  <a:lnTo>
                    <a:pt x="576834" y="87630"/>
                  </a:lnTo>
                  <a:lnTo>
                    <a:pt x="609854" y="87630"/>
                  </a:lnTo>
                  <a:lnTo>
                    <a:pt x="611124" y="85090"/>
                  </a:lnTo>
                  <a:lnTo>
                    <a:pt x="611124" y="80010"/>
                  </a:lnTo>
                  <a:close/>
                </a:path>
              </a:pathLst>
            </a:custGeom>
            <a:solidFill>
              <a:srgbClr val="FFFFFF"/>
            </a:solidFill>
          </p:spPr>
          <p:txBody>
            <a:bodyPr wrap="square" lIns="0" tIns="0" rIns="0" bIns="0" rtlCol="0"/>
            <a:lstStyle/>
            <a:p>
              <a:endParaRPr/>
            </a:p>
          </p:txBody>
        </p:sp>
      </p:grpSp>
      <p:sp>
        <p:nvSpPr>
          <p:cNvPr id="76" name="object 76"/>
          <p:cNvSpPr txBox="1">
            <a:spLocks noGrp="1"/>
          </p:cNvSpPr>
          <p:nvPr>
            <p:ph type="title"/>
          </p:nvPr>
        </p:nvSpPr>
        <p:spPr>
          <a:xfrm>
            <a:off x="1940051" y="819911"/>
            <a:ext cx="8557260" cy="5355590"/>
          </a:xfrm>
          <a:prstGeom prst="rect">
            <a:avLst/>
          </a:prstGeom>
        </p:spPr>
        <p:txBody>
          <a:bodyPr vert="horz" wrap="square" lIns="0" tIns="276225" rIns="0" bIns="0" rtlCol="0">
            <a:spAutoFit/>
          </a:bodyPr>
          <a:lstStyle/>
          <a:p>
            <a:pPr marL="52069" algn="ctr">
              <a:lnSpc>
                <a:spcPct val="100000"/>
              </a:lnSpc>
              <a:spcBef>
                <a:spcPts val="2175"/>
              </a:spcBef>
            </a:pPr>
            <a:r>
              <a:rPr sz="5400" b="0" spc="-915" dirty="0">
                <a:solidFill>
                  <a:srgbClr val="FFFFFF"/>
                </a:solidFill>
                <a:latin typeface="Arial Black"/>
                <a:cs typeface="Arial Black"/>
              </a:rPr>
              <a:t>Thank</a:t>
            </a:r>
            <a:r>
              <a:rPr sz="5400" b="0" spc="-625" dirty="0">
                <a:solidFill>
                  <a:srgbClr val="FFFFFF"/>
                </a:solidFill>
                <a:latin typeface="Arial Black"/>
                <a:cs typeface="Arial Black"/>
              </a:rPr>
              <a:t> </a:t>
            </a:r>
            <a:r>
              <a:rPr sz="5400" b="0" spc="-1000" dirty="0">
                <a:solidFill>
                  <a:srgbClr val="FFFFFF"/>
                </a:solidFill>
                <a:latin typeface="Arial Black"/>
                <a:cs typeface="Arial Black"/>
              </a:rPr>
              <a:t>You</a:t>
            </a:r>
            <a:endParaRPr sz="5400">
              <a:latin typeface="Arial Black"/>
              <a:cs typeface="Arial Black"/>
            </a:endParaRPr>
          </a:p>
        </p:txBody>
      </p:sp>
      <p:grpSp>
        <p:nvGrpSpPr>
          <p:cNvPr id="77" name="object 77"/>
          <p:cNvGrpSpPr/>
          <p:nvPr/>
        </p:nvGrpSpPr>
        <p:grpSpPr>
          <a:xfrm>
            <a:off x="6297167" y="4472939"/>
            <a:ext cx="1024255" cy="155575"/>
            <a:chOff x="6297167" y="4472939"/>
            <a:chExt cx="1024255" cy="155575"/>
          </a:xfrm>
        </p:grpSpPr>
        <p:sp>
          <p:nvSpPr>
            <p:cNvPr id="78" name="object 78"/>
            <p:cNvSpPr/>
            <p:nvPr/>
          </p:nvSpPr>
          <p:spPr>
            <a:xfrm>
              <a:off x="6646163" y="4472939"/>
              <a:ext cx="99060" cy="155575"/>
            </a:xfrm>
            <a:custGeom>
              <a:avLst/>
              <a:gdLst/>
              <a:ahLst/>
              <a:cxnLst/>
              <a:rect l="l" t="t" r="r" b="b"/>
              <a:pathLst>
                <a:path w="99059" h="155575">
                  <a:moveTo>
                    <a:pt x="23875" y="0"/>
                  </a:moveTo>
                  <a:lnTo>
                    <a:pt x="0" y="0"/>
                  </a:lnTo>
                  <a:lnTo>
                    <a:pt x="0" y="155448"/>
                  </a:lnTo>
                  <a:lnTo>
                    <a:pt x="23875" y="155448"/>
                  </a:lnTo>
                  <a:lnTo>
                    <a:pt x="23875" y="105156"/>
                  </a:lnTo>
                  <a:lnTo>
                    <a:pt x="24510" y="105156"/>
                  </a:lnTo>
                  <a:lnTo>
                    <a:pt x="66928" y="155448"/>
                  </a:lnTo>
                  <a:lnTo>
                    <a:pt x="99059" y="155448"/>
                  </a:lnTo>
                  <a:lnTo>
                    <a:pt x="49402" y="100584"/>
                  </a:lnTo>
                  <a:lnTo>
                    <a:pt x="96138" y="50292"/>
                  </a:lnTo>
                  <a:lnTo>
                    <a:pt x="64642" y="50292"/>
                  </a:lnTo>
                  <a:lnTo>
                    <a:pt x="24510" y="98425"/>
                  </a:lnTo>
                  <a:lnTo>
                    <a:pt x="23875" y="98425"/>
                  </a:lnTo>
                  <a:lnTo>
                    <a:pt x="23875" y="0"/>
                  </a:lnTo>
                  <a:close/>
                </a:path>
              </a:pathLst>
            </a:custGeom>
            <a:solidFill>
              <a:srgbClr val="FFFFFF"/>
            </a:solidFill>
          </p:spPr>
          <p:txBody>
            <a:bodyPr wrap="square" lIns="0" tIns="0" rIns="0" bIns="0" rtlCol="0"/>
            <a:lstStyle/>
            <a:p>
              <a:endParaRPr/>
            </a:p>
          </p:txBody>
        </p:sp>
        <p:sp>
          <p:nvSpPr>
            <p:cNvPr id="79" name="object 79"/>
            <p:cNvSpPr/>
            <p:nvPr/>
          </p:nvSpPr>
          <p:spPr>
            <a:xfrm>
              <a:off x="6297167" y="4480559"/>
              <a:ext cx="231648" cy="147827"/>
            </a:xfrm>
            <a:prstGeom prst="rect">
              <a:avLst/>
            </a:prstGeom>
            <a:blipFill>
              <a:blip r:embed="rId56" cstate="print"/>
              <a:stretch>
                <a:fillRect/>
              </a:stretch>
            </a:blipFill>
          </p:spPr>
          <p:txBody>
            <a:bodyPr wrap="square" lIns="0" tIns="0" rIns="0" bIns="0" rtlCol="0"/>
            <a:lstStyle/>
            <a:p>
              <a:endParaRPr/>
            </a:p>
          </p:txBody>
        </p:sp>
        <p:sp>
          <p:nvSpPr>
            <p:cNvPr id="80" name="object 80"/>
            <p:cNvSpPr/>
            <p:nvPr/>
          </p:nvSpPr>
          <p:spPr>
            <a:xfrm>
              <a:off x="6551675" y="4520183"/>
              <a:ext cx="96520" cy="108585"/>
            </a:xfrm>
            <a:custGeom>
              <a:avLst/>
              <a:gdLst/>
              <a:ahLst/>
              <a:cxnLst/>
              <a:rect l="l" t="t" r="r" b="b"/>
              <a:pathLst>
                <a:path w="96520" h="108585">
                  <a:moveTo>
                    <a:pt x="24129" y="2158"/>
                  </a:moveTo>
                  <a:lnTo>
                    <a:pt x="0" y="2158"/>
                  </a:lnTo>
                  <a:lnTo>
                    <a:pt x="0" y="108203"/>
                  </a:lnTo>
                  <a:lnTo>
                    <a:pt x="24129" y="108203"/>
                  </a:lnTo>
                  <a:lnTo>
                    <a:pt x="24129" y="44195"/>
                  </a:lnTo>
                  <a:lnTo>
                    <a:pt x="24892" y="39750"/>
                  </a:lnTo>
                  <a:lnTo>
                    <a:pt x="26416" y="36830"/>
                  </a:lnTo>
                  <a:lnTo>
                    <a:pt x="27177" y="33146"/>
                  </a:lnTo>
                  <a:lnTo>
                    <a:pt x="29464" y="30225"/>
                  </a:lnTo>
                  <a:lnTo>
                    <a:pt x="46100" y="19176"/>
                  </a:lnTo>
                  <a:lnTo>
                    <a:pt x="24129" y="19176"/>
                  </a:lnTo>
                  <a:lnTo>
                    <a:pt x="24129" y="2158"/>
                  </a:lnTo>
                  <a:close/>
                </a:path>
                <a:path w="96520" h="108585">
                  <a:moveTo>
                    <a:pt x="59690" y="0"/>
                  </a:moveTo>
                  <a:lnTo>
                    <a:pt x="52958" y="0"/>
                  </a:lnTo>
                  <a:lnTo>
                    <a:pt x="46100" y="1524"/>
                  </a:lnTo>
                  <a:lnTo>
                    <a:pt x="40004" y="4444"/>
                  </a:lnTo>
                  <a:lnTo>
                    <a:pt x="34035" y="7365"/>
                  </a:lnTo>
                  <a:lnTo>
                    <a:pt x="29464" y="12573"/>
                  </a:lnTo>
                  <a:lnTo>
                    <a:pt x="24892" y="19176"/>
                  </a:lnTo>
                  <a:lnTo>
                    <a:pt x="57403" y="19176"/>
                  </a:lnTo>
                  <a:lnTo>
                    <a:pt x="63500" y="22098"/>
                  </a:lnTo>
                  <a:lnTo>
                    <a:pt x="66548" y="26543"/>
                  </a:lnTo>
                  <a:lnTo>
                    <a:pt x="70357" y="31623"/>
                  </a:lnTo>
                  <a:lnTo>
                    <a:pt x="71881" y="38988"/>
                  </a:lnTo>
                  <a:lnTo>
                    <a:pt x="71881" y="108203"/>
                  </a:lnTo>
                  <a:lnTo>
                    <a:pt x="96012" y="108203"/>
                  </a:lnTo>
                  <a:lnTo>
                    <a:pt x="96012" y="43433"/>
                  </a:lnTo>
                  <a:lnTo>
                    <a:pt x="95442" y="33075"/>
                  </a:lnTo>
                  <a:lnTo>
                    <a:pt x="68135" y="678"/>
                  </a:lnTo>
                  <a:lnTo>
                    <a:pt x="59690" y="0"/>
                  </a:lnTo>
                  <a:close/>
                </a:path>
              </a:pathLst>
            </a:custGeom>
            <a:solidFill>
              <a:srgbClr val="FFFFFF"/>
            </a:solidFill>
          </p:spPr>
          <p:txBody>
            <a:bodyPr wrap="square" lIns="0" tIns="0" rIns="0" bIns="0" rtlCol="0"/>
            <a:lstStyle/>
            <a:p>
              <a:endParaRPr/>
            </a:p>
          </p:txBody>
        </p:sp>
        <p:sp>
          <p:nvSpPr>
            <p:cNvPr id="81" name="object 81"/>
            <p:cNvSpPr/>
            <p:nvPr/>
          </p:nvSpPr>
          <p:spPr>
            <a:xfrm>
              <a:off x="6838187" y="4520183"/>
              <a:ext cx="96011" cy="108203"/>
            </a:xfrm>
            <a:prstGeom prst="rect">
              <a:avLst/>
            </a:prstGeom>
            <a:blipFill>
              <a:blip r:embed="rId57" cstate="print"/>
              <a:stretch>
                <a:fillRect/>
              </a:stretch>
            </a:blipFill>
          </p:spPr>
          <p:txBody>
            <a:bodyPr wrap="square" lIns="0" tIns="0" rIns="0" bIns="0" rtlCol="0"/>
            <a:lstStyle/>
            <a:p>
              <a:endParaRPr/>
            </a:p>
          </p:txBody>
        </p:sp>
        <p:sp>
          <p:nvSpPr>
            <p:cNvPr id="82" name="object 82"/>
            <p:cNvSpPr/>
            <p:nvPr/>
          </p:nvSpPr>
          <p:spPr>
            <a:xfrm>
              <a:off x="7018019" y="4517135"/>
              <a:ext cx="259079" cy="111251"/>
            </a:xfrm>
            <a:prstGeom prst="rect">
              <a:avLst/>
            </a:prstGeom>
            <a:blipFill>
              <a:blip r:embed="rId58" cstate="print"/>
              <a:stretch>
                <a:fillRect/>
              </a:stretch>
            </a:blipFill>
          </p:spPr>
          <p:txBody>
            <a:bodyPr wrap="square" lIns="0" tIns="0" rIns="0" bIns="0" rtlCol="0"/>
            <a:lstStyle/>
            <a:p>
              <a:endParaRPr/>
            </a:p>
          </p:txBody>
        </p:sp>
        <p:sp>
          <p:nvSpPr>
            <p:cNvPr id="83" name="object 83"/>
            <p:cNvSpPr/>
            <p:nvPr/>
          </p:nvSpPr>
          <p:spPr>
            <a:xfrm>
              <a:off x="7296911" y="4472939"/>
              <a:ext cx="24765" cy="155575"/>
            </a:xfrm>
            <a:custGeom>
              <a:avLst/>
              <a:gdLst/>
              <a:ahLst/>
              <a:cxnLst/>
              <a:rect l="l" t="t" r="r" b="b"/>
              <a:pathLst>
                <a:path w="24765" h="155575">
                  <a:moveTo>
                    <a:pt x="24383" y="0"/>
                  </a:moveTo>
                  <a:lnTo>
                    <a:pt x="0" y="0"/>
                  </a:lnTo>
                  <a:lnTo>
                    <a:pt x="0" y="155448"/>
                  </a:lnTo>
                  <a:lnTo>
                    <a:pt x="24383" y="155448"/>
                  </a:lnTo>
                  <a:lnTo>
                    <a:pt x="24383"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Azure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91" y="0"/>
            <a:ext cx="9105900" cy="54292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Devo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41" y="5251450"/>
            <a:ext cx="9525000" cy="1676400"/>
          </a:xfrm>
          <a:prstGeom prst="rect">
            <a:avLst/>
          </a:prstGeom>
          <a:solidFill>
            <a:schemeClr val="bg1"/>
          </a:solidFill>
          <a:effectLst>
            <a:outerShdw blurRad="50800" dist="50800" dir="5400000" algn="ctr" rotWithShape="0">
              <a:schemeClr val="tx1"/>
            </a:outerShdw>
            <a:softEdge rad="12700"/>
          </a:effectLst>
        </p:spPr>
      </p:pic>
    </p:spTree>
    <p:extLst>
      <p:ext uri="{BB962C8B-B14F-4D97-AF65-F5344CB8AC3E}">
        <p14:creationId xmlns:p14="http://schemas.microsoft.com/office/powerpoint/2010/main" val="2640763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12435840" y="0"/>
                </a:moveTo>
                <a:lnTo>
                  <a:pt x="0" y="0"/>
                </a:lnTo>
                <a:lnTo>
                  <a:pt x="0" y="6995159"/>
                </a:lnTo>
                <a:lnTo>
                  <a:pt x="12435840" y="6995159"/>
                </a:lnTo>
                <a:lnTo>
                  <a:pt x="12435840" y="0"/>
                </a:lnTo>
                <a:close/>
              </a:path>
            </a:pathLst>
          </a:custGeom>
          <a:solidFill>
            <a:srgbClr val="0178D6"/>
          </a:solidFill>
        </p:spPr>
        <p:txBody>
          <a:bodyPr wrap="square" lIns="0" tIns="0" rIns="0" bIns="0" rtlCol="0"/>
          <a:lstStyle/>
          <a:p>
            <a:endParaRPr/>
          </a:p>
        </p:txBody>
      </p:sp>
      <p:sp>
        <p:nvSpPr>
          <p:cNvPr id="3" name="object 3"/>
          <p:cNvSpPr txBox="1"/>
          <p:nvPr/>
        </p:nvSpPr>
        <p:spPr>
          <a:xfrm>
            <a:off x="424383" y="6431381"/>
            <a:ext cx="2177415" cy="132080"/>
          </a:xfrm>
          <a:prstGeom prst="rect">
            <a:avLst/>
          </a:prstGeom>
        </p:spPr>
        <p:txBody>
          <a:bodyPr vert="horz" wrap="square" lIns="0" tIns="12065" rIns="0" bIns="0" rtlCol="0">
            <a:spAutoFit/>
          </a:bodyPr>
          <a:lstStyle/>
          <a:p>
            <a:pPr marL="12700">
              <a:lnSpc>
                <a:spcPct val="100000"/>
              </a:lnSpc>
              <a:spcBef>
                <a:spcPts val="95"/>
              </a:spcBef>
            </a:pPr>
            <a:r>
              <a:rPr sz="700" spc="55" dirty="0">
                <a:solidFill>
                  <a:srgbClr val="FFFFFF"/>
                </a:solidFill>
                <a:latin typeface="Arial Black"/>
                <a:cs typeface="Arial Black"/>
              </a:rPr>
              <a:t>© </a:t>
            </a:r>
            <a:r>
              <a:rPr sz="700" spc="-75" dirty="0">
                <a:solidFill>
                  <a:srgbClr val="FFFFFF"/>
                </a:solidFill>
                <a:latin typeface="Arial Black"/>
                <a:cs typeface="Arial Black"/>
              </a:rPr>
              <a:t>Copyright </a:t>
            </a:r>
            <a:r>
              <a:rPr sz="700" spc="-80" dirty="0">
                <a:solidFill>
                  <a:srgbClr val="FFFFFF"/>
                </a:solidFill>
                <a:latin typeface="Arial Black"/>
                <a:cs typeface="Arial Black"/>
              </a:rPr>
              <a:t>Microsoft Corporation. All </a:t>
            </a:r>
            <a:r>
              <a:rPr sz="700" spc="-85" dirty="0">
                <a:solidFill>
                  <a:srgbClr val="FFFFFF"/>
                </a:solidFill>
                <a:latin typeface="Arial Black"/>
                <a:cs typeface="Arial Black"/>
              </a:rPr>
              <a:t>rights</a:t>
            </a:r>
            <a:r>
              <a:rPr sz="700" spc="-60" dirty="0">
                <a:solidFill>
                  <a:srgbClr val="FFFFFF"/>
                </a:solidFill>
                <a:latin typeface="Arial Black"/>
                <a:cs typeface="Arial Black"/>
              </a:rPr>
              <a:t> </a:t>
            </a:r>
            <a:r>
              <a:rPr sz="700" spc="-95" dirty="0">
                <a:solidFill>
                  <a:srgbClr val="FFFFFF"/>
                </a:solidFill>
                <a:latin typeface="Arial Black"/>
                <a:cs typeface="Arial Black"/>
              </a:rPr>
              <a:t>reserved.</a:t>
            </a:r>
            <a:endParaRPr sz="700">
              <a:latin typeface="Arial Black"/>
              <a:cs typeface="Arial Black"/>
            </a:endParaRPr>
          </a:p>
        </p:txBody>
      </p:sp>
      <p:grpSp>
        <p:nvGrpSpPr>
          <p:cNvPr id="4" name="object 4"/>
          <p:cNvGrpSpPr/>
          <p:nvPr/>
        </p:nvGrpSpPr>
        <p:grpSpPr>
          <a:xfrm>
            <a:off x="2667263" y="3355970"/>
            <a:ext cx="979169" cy="278765"/>
            <a:chOff x="2667263" y="3355970"/>
            <a:chExt cx="979169" cy="278765"/>
          </a:xfrm>
        </p:grpSpPr>
        <p:sp>
          <p:nvSpPr>
            <p:cNvPr id="5" name="object 5"/>
            <p:cNvSpPr/>
            <p:nvPr/>
          </p:nvSpPr>
          <p:spPr>
            <a:xfrm>
              <a:off x="2667263" y="3355970"/>
              <a:ext cx="260350" cy="273685"/>
            </a:xfrm>
            <a:custGeom>
              <a:avLst/>
              <a:gdLst/>
              <a:ahLst/>
              <a:cxnLst/>
              <a:rect l="l" t="t" r="r" b="b"/>
              <a:pathLst>
                <a:path w="260350" h="273685">
                  <a:moveTo>
                    <a:pt x="156641" y="0"/>
                  </a:moveTo>
                  <a:lnTo>
                    <a:pt x="103038" y="0"/>
                  </a:lnTo>
                  <a:lnTo>
                    <a:pt x="0" y="273484"/>
                  </a:lnTo>
                  <a:lnTo>
                    <a:pt x="51820" y="273484"/>
                  </a:lnTo>
                  <a:lnTo>
                    <a:pt x="75044" y="205703"/>
                  </a:lnTo>
                  <a:lnTo>
                    <a:pt x="234590" y="205703"/>
                  </a:lnTo>
                  <a:lnTo>
                    <a:pt x="219497" y="165873"/>
                  </a:lnTo>
                  <a:lnTo>
                    <a:pt x="87553" y="165873"/>
                  </a:lnTo>
                  <a:lnTo>
                    <a:pt x="128647" y="50531"/>
                  </a:lnTo>
                  <a:lnTo>
                    <a:pt x="175789" y="50531"/>
                  </a:lnTo>
                  <a:lnTo>
                    <a:pt x="156641" y="0"/>
                  </a:lnTo>
                  <a:close/>
                </a:path>
                <a:path w="260350" h="273685">
                  <a:moveTo>
                    <a:pt x="234590" y="205703"/>
                  </a:moveTo>
                  <a:lnTo>
                    <a:pt x="183442" y="205703"/>
                  </a:lnTo>
                  <a:lnTo>
                    <a:pt x="207858" y="273484"/>
                  </a:lnTo>
                  <a:lnTo>
                    <a:pt x="260275" y="273484"/>
                  </a:lnTo>
                  <a:lnTo>
                    <a:pt x="234590" y="205703"/>
                  </a:lnTo>
                  <a:close/>
                </a:path>
                <a:path w="260350" h="273685">
                  <a:moveTo>
                    <a:pt x="175789" y="50531"/>
                  </a:moveTo>
                  <a:lnTo>
                    <a:pt x="129839" y="50531"/>
                  </a:lnTo>
                  <a:lnTo>
                    <a:pt x="170336" y="165873"/>
                  </a:lnTo>
                  <a:lnTo>
                    <a:pt x="219497" y="165873"/>
                  </a:lnTo>
                  <a:lnTo>
                    <a:pt x="175789" y="50531"/>
                  </a:lnTo>
                  <a:close/>
                </a:path>
              </a:pathLst>
            </a:custGeom>
            <a:solidFill>
              <a:srgbClr val="FFFFFF"/>
            </a:solidFill>
          </p:spPr>
          <p:txBody>
            <a:bodyPr wrap="square" lIns="0" tIns="0" rIns="0" bIns="0" rtlCol="0"/>
            <a:lstStyle/>
            <a:p>
              <a:endParaRPr/>
            </a:p>
          </p:txBody>
        </p:sp>
        <p:sp>
          <p:nvSpPr>
            <p:cNvPr id="6" name="object 6"/>
            <p:cNvSpPr/>
            <p:nvPr/>
          </p:nvSpPr>
          <p:spPr>
            <a:xfrm>
              <a:off x="2943620" y="3433255"/>
              <a:ext cx="164976" cy="19619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129441" y="3433255"/>
              <a:ext cx="176889" cy="19916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348617" y="3429095"/>
              <a:ext cx="297797" cy="205114"/>
            </a:xfrm>
            <a:prstGeom prst="rect">
              <a:avLst/>
            </a:prstGeom>
            <a:blipFill>
              <a:blip r:embed="rId4" cstate="print"/>
              <a:stretch>
                <a:fillRect/>
              </a:stretch>
            </a:blipFill>
          </p:spPr>
          <p:txBody>
            <a:bodyPr wrap="square" lIns="0" tIns="0" rIns="0" bIns="0" rtlCol="0"/>
            <a:lstStyle/>
            <a:p>
              <a:endParaRPr/>
            </a:p>
          </p:txBody>
        </p:sp>
      </p:grpSp>
      <p:sp>
        <p:nvSpPr>
          <p:cNvPr id="9" name="object 9"/>
          <p:cNvSpPr/>
          <p:nvPr/>
        </p:nvSpPr>
        <p:spPr>
          <a:xfrm>
            <a:off x="1031777" y="3335751"/>
            <a:ext cx="1550670" cy="299085"/>
          </a:xfrm>
          <a:custGeom>
            <a:avLst/>
            <a:gdLst/>
            <a:ahLst/>
            <a:cxnLst/>
            <a:rect l="l" t="t" r="r" b="b"/>
            <a:pathLst>
              <a:path w="1550670" h="299085">
                <a:moveTo>
                  <a:pt x="68497" y="20219"/>
                </a:moveTo>
                <a:lnTo>
                  <a:pt x="0" y="20219"/>
                </a:lnTo>
                <a:lnTo>
                  <a:pt x="0" y="293703"/>
                </a:lnTo>
                <a:lnTo>
                  <a:pt x="44075" y="293703"/>
                </a:lnTo>
                <a:lnTo>
                  <a:pt x="44075" y="79077"/>
                </a:lnTo>
                <a:lnTo>
                  <a:pt x="91321" y="79077"/>
                </a:lnTo>
                <a:lnTo>
                  <a:pt x="68497" y="20219"/>
                </a:lnTo>
                <a:close/>
              </a:path>
              <a:path w="1550670" h="299085">
                <a:moveTo>
                  <a:pt x="91321" y="79077"/>
                </a:moveTo>
                <a:lnTo>
                  <a:pt x="44671" y="79077"/>
                </a:lnTo>
                <a:lnTo>
                  <a:pt x="131628" y="293703"/>
                </a:lnTo>
                <a:lnTo>
                  <a:pt x="163194" y="293703"/>
                </a:lnTo>
                <a:lnTo>
                  <a:pt x="191269" y="222952"/>
                </a:lnTo>
                <a:lnTo>
                  <a:pt x="147113" y="222952"/>
                </a:lnTo>
                <a:lnTo>
                  <a:pt x="91321" y="79077"/>
                </a:lnTo>
                <a:close/>
              </a:path>
              <a:path w="1550670" h="299085">
                <a:moveTo>
                  <a:pt x="297201" y="79077"/>
                </a:moveTo>
                <a:lnTo>
                  <a:pt x="249555" y="79077"/>
                </a:lnTo>
                <a:lnTo>
                  <a:pt x="249555" y="293703"/>
                </a:lnTo>
                <a:lnTo>
                  <a:pt x="297201" y="293703"/>
                </a:lnTo>
                <a:lnTo>
                  <a:pt x="297201" y="79077"/>
                </a:lnTo>
                <a:close/>
              </a:path>
              <a:path w="1550670" h="299085">
                <a:moveTo>
                  <a:pt x="297201" y="20219"/>
                </a:moveTo>
                <a:lnTo>
                  <a:pt x="231685" y="20219"/>
                </a:lnTo>
                <a:lnTo>
                  <a:pt x="148305" y="222952"/>
                </a:lnTo>
                <a:lnTo>
                  <a:pt x="191269" y="222952"/>
                </a:lnTo>
                <a:lnTo>
                  <a:pt x="248362" y="79077"/>
                </a:lnTo>
                <a:lnTo>
                  <a:pt x="297201" y="79077"/>
                </a:lnTo>
                <a:lnTo>
                  <a:pt x="297201" y="20219"/>
                </a:lnTo>
                <a:close/>
              </a:path>
              <a:path w="1550670" h="299085">
                <a:moveTo>
                  <a:pt x="373438" y="13677"/>
                </a:moveTo>
                <a:lnTo>
                  <a:pt x="337102" y="33295"/>
                </a:lnTo>
                <a:lnTo>
                  <a:pt x="337102" y="48156"/>
                </a:lnTo>
                <a:lnTo>
                  <a:pt x="339487" y="54698"/>
                </a:lnTo>
                <a:lnTo>
                  <a:pt x="344847" y="59453"/>
                </a:lnTo>
                <a:lnTo>
                  <a:pt x="350208" y="64804"/>
                </a:lnTo>
                <a:lnTo>
                  <a:pt x="357357" y="67185"/>
                </a:lnTo>
                <a:lnTo>
                  <a:pt x="372842" y="67185"/>
                </a:lnTo>
                <a:lnTo>
                  <a:pt x="379394" y="64804"/>
                </a:lnTo>
                <a:lnTo>
                  <a:pt x="385344" y="59453"/>
                </a:lnTo>
                <a:lnTo>
                  <a:pt x="390705" y="54698"/>
                </a:lnTo>
                <a:lnTo>
                  <a:pt x="393090" y="48156"/>
                </a:lnTo>
                <a:lnTo>
                  <a:pt x="393090" y="33295"/>
                </a:lnTo>
                <a:lnTo>
                  <a:pt x="390705" y="27348"/>
                </a:lnTo>
                <a:lnTo>
                  <a:pt x="379984" y="16647"/>
                </a:lnTo>
                <a:lnTo>
                  <a:pt x="373438" y="13677"/>
                </a:lnTo>
                <a:close/>
              </a:path>
              <a:path w="1550670" h="299085">
                <a:moveTo>
                  <a:pt x="387730" y="97504"/>
                </a:moveTo>
                <a:lnTo>
                  <a:pt x="341872" y="97504"/>
                </a:lnTo>
                <a:lnTo>
                  <a:pt x="341872" y="293703"/>
                </a:lnTo>
                <a:lnTo>
                  <a:pt x="387730" y="293703"/>
                </a:lnTo>
                <a:lnTo>
                  <a:pt x="387730" y="97504"/>
                </a:lnTo>
                <a:close/>
              </a:path>
              <a:path w="1550670" h="299085">
                <a:moveTo>
                  <a:pt x="526501" y="92748"/>
                </a:moveTo>
                <a:lnTo>
                  <a:pt x="481384" y="100328"/>
                </a:lnTo>
                <a:lnTo>
                  <a:pt x="447886" y="123067"/>
                </a:lnTo>
                <a:lnTo>
                  <a:pt x="427262" y="158074"/>
                </a:lnTo>
                <a:lnTo>
                  <a:pt x="420488" y="201549"/>
                </a:lnTo>
                <a:lnTo>
                  <a:pt x="422163" y="221699"/>
                </a:lnTo>
                <a:lnTo>
                  <a:pt x="447289" y="271109"/>
                </a:lnTo>
                <a:lnTo>
                  <a:pt x="497374" y="296776"/>
                </a:lnTo>
                <a:lnTo>
                  <a:pt x="518166" y="298458"/>
                </a:lnTo>
                <a:lnTo>
                  <a:pt x="526439" y="298328"/>
                </a:lnTo>
                <a:lnTo>
                  <a:pt x="568566" y="288878"/>
                </a:lnTo>
                <a:lnTo>
                  <a:pt x="574147" y="285971"/>
                </a:lnTo>
                <a:lnTo>
                  <a:pt x="574147" y="260408"/>
                </a:lnTo>
                <a:lnTo>
                  <a:pt x="528290" y="260408"/>
                </a:lnTo>
                <a:lnTo>
                  <a:pt x="515214" y="259395"/>
                </a:lnTo>
                <a:lnTo>
                  <a:pt x="477683" y="234508"/>
                </a:lnTo>
                <a:lnTo>
                  <a:pt x="468134" y="197389"/>
                </a:lnTo>
                <a:lnTo>
                  <a:pt x="469242" y="183006"/>
                </a:lnTo>
                <a:lnTo>
                  <a:pt x="494472" y="141428"/>
                </a:lnTo>
                <a:lnTo>
                  <a:pt x="529483" y="131394"/>
                </a:lnTo>
                <a:lnTo>
                  <a:pt x="574147" y="131394"/>
                </a:lnTo>
                <a:lnTo>
                  <a:pt x="574147" y="103450"/>
                </a:lnTo>
                <a:lnTo>
                  <a:pt x="533201" y="92962"/>
                </a:lnTo>
                <a:lnTo>
                  <a:pt x="526501" y="92748"/>
                </a:lnTo>
                <a:close/>
              </a:path>
              <a:path w="1550670" h="299085">
                <a:moveTo>
                  <a:pt x="574147" y="243165"/>
                </a:moveTo>
                <a:lnTo>
                  <a:pt x="535433" y="260408"/>
                </a:lnTo>
                <a:lnTo>
                  <a:pt x="574147" y="260408"/>
                </a:lnTo>
                <a:lnTo>
                  <a:pt x="574147" y="243165"/>
                </a:lnTo>
                <a:close/>
              </a:path>
              <a:path w="1550670" h="299085">
                <a:moveTo>
                  <a:pt x="574147" y="131394"/>
                </a:moveTo>
                <a:lnTo>
                  <a:pt x="537222" y="131394"/>
                </a:lnTo>
                <a:lnTo>
                  <a:pt x="544967" y="133180"/>
                </a:lnTo>
                <a:lnTo>
                  <a:pt x="552110" y="136150"/>
                </a:lnTo>
                <a:lnTo>
                  <a:pt x="559855" y="138531"/>
                </a:lnTo>
                <a:lnTo>
                  <a:pt x="567005" y="142691"/>
                </a:lnTo>
                <a:lnTo>
                  <a:pt x="574147" y="148042"/>
                </a:lnTo>
                <a:lnTo>
                  <a:pt x="574147" y="131394"/>
                </a:lnTo>
                <a:close/>
              </a:path>
              <a:path w="1550670" h="299085">
                <a:moveTo>
                  <a:pt x="655148" y="97504"/>
                </a:moveTo>
                <a:lnTo>
                  <a:pt x="609291" y="97504"/>
                </a:lnTo>
                <a:lnTo>
                  <a:pt x="609291" y="293703"/>
                </a:lnTo>
                <a:lnTo>
                  <a:pt x="655148" y="293703"/>
                </a:lnTo>
                <a:lnTo>
                  <a:pt x="655148" y="195008"/>
                </a:lnTo>
                <a:lnTo>
                  <a:pt x="655920" y="180935"/>
                </a:lnTo>
                <a:lnTo>
                  <a:pt x="673211" y="144175"/>
                </a:lnTo>
                <a:lnTo>
                  <a:pt x="696241" y="136150"/>
                </a:lnTo>
                <a:lnTo>
                  <a:pt x="723639" y="136150"/>
                </a:lnTo>
                <a:lnTo>
                  <a:pt x="723639" y="128418"/>
                </a:lnTo>
                <a:lnTo>
                  <a:pt x="655148" y="128418"/>
                </a:lnTo>
                <a:lnTo>
                  <a:pt x="655148" y="97504"/>
                </a:lnTo>
                <a:close/>
              </a:path>
              <a:path w="1550670" h="299085">
                <a:moveTo>
                  <a:pt x="723639" y="136150"/>
                </a:moveTo>
                <a:lnTo>
                  <a:pt x="702794" y="136150"/>
                </a:lnTo>
                <a:lnTo>
                  <a:pt x="708155" y="137340"/>
                </a:lnTo>
                <a:lnTo>
                  <a:pt x="712919" y="138531"/>
                </a:lnTo>
                <a:lnTo>
                  <a:pt x="717683" y="140310"/>
                </a:lnTo>
                <a:lnTo>
                  <a:pt x="721261" y="142096"/>
                </a:lnTo>
                <a:lnTo>
                  <a:pt x="723639" y="143881"/>
                </a:lnTo>
                <a:lnTo>
                  <a:pt x="723639" y="136150"/>
                </a:lnTo>
                <a:close/>
              </a:path>
              <a:path w="1550670" h="299085">
                <a:moveTo>
                  <a:pt x="712919" y="94534"/>
                </a:moveTo>
                <a:lnTo>
                  <a:pt x="675397" y="103450"/>
                </a:lnTo>
                <a:lnTo>
                  <a:pt x="656341" y="128418"/>
                </a:lnTo>
                <a:lnTo>
                  <a:pt x="723639" y="128418"/>
                </a:lnTo>
                <a:lnTo>
                  <a:pt x="723639" y="96908"/>
                </a:lnTo>
                <a:lnTo>
                  <a:pt x="718875" y="95725"/>
                </a:lnTo>
                <a:lnTo>
                  <a:pt x="712919" y="94534"/>
                </a:lnTo>
                <a:close/>
              </a:path>
              <a:path w="1550670" h="299085">
                <a:moveTo>
                  <a:pt x="830249" y="92748"/>
                </a:moveTo>
                <a:lnTo>
                  <a:pt x="786476" y="99882"/>
                </a:lnTo>
                <a:lnTo>
                  <a:pt x="753422" y="121288"/>
                </a:lnTo>
                <a:lnTo>
                  <a:pt x="732799" y="154801"/>
                </a:lnTo>
                <a:lnTo>
                  <a:pt x="726025" y="198573"/>
                </a:lnTo>
                <a:lnTo>
                  <a:pt x="727699" y="220536"/>
                </a:lnTo>
                <a:lnTo>
                  <a:pt x="741100" y="257101"/>
                </a:lnTo>
                <a:lnTo>
                  <a:pt x="784467" y="291768"/>
                </a:lnTo>
                <a:lnTo>
                  <a:pt x="825485" y="298458"/>
                </a:lnTo>
                <a:lnTo>
                  <a:pt x="847931" y="296767"/>
                </a:lnTo>
                <a:lnTo>
                  <a:pt x="867922" y="291619"/>
                </a:lnTo>
                <a:lnTo>
                  <a:pt x="885455" y="282905"/>
                </a:lnTo>
                <a:lnTo>
                  <a:pt x="900529" y="270514"/>
                </a:lnTo>
                <a:lnTo>
                  <a:pt x="908449" y="260408"/>
                </a:lnTo>
                <a:lnTo>
                  <a:pt x="828467" y="260408"/>
                </a:lnTo>
                <a:lnTo>
                  <a:pt x="815940" y="259404"/>
                </a:lnTo>
                <a:lnTo>
                  <a:pt x="782055" y="235094"/>
                </a:lnTo>
                <a:lnTo>
                  <a:pt x="774341" y="198573"/>
                </a:lnTo>
                <a:lnTo>
                  <a:pt x="774444" y="194413"/>
                </a:lnTo>
                <a:lnTo>
                  <a:pt x="788559" y="148637"/>
                </a:lnTo>
                <a:lnTo>
                  <a:pt x="827870" y="131989"/>
                </a:lnTo>
                <a:lnTo>
                  <a:pt x="910995" y="131989"/>
                </a:lnTo>
                <a:lnTo>
                  <a:pt x="902318" y="120693"/>
                </a:lnTo>
                <a:lnTo>
                  <a:pt x="888042" y="108550"/>
                </a:lnTo>
                <a:lnTo>
                  <a:pt x="871198" y="99808"/>
                </a:lnTo>
                <a:lnTo>
                  <a:pt x="851897" y="94522"/>
                </a:lnTo>
                <a:lnTo>
                  <a:pt x="830249" y="92748"/>
                </a:lnTo>
                <a:close/>
              </a:path>
              <a:path w="1550670" h="299085">
                <a:moveTo>
                  <a:pt x="910995" y="131989"/>
                </a:moveTo>
                <a:lnTo>
                  <a:pt x="827870" y="131989"/>
                </a:lnTo>
                <a:lnTo>
                  <a:pt x="839637" y="133002"/>
                </a:lnTo>
                <a:lnTo>
                  <a:pt x="849832" y="136002"/>
                </a:lnTo>
                <a:lnTo>
                  <a:pt x="876409" y="168107"/>
                </a:lnTo>
                <a:lnTo>
                  <a:pt x="879620" y="197389"/>
                </a:lnTo>
                <a:lnTo>
                  <a:pt x="878893" y="210913"/>
                </a:lnTo>
                <a:lnTo>
                  <a:pt x="859203" y="251378"/>
                </a:lnTo>
                <a:lnTo>
                  <a:pt x="828467" y="260408"/>
                </a:lnTo>
                <a:lnTo>
                  <a:pt x="908449" y="260408"/>
                </a:lnTo>
                <a:lnTo>
                  <a:pt x="912600" y="255110"/>
                </a:lnTo>
                <a:lnTo>
                  <a:pt x="921153" y="237367"/>
                </a:lnTo>
                <a:lnTo>
                  <a:pt x="926243" y="217172"/>
                </a:lnTo>
                <a:lnTo>
                  <a:pt x="927927" y="194413"/>
                </a:lnTo>
                <a:lnTo>
                  <a:pt x="926355" y="172361"/>
                </a:lnTo>
                <a:lnTo>
                  <a:pt x="921600" y="152649"/>
                </a:lnTo>
                <a:lnTo>
                  <a:pt x="913607" y="135390"/>
                </a:lnTo>
                <a:lnTo>
                  <a:pt x="910995" y="131989"/>
                </a:lnTo>
                <a:close/>
              </a:path>
              <a:path w="1550670" h="299085">
                <a:moveTo>
                  <a:pt x="949964" y="242570"/>
                </a:moveTo>
                <a:lnTo>
                  <a:pt x="949964" y="288352"/>
                </a:lnTo>
                <a:lnTo>
                  <a:pt x="989424" y="297863"/>
                </a:lnTo>
                <a:lnTo>
                  <a:pt x="1002375" y="298458"/>
                </a:lnTo>
                <a:lnTo>
                  <a:pt x="1019695" y="297446"/>
                </a:lnTo>
                <a:lnTo>
                  <a:pt x="1060152" y="281811"/>
                </a:lnTo>
                <a:lnTo>
                  <a:pt x="1076434" y="261598"/>
                </a:lnTo>
                <a:lnTo>
                  <a:pt x="1003567" y="261598"/>
                </a:lnTo>
                <a:lnTo>
                  <a:pt x="997548" y="261356"/>
                </a:lnTo>
                <a:lnTo>
                  <a:pt x="956425" y="246806"/>
                </a:lnTo>
                <a:lnTo>
                  <a:pt x="949964" y="242570"/>
                </a:lnTo>
                <a:close/>
              </a:path>
              <a:path w="1550670" h="299085">
                <a:moveTo>
                  <a:pt x="1032754" y="92748"/>
                </a:moveTo>
                <a:lnTo>
                  <a:pt x="982565" y="102280"/>
                </a:lnTo>
                <a:lnTo>
                  <a:pt x="955325" y="129239"/>
                </a:lnTo>
                <a:lnTo>
                  <a:pt x="949964" y="153392"/>
                </a:lnTo>
                <a:lnTo>
                  <a:pt x="950634" y="163201"/>
                </a:lnTo>
                <a:lnTo>
                  <a:pt x="975277" y="200136"/>
                </a:lnTo>
                <a:lnTo>
                  <a:pt x="1007198" y="215650"/>
                </a:lnTo>
                <a:lnTo>
                  <a:pt x="1015481" y="219533"/>
                </a:lnTo>
                <a:lnTo>
                  <a:pt x="1034536" y="249706"/>
                </a:lnTo>
                <a:lnTo>
                  <a:pt x="1032158" y="254462"/>
                </a:lnTo>
                <a:lnTo>
                  <a:pt x="1026797" y="257431"/>
                </a:lnTo>
                <a:lnTo>
                  <a:pt x="1022034" y="260408"/>
                </a:lnTo>
                <a:lnTo>
                  <a:pt x="1014288" y="261598"/>
                </a:lnTo>
                <a:lnTo>
                  <a:pt x="1076434" y="261598"/>
                </a:lnTo>
                <a:lnTo>
                  <a:pt x="1080253" y="250374"/>
                </a:lnTo>
                <a:lnTo>
                  <a:pt x="1081593" y="237219"/>
                </a:lnTo>
                <a:lnTo>
                  <a:pt x="1080829" y="227755"/>
                </a:lnTo>
                <a:lnTo>
                  <a:pt x="1054937" y="190549"/>
                </a:lnTo>
                <a:lnTo>
                  <a:pt x="1021492" y="174719"/>
                </a:lnTo>
                <a:lnTo>
                  <a:pt x="1013544" y="170930"/>
                </a:lnTo>
                <a:lnTo>
                  <a:pt x="997014" y="143286"/>
                </a:lnTo>
                <a:lnTo>
                  <a:pt x="999400" y="138531"/>
                </a:lnTo>
                <a:lnTo>
                  <a:pt x="1004164" y="134959"/>
                </a:lnTo>
                <a:lnTo>
                  <a:pt x="1009524" y="131394"/>
                </a:lnTo>
                <a:lnTo>
                  <a:pt x="1016077" y="129608"/>
                </a:lnTo>
                <a:lnTo>
                  <a:pt x="1070872" y="129608"/>
                </a:lnTo>
                <a:lnTo>
                  <a:pt x="1070872" y="101075"/>
                </a:lnTo>
                <a:lnTo>
                  <a:pt x="1064916" y="98694"/>
                </a:lnTo>
                <a:lnTo>
                  <a:pt x="1057767" y="96313"/>
                </a:lnTo>
                <a:lnTo>
                  <a:pt x="1049431" y="95129"/>
                </a:lnTo>
                <a:lnTo>
                  <a:pt x="1040493" y="93344"/>
                </a:lnTo>
                <a:lnTo>
                  <a:pt x="1032754" y="92748"/>
                </a:lnTo>
                <a:close/>
              </a:path>
              <a:path w="1550670" h="299085">
                <a:moveTo>
                  <a:pt x="1070872" y="129608"/>
                </a:moveTo>
                <a:lnTo>
                  <a:pt x="1032754" y="129608"/>
                </a:lnTo>
                <a:lnTo>
                  <a:pt x="1041089" y="131394"/>
                </a:lnTo>
                <a:lnTo>
                  <a:pt x="1049431" y="134364"/>
                </a:lnTo>
                <a:lnTo>
                  <a:pt x="1057170" y="137340"/>
                </a:lnTo>
                <a:lnTo>
                  <a:pt x="1064320" y="140905"/>
                </a:lnTo>
                <a:lnTo>
                  <a:pt x="1070872" y="144470"/>
                </a:lnTo>
                <a:lnTo>
                  <a:pt x="1070872" y="129608"/>
                </a:lnTo>
                <a:close/>
              </a:path>
              <a:path w="1550670" h="299085">
                <a:moveTo>
                  <a:pt x="1205469" y="92748"/>
                </a:moveTo>
                <a:lnTo>
                  <a:pt x="1161697" y="99882"/>
                </a:lnTo>
                <a:lnTo>
                  <a:pt x="1128643" y="121288"/>
                </a:lnTo>
                <a:lnTo>
                  <a:pt x="1108243" y="154801"/>
                </a:lnTo>
                <a:lnTo>
                  <a:pt x="1101245" y="198573"/>
                </a:lnTo>
                <a:lnTo>
                  <a:pt x="1102920" y="220536"/>
                </a:lnTo>
                <a:lnTo>
                  <a:pt x="1116320" y="257101"/>
                </a:lnTo>
                <a:lnTo>
                  <a:pt x="1159688" y="291768"/>
                </a:lnTo>
                <a:lnTo>
                  <a:pt x="1200706" y="298458"/>
                </a:lnTo>
                <a:lnTo>
                  <a:pt x="1223152" y="296767"/>
                </a:lnTo>
                <a:lnTo>
                  <a:pt x="1243142" y="291619"/>
                </a:lnTo>
                <a:lnTo>
                  <a:pt x="1260675" y="282905"/>
                </a:lnTo>
                <a:lnTo>
                  <a:pt x="1275750" y="270514"/>
                </a:lnTo>
                <a:lnTo>
                  <a:pt x="1283670" y="260408"/>
                </a:lnTo>
                <a:lnTo>
                  <a:pt x="1203687" y="260408"/>
                </a:lnTo>
                <a:lnTo>
                  <a:pt x="1191421" y="259405"/>
                </a:lnTo>
                <a:lnTo>
                  <a:pt x="1157527" y="235094"/>
                </a:lnTo>
                <a:lnTo>
                  <a:pt x="1149562" y="198573"/>
                </a:lnTo>
                <a:lnTo>
                  <a:pt x="1149664" y="194413"/>
                </a:lnTo>
                <a:lnTo>
                  <a:pt x="1163780" y="148637"/>
                </a:lnTo>
                <a:lnTo>
                  <a:pt x="1203091" y="131989"/>
                </a:lnTo>
                <a:lnTo>
                  <a:pt x="1286216" y="131989"/>
                </a:lnTo>
                <a:lnTo>
                  <a:pt x="1277539" y="120693"/>
                </a:lnTo>
                <a:lnTo>
                  <a:pt x="1263347" y="108550"/>
                </a:lnTo>
                <a:lnTo>
                  <a:pt x="1246642" y="99808"/>
                </a:lnTo>
                <a:lnTo>
                  <a:pt x="1227369" y="94522"/>
                </a:lnTo>
                <a:lnTo>
                  <a:pt x="1205469" y="92748"/>
                </a:lnTo>
                <a:close/>
              </a:path>
              <a:path w="1550670" h="299085">
                <a:moveTo>
                  <a:pt x="1286216" y="131989"/>
                </a:moveTo>
                <a:lnTo>
                  <a:pt x="1203091" y="131989"/>
                </a:lnTo>
                <a:lnTo>
                  <a:pt x="1214867" y="133002"/>
                </a:lnTo>
                <a:lnTo>
                  <a:pt x="1225127" y="136003"/>
                </a:lnTo>
                <a:lnTo>
                  <a:pt x="1251705" y="168107"/>
                </a:lnTo>
                <a:lnTo>
                  <a:pt x="1254841" y="197389"/>
                </a:lnTo>
                <a:lnTo>
                  <a:pt x="1254114" y="210913"/>
                </a:lnTo>
                <a:lnTo>
                  <a:pt x="1234676" y="251378"/>
                </a:lnTo>
                <a:lnTo>
                  <a:pt x="1203687" y="260408"/>
                </a:lnTo>
                <a:lnTo>
                  <a:pt x="1283670" y="260408"/>
                </a:lnTo>
                <a:lnTo>
                  <a:pt x="1287821" y="255110"/>
                </a:lnTo>
                <a:lnTo>
                  <a:pt x="1296373" y="237367"/>
                </a:lnTo>
                <a:lnTo>
                  <a:pt x="1301463" y="217172"/>
                </a:lnTo>
                <a:lnTo>
                  <a:pt x="1303147" y="194413"/>
                </a:lnTo>
                <a:lnTo>
                  <a:pt x="1301575" y="172361"/>
                </a:lnTo>
                <a:lnTo>
                  <a:pt x="1296821" y="152649"/>
                </a:lnTo>
                <a:lnTo>
                  <a:pt x="1288827" y="135390"/>
                </a:lnTo>
                <a:lnTo>
                  <a:pt x="1286216" y="131989"/>
                </a:lnTo>
                <a:close/>
              </a:path>
              <a:path w="1550670" h="299085">
                <a:moveTo>
                  <a:pt x="1503864" y="135554"/>
                </a:moveTo>
                <a:lnTo>
                  <a:pt x="1456814" y="135554"/>
                </a:lnTo>
                <a:lnTo>
                  <a:pt x="1456814" y="236028"/>
                </a:lnTo>
                <a:lnTo>
                  <a:pt x="1457800" y="250975"/>
                </a:lnTo>
                <a:lnTo>
                  <a:pt x="1479844" y="289931"/>
                </a:lnTo>
                <a:lnTo>
                  <a:pt x="1522323" y="298458"/>
                </a:lnTo>
                <a:lnTo>
                  <a:pt x="1528876" y="297863"/>
                </a:lnTo>
                <a:lnTo>
                  <a:pt x="1536025" y="296673"/>
                </a:lnTo>
                <a:lnTo>
                  <a:pt x="1542578" y="295482"/>
                </a:lnTo>
                <a:lnTo>
                  <a:pt x="1547342" y="293703"/>
                </a:lnTo>
                <a:lnTo>
                  <a:pt x="1550317" y="291917"/>
                </a:lnTo>
                <a:lnTo>
                  <a:pt x="1550317" y="260408"/>
                </a:lnTo>
                <a:lnTo>
                  <a:pt x="1521727" y="260408"/>
                </a:lnTo>
                <a:lnTo>
                  <a:pt x="1514584" y="258027"/>
                </a:lnTo>
                <a:lnTo>
                  <a:pt x="1503864" y="227113"/>
                </a:lnTo>
                <a:lnTo>
                  <a:pt x="1503864" y="135554"/>
                </a:lnTo>
                <a:close/>
              </a:path>
              <a:path w="1550670" h="299085">
                <a:moveTo>
                  <a:pt x="1388316" y="135554"/>
                </a:moveTo>
                <a:lnTo>
                  <a:pt x="1341266" y="135554"/>
                </a:lnTo>
                <a:lnTo>
                  <a:pt x="1341266" y="293703"/>
                </a:lnTo>
                <a:lnTo>
                  <a:pt x="1388316" y="293703"/>
                </a:lnTo>
                <a:lnTo>
                  <a:pt x="1388316" y="135554"/>
                </a:lnTo>
                <a:close/>
              </a:path>
              <a:path w="1550670" h="299085">
                <a:moveTo>
                  <a:pt x="1550317" y="253867"/>
                </a:moveTo>
                <a:lnTo>
                  <a:pt x="1533640" y="260408"/>
                </a:lnTo>
                <a:lnTo>
                  <a:pt x="1550317" y="260408"/>
                </a:lnTo>
                <a:lnTo>
                  <a:pt x="1550317" y="253867"/>
                </a:lnTo>
                <a:close/>
              </a:path>
              <a:path w="1550670" h="299085">
                <a:moveTo>
                  <a:pt x="1550317" y="97504"/>
                </a:moveTo>
                <a:lnTo>
                  <a:pt x="1308508" y="97504"/>
                </a:lnTo>
                <a:lnTo>
                  <a:pt x="1308508" y="135554"/>
                </a:lnTo>
                <a:lnTo>
                  <a:pt x="1550317" y="135554"/>
                </a:lnTo>
                <a:lnTo>
                  <a:pt x="1550317" y="97504"/>
                </a:lnTo>
                <a:close/>
              </a:path>
              <a:path w="1550670" h="299085">
                <a:moveTo>
                  <a:pt x="1424056" y="0"/>
                </a:moveTo>
                <a:lnTo>
                  <a:pt x="1384299" y="4905"/>
                </a:lnTo>
                <a:lnTo>
                  <a:pt x="1352573" y="30109"/>
                </a:lnTo>
                <a:lnTo>
                  <a:pt x="1341266" y="70155"/>
                </a:lnTo>
                <a:lnTo>
                  <a:pt x="1341266" y="97504"/>
                </a:lnTo>
                <a:lnTo>
                  <a:pt x="1388316" y="97504"/>
                </a:lnTo>
                <a:lnTo>
                  <a:pt x="1388316" y="73726"/>
                </a:lnTo>
                <a:lnTo>
                  <a:pt x="1388772" y="65365"/>
                </a:lnTo>
                <a:lnTo>
                  <a:pt x="1408571" y="38050"/>
                </a:lnTo>
                <a:lnTo>
                  <a:pt x="1439540" y="38050"/>
                </a:lnTo>
                <a:lnTo>
                  <a:pt x="1439540" y="2976"/>
                </a:lnTo>
                <a:lnTo>
                  <a:pt x="1436558" y="1785"/>
                </a:lnTo>
                <a:lnTo>
                  <a:pt x="1424056" y="0"/>
                </a:lnTo>
                <a:close/>
              </a:path>
              <a:path w="1550670" h="299085">
                <a:moveTo>
                  <a:pt x="1503864" y="39241"/>
                </a:moveTo>
                <a:lnTo>
                  <a:pt x="1456814" y="53507"/>
                </a:lnTo>
                <a:lnTo>
                  <a:pt x="1456814" y="97504"/>
                </a:lnTo>
                <a:lnTo>
                  <a:pt x="1503864" y="97504"/>
                </a:lnTo>
                <a:lnTo>
                  <a:pt x="1503864" y="39241"/>
                </a:lnTo>
                <a:close/>
              </a:path>
              <a:path w="1550670" h="299085">
                <a:moveTo>
                  <a:pt x="1439540" y="38050"/>
                </a:moveTo>
                <a:lnTo>
                  <a:pt x="1423459" y="38050"/>
                </a:lnTo>
                <a:lnTo>
                  <a:pt x="1427627" y="38645"/>
                </a:lnTo>
                <a:lnTo>
                  <a:pt x="1431795" y="39836"/>
                </a:lnTo>
                <a:lnTo>
                  <a:pt x="1435373" y="41026"/>
                </a:lnTo>
                <a:lnTo>
                  <a:pt x="1438347" y="42217"/>
                </a:lnTo>
                <a:lnTo>
                  <a:pt x="1439540" y="43401"/>
                </a:lnTo>
                <a:lnTo>
                  <a:pt x="1439540" y="38050"/>
                </a:lnTo>
                <a:close/>
              </a:path>
            </a:pathLst>
          </a:custGeom>
          <a:solidFill>
            <a:srgbClr val="FFFFFF"/>
          </a:solidFill>
        </p:spPr>
        <p:txBody>
          <a:bodyPr wrap="square" lIns="0" tIns="0" rIns="0" bIns="0" rtlCol="0"/>
          <a:lstStyle/>
          <a:p>
            <a:endParaRPr/>
          </a:p>
        </p:txBody>
      </p:sp>
      <p:grpSp>
        <p:nvGrpSpPr>
          <p:cNvPr id="10" name="object 10"/>
          <p:cNvGrpSpPr/>
          <p:nvPr/>
        </p:nvGrpSpPr>
        <p:grpSpPr>
          <a:xfrm>
            <a:off x="437382" y="3264411"/>
            <a:ext cx="457834" cy="457200"/>
            <a:chOff x="437382" y="3264411"/>
            <a:chExt cx="457834" cy="457200"/>
          </a:xfrm>
        </p:grpSpPr>
        <p:sp>
          <p:nvSpPr>
            <p:cNvPr id="11" name="object 11"/>
            <p:cNvSpPr/>
            <p:nvPr/>
          </p:nvSpPr>
          <p:spPr>
            <a:xfrm>
              <a:off x="437382" y="3264411"/>
              <a:ext cx="217804" cy="217170"/>
            </a:xfrm>
            <a:custGeom>
              <a:avLst/>
              <a:gdLst/>
              <a:ahLst/>
              <a:cxnLst/>
              <a:rect l="l" t="t" r="r" b="b"/>
              <a:pathLst>
                <a:path w="217804" h="217170">
                  <a:moveTo>
                    <a:pt x="217386" y="0"/>
                  </a:moveTo>
                  <a:lnTo>
                    <a:pt x="0" y="0"/>
                  </a:lnTo>
                  <a:lnTo>
                    <a:pt x="0" y="217000"/>
                  </a:lnTo>
                  <a:lnTo>
                    <a:pt x="217386" y="217000"/>
                  </a:lnTo>
                  <a:lnTo>
                    <a:pt x="217386" y="0"/>
                  </a:lnTo>
                  <a:close/>
                </a:path>
              </a:pathLst>
            </a:custGeom>
            <a:solidFill>
              <a:srgbClr val="F15021"/>
            </a:solidFill>
          </p:spPr>
          <p:txBody>
            <a:bodyPr wrap="square" lIns="0" tIns="0" rIns="0" bIns="0" rtlCol="0"/>
            <a:lstStyle/>
            <a:p>
              <a:endParaRPr/>
            </a:p>
          </p:txBody>
        </p:sp>
        <p:sp>
          <p:nvSpPr>
            <p:cNvPr id="12" name="object 12"/>
            <p:cNvSpPr/>
            <p:nvPr/>
          </p:nvSpPr>
          <p:spPr>
            <a:xfrm>
              <a:off x="677401" y="3264412"/>
              <a:ext cx="217804" cy="217170"/>
            </a:xfrm>
            <a:custGeom>
              <a:avLst/>
              <a:gdLst/>
              <a:ahLst/>
              <a:cxnLst/>
              <a:rect l="l" t="t" r="r" b="b"/>
              <a:pathLst>
                <a:path w="217805" h="217170">
                  <a:moveTo>
                    <a:pt x="217386" y="0"/>
                  </a:moveTo>
                  <a:lnTo>
                    <a:pt x="0" y="0"/>
                  </a:lnTo>
                  <a:lnTo>
                    <a:pt x="0" y="217000"/>
                  </a:lnTo>
                  <a:lnTo>
                    <a:pt x="217386" y="217000"/>
                  </a:lnTo>
                  <a:lnTo>
                    <a:pt x="217386" y="0"/>
                  </a:lnTo>
                  <a:close/>
                </a:path>
              </a:pathLst>
            </a:custGeom>
            <a:solidFill>
              <a:srgbClr val="7EB900"/>
            </a:solidFill>
          </p:spPr>
          <p:txBody>
            <a:bodyPr wrap="square" lIns="0" tIns="0" rIns="0" bIns="0" rtlCol="0"/>
            <a:lstStyle/>
            <a:p>
              <a:endParaRPr/>
            </a:p>
          </p:txBody>
        </p:sp>
        <p:sp>
          <p:nvSpPr>
            <p:cNvPr id="13" name="object 13"/>
            <p:cNvSpPr/>
            <p:nvPr/>
          </p:nvSpPr>
          <p:spPr>
            <a:xfrm>
              <a:off x="437382" y="3504008"/>
              <a:ext cx="217804" cy="217170"/>
            </a:xfrm>
            <a:custGeom>
              <a:avLst/>
              <a:gdLst/>
              <a:ahLst/>
              <a:cxnLst/>
              <a:rect l="l" t="t" r="r" b="b"/>
              <a:pathLst>
                <a:path w="217804" h="217170">
                  <a:moveTo>
                    <a:pt x="217386" y="0"/>
                  </a:moveTo>
                  <a:lnTo>
                    <a:pt x="0" y="0"/>
                  </a:lnTo>
                  <a:lnTo>
                    <a:pt x="0" y="217000"/>
                  </a:lnTo>
                  <a:lnTo>
                    <a:pt x="217386" y="217000"/>
                  </a:lnTo>
                  <a:lnTo>
                    <a:pt x="217386" y="0"/>
                  </a:lnTo>
                  <a:close/>
                </a:path>
              </a:pathLst>
            </a:custGeom>
            <a:solidFill>
              <a:srgbClr val="00A3EE"/>
            </a:solidFill>
          </p:spPr>
          <p:txBody>
            <a:bodyPr wrap="square" lIns="0" tIns="0" rIns="0" bIns="0" rtlCol="0"/>
            <a:lstStyle/>
            <a:p>
              <a:endParaRPr/>
            </a:p>
          </p:txBody>
        </p:sp>
        <p:sp>
          <p:nvSpPr>
            <p:cNvPr id="14" name="object 14"/>
            <p:cNvSpPr/>
            <p:nvPr/>
          </p:nvSpPr>
          <p:spPr>
            <a:xfrm>
              <a:off x="677401" y="3504008"/>
              <a:ext cx="217804" cy="217170"/>
            </a:xfrm>
            <a:custGeom>
              <a:avLst/>
              <a:gdLst/>
              <a:ahLst/>
              <a:cxnLst/>
              <a:rect l="l" t="t" r="r" b="b"/>
              <a:pathLst>
                <a:path w="217805" h="217170">
                  <a:moveTo>
                    <a:pt x="217386" y="0"/>
                  </a:moveTo>
                  <a:lnTo>
                    <a:pt x="0" y="0"/>
                  </a:lnTo>
                  <a:lnTo>
                    <a:pt x="0" y="217000"/>
                  </a:lnTo>
                  <a:lnTo>
                    <a:pt x="217386" y="217000"/>
                  </a:lnTo>
                  <a:lnTo>
                    <a:pt x="217386" y="0"/>
                  </a:lnTo>
                  <a:close/>
                </a:path>
              </a:pathLst>
            </a:custGeom>
            <a:solidFill>
              <a:srgbClr val="FFB800"/>
            </a:solidFill>
          </p:spPr>
          <p:txBody>
            <a:bodyPr wrap="square" lIns="0" tIns="0" rIns="0" bIns="0" rtlCol="0"/>
            <a:lstStyle/>
            <a:p>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6995159"/>
          </a:xfrm>
          <a:custGeom>
            <a:avLst/>
            <a:gdLst/>
            <a:ahLst/>
            <a:cxnLst/>
            <a:rect l="l" t="t" r="r" b="b"/>
            <a:pathLst>
              <a:path w="12435840" h="6995159">
                <a:moveTo>
                  <a:pt x="12435840" y="0"/>
                </a:moveTo>
                <a:lnTo>
                  <a:pt x="0" y="0"/>
                </a:lnTo>
                <a:lnTo>
                  <a:pt x="0" y="6995159"/>
                </a:lnTo>
                <a:lnTo>
                  <a:pt x="12435840" y="6995159"/>
                </a:lnTo>
                <a:lnTo>
                  <a:pt x="12435840" y="0"/>
                </a:lnTo>
                <a:close/>
              </a:path>
            </a:pathLst>
          </a:custGeom>
          <a:solidFill>
            <a:srgbClr val="F1F1F1"/>
          </a:solidFill>
        </p:spPr>
        <p:txBody>
          <a:bodyPr wrap="square" lIns="0" tIns="0" rIns="0" bIns="0" rtlCol="0"/>
          <a:lstStyle/>
          <a:p>
            <a:endParaRPr/>
          </a:p>
        </p:txBody>
      </p:sp>
      <p:sp>
        <p:nvSpPr>
          <p:cNvPr id="3" name="object 3"/>
          <p:cNvSpPr txBox="1"/>
          <p:nvPr/>
        </p:nvSpPr>
        <p:spPr>
          <a:xfrm>
            <a:off x="432612" y="6535622"/>
            <a:ext cx="996950" cy="132080"/>
          </a:xfrm>
          <a:prstGeom prst="rect">
            <a:avLst/>
          </a:prstGeom>
        </p:spPr>
        <p:txBody>
          <a:bodyPr vert="horz" wrap="square" lIns="0" tIns="12065" rIns="0" bIns="0" rtlCol="0">
            <a:spAutoFit/>
          </a:bodyPr>
          <a:lstStyle/>
          <a:p>
            <a:pPr marL="12700">
              <a:lnSpc>
                <a:spcPct val="100000"/>
              </a:lnSpc>
              <a:spcBef>
                <a:spcPts val="95"/>
              </a:spcBef>
            </a:pPr>
            <a:r>
              <a:rPr sz="700" spc="55" dirty="0">
                <a:solidFill>
                  <a:srgbClr val="A6A6A6"/>
                </a:solidFill>
                <a:latin typeface="Arial Black"/>
                <a:cs typeface="Arial Black"/>
              </a:rPr>
              <a:t>© </a:t>
            </a:r>
            <a:r>
              <a:rPr sz="700" spc="-80" dirty="0">
                <a:solidFill>
                  <a:srgbClr val="A6A6A6"/>
                </a:solidFill>
                <a:latin typeface="Arial Black"/>
                <a:cs typeface="Arial Black"/>
              </a:rPr>
              <a:t>Microsoft</a:t>
            </a:r>
            <a:r>
              <a:rPr sz="700" spc="-155" dirty="0">
                <a:solidFill>
                  <a:srgbClr val="A6A6A6"/>
                </a:solidFill>
                <a:latin typeface="Arial Black"/>
                <a:cs typeface="Arial Black"/>
              </a:rPr>
              <a:t> </a:t>
            </a:r>
            <a:r>
              <a:rPr sz="700" spc="-80" dirty="0">
                <a:solidFill>
                  <a:srgbClr val="A6A6A6"/>
                </a:solidFill>
                <a:latin typeface="Arial Black"/>
                <a:cs typeface="Arial Black"/>
              </a:rPr>
              <a:t>Corporation</a:t>
            </a:r>
            <a:endParaRPr sz="700">
              <a:latin typeface="Arial Black"/>
              <a:cs typeface="Arial Black"/>
            </a:endParaRPr>
          </a:p>
        </p:txBody>
      </p:sp>
      <p:sp>
        <p:nvSpPr>
          <p:cNvPr id="4" name="object 4"/>
          <p:cNvSpPr/>
          <p:nvPr/>
        </p:nvSpPr>
        <p:spPr>
          <a:xfrm>
            <a:off x="11783568" y="6573011"/>
            <a:ext cx="215265" cy="62865"/>
          </a:xfrm>
          <a:custGeom>
            <a:avLst/>
            <a:gdLst/>
            <a:ahLst/>
            <a:cxnLst/>
            <a:rect l="l" t="t" r="r" b="b"/>
            <a:pathLst>
              <a:path w="215265" h="62865">
                <a:moveTo>
                  <a:pt x="202691" y="16548"/>
                </a:moveTo>
                <a:lnTo>
                  <a:pt x="191388" y="16548"/>
                </a:lnTo>
                <a:lnTo>
                  <a:pt x="186562" y="18694"/>
                </a:lnTo>
                <a:lnTo>
                  <a:pt x="178942" y="27292"/>
                </a:lnTo>
                <a:lnTo>
                  <a:pt x="177037" y="32854"/>
                </a:lnTo>
                <a:lnTo>
                  <a:pt x="177037" y="46913"/>
                </a:lnTo>
                <a:lnTo>
                  <a:pt x="178688" y="52514"/>
                </a:lnTo>
                <a:lnTo>
                  <a:pt x="185800" y="60490"/>
                </a:lnTo>
                <a:lnTo>
                  <a:pt x="190626" y="62484"/>
                </a:lnTo>
                <a:lnTo>
                  <a:pt x="202946" y="62484"/>
                </a:lnTo>
                <a:lnTo>
                  <a:pt x="208025" y="61087"/>
                </a:lnTo>
                <a:lnTo>
                  <a:pt x="211835" y="58280"/>
                </a:lnTo>
                <a:lnTo>
                  <a:pt x="211835" y="56565"/>
                </a:lnTo>
                <a:lnTo>
                  <a:pt x="194055" y="56565"/>
                </a:lnTo>
                <a:lnTo>
                  <a:pt x="190626" y="55245"/>
                </a:lnTo>
                <a:lnTo>
                  <a:pt x="188029" y="52514"/>
                </a:lnTo>
                <a:lnTo>
                  <a:pt x="185674" y="49923"/>
                </a:lnTo>
                <a:lnTo>
                  <a:pt x="184276" y="46151"/>
                </a:lnTo>
                <a:lnTo>
                  <a:pt x="184150" y="41275"/>
                </a:lnTo>
                <a:lnTo>
                  <a:pt x="214883" y="41275"/>
                </a:lnTo>
                <a:lnTo>
                  <a:pt x="214883" y="35318"/>
                </a:lnTo>
                <a:lnTo>
                  <a:pt x="184276" y="35318"/>
                </a:lnTo>
                <a:lnTo>
                  <a:pt x="184784" y="31483"/>
                </a:lnTo>
                <a:lnTo>
                  <a:pt x="186181" y="28384"/>
                </a:lnTo>
                <a:lnTo>
                  <a:pt x="188467" y="26009"/>
                </a:lnTo>
                <a:lnTo>
                  <a:pt x="190880" y="23647"/>
                </a:lnTo>
                <a:lnTo>
                  <a:pt x="193548" y="22453"/>
                </a:lnTo>
                <a:lnTo>
                  <a:pt x="210477" y="22453"/>
                </a:lnTo>
                <a:lnTo>
                  <a:pt x="207136" y="18402"/>
                </a:lnTo>
                <a:lnTo>
                  <a:pt x="202691" y="16548"/>
                </a:lnTo>
                <a:close/>
              </a:path>
              <a:path w="215265" h="62865">
                <a:moveTo>
                  <a:pt x="211835" y="51689"/>
                </a:moveTo>
                <a:lnTo>
                  <a:pt x="207772" y="54940"/>
                </a:lnTo>
                <a:lnTo>
                  <a:pt x="203326" y="56565"/>
                </a:lnTo>
                <a:lnTo>
                  <a:pt x="211835" y="56565"/>
                </a:lnTo>
                <a:lnTo>
                  <a:pt x="211835" y="51689"/>
                </a:lnTo>
                <a:close/>
              </a:path>
              <a:path w="215265" h="62865">
                <a:moveTo>
                  <a:pt x="210477" y="22453"/>
                </a:moveTo>
                <a:lnTo>
                  <a:pt x="200278" y="22453"/>
                </a:lnTo>
                <a:lnTo>
                  <a:pt x="202946" y="23583"/>
                </a:lnTo>
                <a:lnTo>
                  <a:pt x="206755" y="28092"/>
                </a:lnTo>
                <a:lnTo>
                  <a:pt x="207686" y="30988"/>
                </a:lnTo>
                <a:lnTo>
                  <a:pt x="207772" y="35318"/>
                </a:lnTo>
                <a:lnTo>
                  <a:pt x="214883" y="35318"/>
                </a:lnTo>
                <a:lnTo>
                  <a:pt x="214883" y="30988"/>
                </a:lnTo>
                <a:lnTo>
                  <a:pt x="213359" y="25831"/>
                </a:lnTo>
                <a:lnTo>
                  <a:pt x="210477" y="22453"/>
                </a:lnTo>
                <a:close/>
              </a:path>
              <a:path w="215265" h="62865">
                <a:moveTo>
                  <a:pt x="105663" y="17564"/>
                </a:moveTo>
                <a:lnTo>
                  <a:pt x="98805" y="17564"/>
                </a:lnTo>
                <a:lnTo>
                  <a:pt x="98805" y="56261"/>
                </a:lnTo>
                <a:lnTo>
                  <a:pt x="104012" y="62484"/>
                </a:lnTo>
                <a:lnTo>
                  <a:pt x="120396" y="62484"/>
                </a:lnTo>
                <a:lnTo>
                  <a:pt x="124840" y="59829"/>
                </a:lnTo>
                <a:lnTo>
                  <a:pt x="126632" y="56565"/>
                </a:lnTo>
                <a:lnTo>
                  <a:pt x="109220" y="56565"/>
                </a:lnTo>
                <a:lnTo>
                  <a:pt x="105663" y="51943"/>
                </a:lnTo>
                <a:lnTo>
                  <a:pt x="105663" y="17564"/>
                </a:lnTo>
                <a:close/>
              </a:path>
              <a:path w="215265" h="62865">
                <a:moveTo>
                  <a:pt x="134874" y="54508"/>
                </a:moveTo>
                <a:lnTo>
                  <a:pt x="127888" y="54508"/>
                </a:lnTo>
                <a:lnTo>
                  <a:pt x="127888" y="61455"/>
                </a:lnTo>
                <a:lnTo>
                  <a:pt x="134874" y="61455"/>
                </a:lnTo>
                <a:lnTo>
                  <a:pt x="134874" y="54508"/>
                </a:lnTo>
                <a:close/>
              </a:path>
              <a:path w="215265" h="62865">
                <a:moveTo>
                  <a:pt x="134874" y="17564"/>
                </a:moveTo>
                <a:lnTo>
                  <a:pt x="127888" y="17564"/>
                </a:lnTo>
                <a:lnTo>
                  <a:pt x="127888" y="46939"/>
                </a:lnTo>
                <a:lnTo>
                  <a:pt x="126746" y="50253"/>
                </a:lnTo>
                <a:lnTo>
                  <a:pt x="122427" y="55308"/>
                </a:lnTo>
                <a:lnTo>
                  <a:pt x="119633" y="56565"/>
                </a:lnTo>
                <a:lnTo>
                  <a:pt x="126632" y="56565"/>
                </a:lnTo>
                <a:lnTo>
                  <a:pt x="127761" y="54508"/>
                </a:lnTo>
                <a:lnTo>
                  <a:pt x="134874" y="54508"/>
                </a:lnTo>
                <a:lnTo>
                  <a:pt x="134874" y="17564"/>
                </a:lnTo>
                <a:close/>
              </a:path>
              <a:path w="215265" h="62865">
                <a:moveTo>
                  <a:pt x="153542" y="17564"/>
                </a:moveTo>
                <a:lnTo>
                  <a:pt x="146557" y="17564"/>
                </a:lnTo>
                <a:lnTo>
                  <a:pt x="146557" y="61455"/>
                </a:lnTo>
                <a:lnTo>
                  <a:pt x="153542" y="61455"/>
                </a:lnTo>
                <a:lnTo>
                  <a:pt x="153542" y="34201"/>
                </a:lnTo>
                <a:lnTo>
                  <a:pt x="154431" y="30340"/>
                </a:lnTo>
                <a:lnTo>
                  <a:pt x="157116" y="26606"/>
                </a:lnTo>
                <a:lnTo>
                  <a:pt x="153542" y="26606"/>
                </a:lnTo>
                <a:lnTo>
                  <a:pt x="153542" y="17564"/>
                </a:lnTo>
                <a:close/>
              </a:path>
              <a:path w="215265" h="62865">
                <a:moveTo>
                  <a:pt x="166877" y="16802"/>
                </a:moveTo>
                <a:lnTo>
                  <a:pt x="162559" y="16802"/>
                </a:lnTo>
                <a:lnTo>
                  <a:pt x="160274" y="17665"/>
                </a:lnTo>
                <a:lnTo>
                  <a:pt x="156209" y="21120"/>
                </a:lnTo>
                <a:lnTo>
                  <a:pt x="154685" y="23533"/>
                </a:lnTo>
                <a:lnTo>
                  <a:pt x="153670" y="26606"/>
                </a:lnTo>
                <a:lnTo>
                  <a:pt x="157116" y="26606"/>
                </a:lnTo>
                <a:lnTo>
                  <a:pt x="158496" y="24688"/>
                </a:lnTo>
                <a:lnTo>
                  <a:pt x="160908" y="23266"/>
                </a:lnTo>
                <a:lnTo>
                  <a:pt x="169163" y="23266"/>
                </a:lnTo>
                <a:lnTo>
                  <a:pt x="169163" y="17399"/>
                </a:lnTo>
                <a:lnTo>
                  <a:pt x="168275" y="17005"/>
                </a:lnTo>
                <a:lnTo>
                  <a:pt x="166877" y="16802"/>
                </a:lnTo>
                <a:close/>
              </a:path>
              <a:path w="215265" h="62865">
                <a:moveTo>
                  <a:pt x="169163" y="23266"/>
                </a:moveTo>
                <a:lnTo>
                  <a:pt x="166242" y="23266"/>
                </a:lnTo>
                <a:lnTo>
                  <a:pt x="168021" y="23736"/>
                </a:lnTo>
                <a:lnTo>
                  <a:pt x="169163" y="24688"/>
                </a:lnTo>
                <a:lnTo>
                  <a:pt x="169163" y="23266"/>
                </a:lnTo>
                <a:close/>
              </a:path>
              <a:path w="215265" h="62865">
                <a:moveTo>
                  <a:pt x="30733" y="0"/>
                </a:moveTo>
                <a:lnTo>
                  <a:pt x="23367" y="0"/>
                </a:lnTo>
                <a:lnTo>
                  <a:pt x="0" y="61455"/>
                </a:lnTo>
                <a:lnTo>
                  <a:pt x="7874" y="61455"/>
                </a:lnTo>
                <a:lnTo>
                  <a:pt x="13970" y="44221"/>
                </a:lnTo>
                <a:lnTo>
                  <a:pt x="47600" y="44221"/>
                </a:lnTo>
                <a:lnTo>
                  <a:pt x="45134" y="37757"/>
                </a:lnTo>
                <a:lnTo>
                  <a:pt x="16382" y="37757"/>
                </a:lnTo>
                <a:lnTo>
                  <a:pt x="25907" y="11569"/>
                </a:lnTo>
                <a:lnTo>
                  <a:pt x="26161" y="10566"/>
                </a:lnTo>
                <a:lnTo>
                  <a:pt x="26542" y="9194"/>
                </a:lnTo>
                <a:lnTo>
                  <a:pt x="26797" y="7454"/>
                </a:lnTo>
                <a:lnTo>
                  <a:pt x="33577" y="7454"/>
                </a:lnTo>
                <a:lnTo>
                  <a:pt x="30733" y="0"/>
                </a:lnTo>
                <a:close/>
              </a:path>
              <a:path w="215265" h="62865">
                <a:moveTo>
                  <a:pt x="47600" y="44221"/>
                </a:moveTo>
                <a:lnTo>
                  <a:pt x="39750" y="44221"/>
                </a:lnTo>
                <a:lnTo>
                  <a:pt x="46227" y="61455"/>
                </a:lnTo>
                <a:lnTo>
                  <a:pt x="89661" y="61455"/>
                </a:lnTo>
                <a:lnTo>
                  <a:pt x="89661" y="60934"/>
                </a:lnTo>
                <a:lnTo>
                  <a:pt x="53975" y="60934"/>
                </a:lnTo>
                <a:lnTo>
                  <a:pt x="47600" y="44221"/>
                </a:lnTo>
                <a:close/>
              </a:path>
              <a:path w="215265" h="62865">
                <a:moveTo>
                  <a:pt x="89915" y="17564"/>
                </a:moveTo>
                <a:lnTo>
                  <a:pt x="56387" y="17564"/>
                </a:lnTo>
                <a:lnTo>
                  <a:pt x="56387" y="23571"/>
                </a:lnTo>
                <a:lnTo>
                  <a:pt x="79628" y="23571"/>
                </a:lnTo>
                <a:lnTo>
                  <a:pt x="53975" y="59270"/>
                </a:lnTo>
                <a:lnTo>
                  <a:pt x="53975" y="60934"/>
                </a:lnTo>
                <a:lnTo>
                  <a:pt x="89661" y="60934"/>
                </a:lnTo>
                <a:lnTo>
                  <a:pt x="89661" y="55460"/>
                </a:lnTo>
                <a:lnTo>
                  <a:pt x="64134" y="55460"/>
                </a:lnTo>
                <a:lnTo>
                  <a:pt x="89915" y="19583"/>
                </a:lnTo>
                <a:lnTo>
                  <a:pt x="89915" y="17564"/>
                </a:lnTo>
                <a:close/>
              </a:path>
              <a:path w="215265" h="62865">
                <a:moveTo>
                  <a:pt x="33577" y="7454"/>
                </a:moveTo>
                <a:lnTo>
                  <a:pt x="27050" y="7454"/>
                </a:lnTo>
                <a:lnTo>
                  <a:pt x="27304" y="9347"/>
                </a:lnTo>
                <a:lnTo>
                  <a:pt x="27558" y="10718"/>
                </a:lnTo>
                <a:lnTo>
                  <a:pt x="27939" y="11569"/>
                </a:lnTo>
                <a:lnTo>
                  <a:pt x="37464" y="37757"/>
                </a:lnTo>
                <a:lnTo>
                  <a:pt x="45134" y="37757"/>
                </a:lnTo>
                <a:lnTo>
                  <a:pt x="33577" y="7454"/>
                </a:lnTo>
                <a:close/>
              </a:path>
            </a:pathLst>
          </a:custGeom>
          <a:solidFill>
            <a:srgbClr val="A6A6A6"/>
          </a:solidFill>
        </p:spPr>
        <p:txBody>
          <a:bodyPr wrap="square" lIns="0" tIns="0" rIns="0" bIns="0" rtlCol="0"/>
          <a:lstStyle/>
          <a:p>
            <a:endParaRPr/>
          </a:p>
        </p:txBody>
      </p:sp>
      <p:sp>
        <p:nvSpPr>
          <p:cNvPr id="5" name="object 5"/>
          <p:cNvSpPr txBox="1"/>
          <p:nvPr/>
        </p:nvSpPr>
        <p:spPr>
          <a:xfrm>
            <a:off x="8187690" y="4473092"/>
            <a:ext cx="3227705" cy="1957705"/>
          </a:xfrm>
          <a:prstGeom prst="rect">
            <a:avLst/>
          </a:prstGeom>
        </p:spPr>
        <p:txBody>
          <a:bodyPr vert="horz" wrap="square" lIns="0" tIns="191770" rIns="0" bIns="0" rtlCol="0">
            <a:spAutoFit/>
          </a:bodyPr>
          <a:lstStyle/>
          <a:p>
            <a:pPr marL="12700">
              <a:lnSpc>
                <a:spcPct val="100000"/>
              </a:lnSpc>
              <a:spcBef>
                <a:spcPts val="1510"/>
              </a:spcBef>
            </a:pPr>
            <a:r>
              <a:rPr sz="2000" spc="-280" dirty="0">
                <a:latin typeface="Arial Black"/>
                <a:cs typeface="Arial Black"/>
              </a:rPr>
              <a:t>Spare</a:t>
            </a:r>
            <a:r>
              <a:rPr sz="2000" spc="-140" dirty="0">
                <a:latin typeface="Arial Black"/>
                <a:cs typeface="Arial Black"/>
              </a:rPr>
              <a:t> </a:t>
            </a:r>
            <a:r>
              <a:rPr sz="2000" spc="-265" dirty="0">
                <a:latin typeface="Arial Black"/>
                <a:cs typeface="Arial Black"/>
              </a:rPr>
              <a:t>Slides</a:t>
            </a:r>
            <a:endParaRPr sz="2000">
              <a:latin typeface="Arial Black"/>
              <a:cs typeface="Arial Black"/>
            </a:endParaRPr>
          </a:p>
          <a:p>
            <a:pPr marL="12700">
              <a:lnSpc>
                <a:spcPct val="100000"/>
              </a:lnSpc>
              <a:spcBef>
                <a:spcPts val="1405"/>
              </a:spcBef>
            </a:pPr>
            <a:r>
              <a:rPr sz="2000" spc="-260" dirty="0">
                <a:latin typeface="Arial Black"/>
                <a:cs typeface="Arial Black"/>
              </a:rPr>
              <a:t>Fonts</a:t>
            </a:r>
            <a:endParaRPr sz="2000">
              <a:latin typeface="Arial Black"/>
              <a:cs typeface="Arial Black"/>
            </a:endParaRPr>
          </a:p>
          <a:p>
            <a:pPr marL="12700">
              <a:lnSpc>
                <a:spcPct val="100000"/>
              </a:lnSpc>
              <a:spcBef>
                <a:spcPts val="1405"/>
              </a:spcBef>
            </a:pPr>
            <a:r>
              <a:rPr sz="2000" spc="-260" dirty="0">
                <a:latin typeface="Arial Black"/>
                <a:cs typeface="Arial Black"/>
              </a:rPr>
              <a:t>Brand</a:t>
            </a:r>
            <a:r>
              <a:rPr sz="2000" spc="-140" dirty="0">
                <a:latin typeface="Arial Black"/>
                <a:cs typeface="Arial Black"/>
              </a:rPr>
              <a:t> </a:t>
            </a:r>
            <a:r>
              <a:rPr sz="2000" spc="-235" dirty="0">
                <a:latin typeface="Arial Black"/>
                <a:cs typeface="Arial Black"/>
              </a:rPr>
              <a:t>Colors</a:t>
            </a:r>
            <a:endParaRPr sz="2000">
              <a:latin typeface="Arial Black"/>
              <a:cs typeface="Arial Black"/>
            </a:endParaRPr>
          </a:p>
          <a:p>
            <a:pPr marL="12700">
              <a:lnSpc>
                <a:spcPct val="100000"/>
              </a:lnSpc>
              <a:spcBef>
                <a:spcPts val="1390"/>
              </a:spcBef>
            </a:pPr>
            <a:r>
              <a:rPr sz="2000" spc="-235" dirty="0">
                <a:latin typeface="Arial Black"/>
                <a:cs typeface="Arial Black"/>
              </a:rPr>
              <a:t>Common </a:t>
            </a:r>
            <a:r>
              <a:rPr sz="2000" spc="-280" dirty="0">
                <a:latin typeface="Arial Black"/>
                <a:cs typeface="Arial Black"/>
              </a:rPr>
              <a:t>Icons </a:t>
            </a:r>
            <a:r>
              <a:rPr sz="2000" spc="-300" dirty="0">
                <a:latin typeface="Arial Black"/>
                <a:cs typeface="Arial Black"/>
              </a:rPr>
              <a:t>(SVG</a:t>
            </a:r>
            <a:r>
              <a:rPr sz="2000" spc="-295" dirty="0">
                <a:latin typeface="Arial Black"/>
                <a:cs typeface="Arial Black"/>
              </a:rPr>
              <a:t> </a:t>
            </a:r>
            <a:r>
              <a:rPr sz="2000" spc="-215" dirty="0">
                <a:latin typeface="Arial Black"/>
                <a:cs typeface="Arial Black"/>
              </a:rPr>
              <a:t>format)</a:t>
            </a:r>
            <a:endParaRPr sz="2000">
              <a:latin typeface="Arial Black"/>
              <a:cs typeface="Arial Black"/>
            </a:endParaRPr>
          </a:p>
        </p:txBody>
      </p:sp>
      <p:sp>
        <p:nvSpPr>
          <p:cNvPr id="6" name="object 6"/>
          <p:cNvSpPr/>
          <p:nvPr/>
        </p:nvSpPr>
        <p:spPr>
          <a:xfrm>
            <a:off x="7673340" y="4503419"/>
            <a:ext cx="0" cy="2240280"/>
          </a:xfrm>
          <a:custGeom>
            <a:avLst/>
            <a:gdLst/>
            <a:ahLst/>
            <a:cxnLst/>
            <a:rect l="l" t="t" r="r" b="b"/>
            <a:pathLst>
              <a:path h="2240279">
                <a:moveTo>
                  <a:pt x="0" y="2239721"/>
                </a:moveTo>
                <a:lnTo>
                  <a:pt x="0" y="0"/>
                </a:lnTo>
              </a:path>
            </a:pathLst>
          </a:custGeom>
          <a:ln w="9144">
            <a:solidFill>
              <a:srgbClr val="4DAFFF"/>
            </a:solidFill>
          </a:ln>
        </p:spPr>
        <p:txBody>
          <a:bodyPr wrap="square" lIns="0" tIns="0" rIns="0" bIns="0" rtlCol="0"/>
          <a:lstStyle/>
          <a:p>
            <a:endParaRPr/>
          </a:p>
        </p:txBody>
      </p:sp>
      <p:sp>
        <p:nvSpPr>
          <p:cNvPr id="7" name="object 7"/>
          <p:cNvSpPr txBox="1">
            <a:spLocks noGrp="1"/>
          </p:cNvSpPr>
          <p:nvPr>
            <p:ph type="title" idx="4294967295"/>
          </p:nvPr>
        </p:nvSpPr>
        <p:spPr>
          <a:xfrm>
            <a:off x="422249" y="2627452"/>
            <a:ext cx="5866765" cy="1261745"/>
          </a:xfrm>
          <a:prstGeom prst="rect">
            <a:avLst/>
          </a:prstGeom>
        </p:spPr>
        <p:txBody>
          <a:bodyPr vert="horz" wrap="square" lIns="0" tIns="12065" rIns="0" bIns="0" rtlCol="0">
            <a:spAutoFit/>
          </a:bodyPr>
          <a:lstStyle/>
          <a:p>
            <a:pPr marL="63500">
              <a:lnSpc>
                <a:spcPts val="3310"/>
              </a:lnSpc>
              <a:spcBef>
                <a:spcPts val="95"/>
              </a:spcBef>
            </a:pPr>
            <a:r>
              <a:rPr sz="2800" spc="-105" dirty="0"/>
              <a:t>Azure </a:t>
            </a:r>
            <a:r>
              <a:rPr sz="2800" spc="-120" dirty="0"/>
              <a:t>DevOps </a:t>
            </a:r>
            <a:r>
              <a:rPr sz="2800" spc="-105" dirty="0"/>
              <a:t>PowerPoint</a:t>
            </a:r>
            <a:r>
              <a:rPr sz="2800" spc="285" dirty="0"/>
              <a:t> </a:t>
            </a:r>
            <a:r>
              <a:rPr sz="2800" spc="-95" dirty="0"/>
              <a:t>Template</a:t>
            </a:r>
            <a:endParaRPr sz="2800"/>
          </a:p>
          <a:p>
            <a:pPr marL="12700">
              <a:lnSpc>
                <a:spcPts val="6430"/>
              </a:lnSpc>
            </a:pPr>
            <a:r>
              <a:rPr sz="5400" spc="-315" dirty="0">
                <a:solidFill>
                  <a:srgbClr val="000000"/>
                </a:solidFill>
              </a:rPr>
              <a:t>Deck</a:t>
            </a:r>
            <a:r>
              <a:rPr sz="5400" spc="-305" dirty="0">
                <a:solidFill>
                  <a:srgbClr val="000000"/>
                </a:solidFill>
              </a:rPr>
              <a:t> </a:t>
            </a:r>
            <a:r>
              <a:rPr sz="5400" spc="-490" dirty="0">
                <a:solidFill>
                  <a:srgbClr val="000000"/>
                </a:solidFill>
              </a:rPr>
              <a:t>Resources</a:t>
            </a:r>
            <a:endParaRPr sz="5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249" y="313131"/>
            <a:ext cx="5436870" cy="574675"/>
          </a:xfrm>
          <a:prstGeom prst="rect">
            <a:avLst/>
          </a:prstGeom>
        </p:spPr>
        <p:txBody>
          <a:bodyPr vert="horz" wrap="square" lIns="0" tIns="12700" rIns="0" bIns="0" rtlCol="0">
            <a:spAutoFit/>
          </a:bodyPr>
          <a:lstStyle/>
          <a:p>
            <a:pPr marL="12700">
              <a:lnSpc>
                <a:spcPct val="100000"/>
              </a:lnSpc>
              <a:spcBef>
                <a:spcPts val="100"/>
              </a:spcBef>
            </a:pPr>
            <a:r>
              <a:rPr sz="3600" spc="-275" dirty="0"/>
              <a:t>DevOps </a:t>
            </a:r>
            <a:r>
              <a:rPr sz="3600" spc="-280" dirty="0"/>
              <a:t>Pipelines </a:t>
            </a:r>
            <a:r>
              <a:rPr sz="3600" spc="-160" dirty="0"/>
              <a:t>in</a:t>
            </a:r>
            <a:r>
              <a:rPr sz="3600" spc="-335" dirty="0"/>
              <a:t> </a:t>
            </a:r>
            <a:r>
              <a:rPr sz="3600" spc="-195" dirty="0"/>
              <a:t>Minutes</a:t>
            </a:r>
            <a:endParaRPr sz="3600"/>
          </a:p>
        </p:txBody>
      </p:sp>
      <p:grpSp>
        <p:nvGrpSpPr>
          <p:cNvPr id="3" name="object 3"/>
          <p:cNvGrpSpPr/>
          <p:nvPr/>
        </p:nvGrpSpPr>
        <p:grpSpPr>
          <a:xfrm>
            <a:off x="458723" y="2241803"/>
            <a:ext cx="318770" cy="318770"/>
            <a:chOff x="458723" y="2241803"/>
            <a:chExt cx="318770" cy="318770"/>
          </a:xfrm>
        </p:grpSpPr>
        <p:sp>
          <p:nvSpPr>
            <p:cNvPr id="4" name="object 4"/>
            <p:cNvSpPr/>
            <p:nvPr/>
          </p:nvSpPr>
          <p:spPr>
            <a:xfrm>
              <a:off x="550163" y="2324099"/>
              <a:ext cx="146113" cy="15074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58723" y="2241803"/>
              <a:ext cx="318770" cy="318770"/>
            </a:xfrm>
            <a:custGeom>
              <a:avLst/>
              <a:gdLst/>
              <a:ahLst/>
              <a:cxnLst/>
              <a:rect l="l" t="t" r="r" b="b"/>
              <a:pathLst>
                <a:path w="318770" h="318769">
                  <a:moveTo>
                    <a:pt x="167284" y="0"/>
                  </a:moveTo>
                  <a:lnTo>
                    <a:pt x="151231" y="0"/>
                  </a:lnTo>
                  <a:lnTo>
                    <a:pt x="142608" y="634"/>
                  </a:lnTo>
                  <a:lnTo>
                    <a:pt x="127330" y="2920"/>
                  </a:lnTo>
                  <a:lnTo>
                    <a:pt x="119291" y="4952"/>
                  </a:lnTo>
                  <a:lnTo>
                    <a:pt x="111848" y="6730"/>
                  </a:lnTo>
                  <a:lnTo>
                    <a:pt x="76784" y="22732"/>
                  </a:lnTo>
                  <a:lnTo>
                    <a:pt x="36245" y="57276"/>
                  </a:lnTo>
                  <a:lnTo>
                    <a:pt x="23304" y="76326"/>
                  </a:lnTo>
                  <a:lnTo>
                    <a:pt x="18999" y="83184"/>
                  </a:lnTo>
                  <a:lnTo>
                    <a:pt x="16065" y="89788"/>
                  </a:lnTo>
                  <a:lnTo>
                    <a:pt x="12344" y="96646"/>
                  </a:lnTo>
                  <a:lnTo>
                    <a:pt x="9791" y="103885"/>
                  </a:lnTo>
                  <a:lnTo>
                    <a:pt x="0" y="158876"/>
                  </a:lnTo>
                  <a:lnTo>
                    <a:pt x="1765" y="182752"/>
                  </a:lnTo>
                  <a:lnTo>
                    <a:pt x="12344" y="220471"/>
                  </a:lnTo>
                  <a:lnTo>
                    <a:pt x="16065" y="227075"/>
                  </a:lnTo>
                  <a:lnTo>
                    <a:pt x="18999" y="233933"/>
                  </a:lnTo>
                  <a:lnTo>
                    <a:pt x="46812" y="270890"/>
                  </a:lnTo>
                  <a:lnTo>
                    <a:pt x="76784" y="295020"/>
                  </a:lnTo>
                  <a:lnTo>
                    <a:pt x="119291" y="313435"/>
                  </a:lnTo>
                  <a:lnTo>
                    <a:pt x="151231" y="318261"/>
                  </a:lnTo>
                  <a:lnTo>
                    <a:pt x="167284" y="318261"/>
                  </a:lnTo>
                  <a:lnTo>
                    <a:pt x="206667" y="310895"/>
                  </a:lnTo>
                  <a:lnTo>
                    <a:pt x="214109" y="308482"/>
                  </a:lnTo>
                  <a:lnTo>
                    <a:pt x="221361" y="305434"/>
                  </a:lnTo>
                  <a:lnTo>
                    <a:pt x="228206" y="302259"/>
                  </a:lnTo>
                  <a:lnTo>
                    <a:pt x="230145" y="301116"/>
                  </a:lnTo>
                  <a:lnTo>
                    <a:pt x="151815" y="301116"/>
                  </a:lnTo>
                  <a:lnTo>
                    <a:pt x="145148" y="300481"/>
                  </a:lnTo>
                  <a:lnTo>
                    <a:pt x="104609" y="290067"/>
                  </a:lnTo>
                  <a:lnTo>
                    <a:pt x="69545" y="268477"/>
                  </a:lnTo>
                  <a:lnTo>
                    <a:pt x="41719" y="238251"/>
                  </a:lnTo>
                  <a:lnTo>
                    <a:pt x="23901" y="200659"/>
                  </a:lnTo>
                  <a:lnTo>
                    <a:pt x="17233" y="166369"/>
                  </a:lnTo>
                  <a:lnTo>
                    <a:pt x="17233" y="151383"/>
                  </a:lnTo>
                  <a:lnTo>
                    <a:pt x="28790" y="103377"/>
                  </a:lnTo>
                  <a:lnTo>
                    <a:pt x="49758" y="68198"/>
                  </a:lnTo>
                  <a:lnTo>
                    <a:pt x="80505" y="40639"/>
                  </a:lnTo>
                  <a:lnTo>
                    <a:pt x="117538" y="23367"/>
                  </a:lnTo>
                  <a:lnTo>
                    <a:pt x="159258" y="16509"/>
                  </a:lnTo>
                  <a:lnTo>
                    <a:pt x="230361" y="16509"/>
                  </a:lnTo>
                  <a:lnTo>
                    <a:pt x="228206" y="15239"/>
                  </a:lnTo>
                  <a:lnTo>
                    <a:pt x="214109" y="9270"/>
                  </a:lnTo>
                  <a:lnTo>
                    <a:pt x="206667" y="6730"/>
                  </a:lnTo>
                  <a:lnTo>
                    <a:pt x="199224" y="4952"/>
                  </a:lnTo>
                  <a:lnTo>
                    <a:pt x="191185" y="2920"/>
                  </a:lnTo>
                  <a:lnTo>
                    <a:pt x="175323" y="634"/>
                  </a:lnTo>
                  <a:lnTo>
                    <a:pt x="167284" y="0"/>
                  </a:lnTo>
                  <a:close/>
                </a:path>
                <a:path w="318770" h="318769">
                  <a:moveTo>
                    <a:pt x="230361" y="16509"/>
                  </a:moveTo>
                  <a:lnTo>
                    <a:pt x="159258" y="16509"/>
                  </a:lnTo>
                  <a:lnTo>
                    <a:pt x="173951" y="17906"/>
                  </a:lnTo>
                  <a:lnTo>
                    <a:pt x="188252" y="19557"/>
                  </a:lnTo>
                  <a:lnTo>
                    <a:pt x="227622" y="33781"/>
                  </a:lnTo>
                  <a:lnTo>
                    <a:pt x="259943" y="57911"/>
                  </a:lnTo>
                  <a:lnTo>
                    <a:pt x="283845" y="90423"/>
                  </a:lnTo>
                  <a:lnTo>
                    <a:pt x="298145" y="129793"/>
                  </a:lnTo>
                  <a:lnTo>
                    <a:pt x="301078" y="158876"/>
                  </a:lnTo>
                  <a:lnTo>
                    <a:pt x="299910" y="173608"/>
                  </a:lnTo>
                  <a:lnTo>
                    <a:pt x="290106" y="213613"/>
                  </a:lnTo>
                  <a:lnTo>
                    <a:pt x="269151" y="248665"/>
                  </a:lnTo>
                  <a:lnTo>
                    <a:pt x="238988" y="276605"/>
                  </a:lnTo>
                  <a:lnTo>
                    <a:pt x="201764" y="294258"/>
                  </a:lnTo>
                  <a:lnTo>
                    <a:pt x="166700" y="301116"/>
                  </a:lnTo>
                  <a:lnTo>
                    <a:pt x="230145" y="301116"/>
                  </a:lnTo>
                  <a:lnTo>
                    <a:pt x="234670" y="298450"/>
                  </a:lnTo>
                  <a:lnTo>
                    <a:pt x="241528" y="295020"/>
                  </a:lnTo>
                  <a:lnTo>
                    <a:pt x="248196" y="290702"/>
                  </a:lnTo>
                  <a:lnTo>
                    <a:pt x="282079" y="259333"/>
                  </a:lnTo>
                  <a:lnTo>
                    <a:pt x="302450" y="227075"/>
                  </a:lnTo>
                  <a:lnTo>
                    <a:pt x="314604" y="190245"/>
                  </a:lnTo>
                  <a:lnTo>
                    <a:pt x="316560" y="182752"/>
                  </a:lnTo>
                  <a:lnTo>
                    <a:pt x="318325" y="158876"/>
                  </a:lnTo>
                  <a:lnTo>
                    <a:pt x="316560" y="134746"/>
                  </a:lnTo>
                  <a:lnTo>
                    <a:pt x="314604" y="126745"/>
                  </a:lnTo>
                  <a:lnTo>
                    <a:pt x="312839" y="118871"/>
                  </a:lnTo>
                  <a:lnTo>
                    <a:pt x="311073" y="111378"/>
                  </a:lnTo>
                  <a:lnTo>
                    <a:pt x="308521" y="103885"/>
                  </a:lnTo>
                  <a:lnTo>
                    <a:pt x="302450" y="89788"/>
                  </a:lnTo>
                  <a:lnTo>
                    <a:pt x="298729" y="83184"/>
                  </a:lnTo>
                  <a:lnTo>
                    <a:pt x="291287" y="69468"/>
                  </a:lnTo>
                  <a:lnTo>
                    <a:pt x="260527" y="35686"/>
                  </a:lnTo>
                  <a:lnTo>
                    <a:pt x="234670" y="19050"/>
                  </a:lnTo>
                  <a:lnTo>
                    <a:pt x="230361" y="16509"/>
                  </a:lnTo>
                  <a:close/>
                </a:path>
              </a:pathLst>
            </a:custGeom>
            <a:solidFill>
              <a:srgbClr val="0078D6"/>
            </a:solidFill>
          </p:spPr>
          <p:txBody>
            <a:bodyPr wrap="square" lIns="0" tIns="0" rIns="0" bIns="0" rtlCol="0"/>
            <a:lstStyle/>
            <a:p>
              <a:endParaRPr/>
            </a:p>
          </p:txBody>
        </p:sp>
      </p:grpSp>
      <p:grpSp>
        <p:nvGrpSpPr>
          <p:cNvPr id="6" name="object 6"/>
          <p:cNvGrpSpPr/>
          <p:nvPr/>
        </p:nvGrpSpPr>
        <p:grpSpPr>
          <a:xfrm>
            <a:off x="458723" y="3352800"/>
            <a:ext cx="318770" cy="316865"/>
            <a:chOff x="458723" y="3352800"/>
            <a:chExt cx="318770" cy="316865"/>
          </a:xfrm>
        </p:grpSpPr>
        <p:sp>
          <p:nvSpPr>
            <p:cNvPr id="7" name="object 7"/>
            <p:cNvSpPr/>
            <p:nvPr/>
          </p:nvSpPr>
          <p:spPr>
            <a:xfrm>
              <a:off x="550163" y="3433572"/>
              <a:ext cx="146113" cy="152273"/>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458723" y="3352800"/>
              <a:ext cx="318770" cy="316865"/>
            </a:xfrm>
            <a:custGeom>
              <a:avLst/>
              <a:gdLst/>
              <a:ahLst/>
              <a:cxnLst/>
              <a:rect l="l" t="t" r="r" b="b"/>
              <a:pathLst>
                <a:path w="318770" h="316864">
                  <a:moveTo>
                    <a:pt x="167284" y="0"/>
                  </a:moveTo>
                  <a:lnTo>
                    <a:pt x="151231" y="0"/>
                  </a:lnTo>
                  <a:lnTo>
                    <a:pt x="142608" y="635"/>
                  </a:lnTo>
                  <a:lnTo>
                    <a:pt x="104609" y="9144"/>
                  </a:lnTo>
                  <a:lnTo>
                    <a:pt x="70129" y="26924"/>
                  </a:lnTo>
                  <a:lnTo>
                    <a:pt x="36245" y="57023"/>
                  </a:lnTo>
                  <a:lnTo>
                    <a:pt x="23304" y="75946"/>
                  </a:lnTo>
                  <a:lnTo>
                    <a:pt x="18999" y="82804"/>
                  </a:lnTo>
                  <a:lnTo>
                    <a:pt x="16065" y="89408"/>
                  </a:lnTo>
                  <a:lnTo>
                    <a:pt x="12344" y="96265"/>
                  </a:lnTo>
                  <a:lnTo>
                    <a:pt x="9791" y="103505"/>
                  </a:lnTo>
                  <a:lnTo>
                    <a:pt x="0" y="158114"/>
                  </a:lnTo>
                  <a:lnTo>
                    <a:pt x="584" y="166115"/>
                  </a:lnTo>
                  <a:lnTo>
                    <a:pt x="1181" y="173862"/>
                  </a:lnTo>
                  <a:lnTo>
                    <a:pt x="1765" y="181863"/>
                  </a:lnTo>
                  <a:lnTo>
                    <a:pt x="2933" y="189357"/>
                  </a:lnTo>
                  <a:lnTo>
                    <a:pt x="4902" y="197358"/>
                  </a:lnTo>
                  <a:lnTo>
                    <a:pt x="7251" y="204597"/>
                  </a:lnTo>
                  <a:lnTo>
                    <a:pt x="9791" y="211962"/>
                  </a:lnTo>
                  <a:lnTo>
                    <a:pt x="12344" y="219456"/>
                  </a:lnTo>
                  <a:lnTo>
                    <a:pt x="16065" y="226060"/>
                  </a:lnTo>
                  <a:lnTo>
                    <a:pt x="18999" y="232918"/>
                  </a:lnTo>
                  <a:lnTo>
                    <a:pt x="27038" y="245745"/>
                  </a:lnTo>
                  <a:lnTo>
                    <a:pt x="57785" y="280162"/>
                  </a:lnTo>
                  <a:lnTo>
                    <a:pt x="90309" y="300736"/>
                  </a:lnTo>
                  <a:lnTo>
                    <a:pt x="111848" y="309372"/>
                  </a:lnTo>
                  <a:lnTo>
                    <a:pt x="119291" y="311912"/>
                  </a:lnTo>
                  <a:lnTo>
                    <a:pt x="127330" y="313689"/>
                  </a:lnTo>
                  <a:lnTo>
                    <a:pt x="134772" y="315087"/>
                  </a:lnTo>
                  <a:lnTo>
                    <a:pt x="142608" y="316230"/>
                  </a:lnTo>
                  <a:lnTo>
                    <a:pt x="151231" y="316738"/>
                  </a:lnTo>
                  <a:lnTo>
                    <a:pt x="167284" y="316738"/>
                  </a:lnTo>
                  <a:lnTo>
                    <a:pt x="206667" y="309372"/>
                  </a:lnTo>
                  <a:lnTo>
                    <a:pt x="214109" y="307086"/>
                  </a:lnTo>
                  <a:lnTo>
                    <a:pt x="221361" y="303911"/>
                  </a:lnTo>
                  <a:lnTo>
                    <a:pt x="228206" y="300736"/>
                  </a:lnTo>
                  <a:lnTo>
                    <a:pt x="230212" y="299593"/>
                  </a:lnTo>
                  <a:lnTo>
                    <a:pt x="151815" y="299593"/>
                  </a:lnTo>
                  <a:lnTo>
                    <a:pt x="145148" y="299085"/>
                  </a:lnTo>
                  <a:lnTo>
                    <a:pt x="104609" y="288671"/>
                  </a:lnTo>
                  <a:lnTo>
                    <a:pt x="69545" y="267208"/>
                  </a:lnTo>
                  <a:lnTo>
                    <a:pt x="41719" y="237109"/>
                  </a:lnTo>
                  <a:lnTo>
                    <a:pt x="23901" y="199644"/>
                  </a:lnTo>
                  <a:lnTo>
                    <a:pt x="17233" y="150749"/>
                  </a:lnTo>
                  <a:lnTo>
                    <a:pt x="17830" y="143256"/>
                  </a:lnTo>
                  <a:lnTo>
                    <a:pt x="28790" y="102870"/>
                  </a:lnTo>
                  <a:lnTo>
                    <a:pt x="49758" y="67945"/>
                  </a:lnTo>
                  <a:lnTo>
                    <a:pt x="80505" y="40386"/>
                  </a:lnTo>
                  <a:lnTo>
                    <a:pt x="117538" y="23240"/>
                  </a:lnTo>
                  <a:lnTo>
                    <a:pt x="159258" y="16383"/>
                  </a:lnTo>
                  <a:lnTo>
                    <a:pt x="230212" y="16383"/>
                  </a:lnTo>
                  <a:lnTo>
                    <a:pt x="228206" y="15239"/>
                  </a:lnTo>
                  <a:lnTo>
                    <a:pt x="221361" y="12319"/>
                  </a:lnTo>
                  <a:lnTo>
                    <a:pt x="214109" y="9144"/>
                  </a:lnTo>
                  <a:lnTo>
                    <a:pt x="206667" y="6604"/>
                  </a:lnTo>
                  <a:lnTo>
                    <a:pt x="191185" y="2921"/>
                  </a:lnTo>
                  <a:lnTo>
                    <a:pt x="175323" y="635"/>
                  </a:lnTo>
                  <a:lnTo>
                    <a:pt x="167284" y="0"/>
                  </a:lnTo>
                  <a:close/>
                </a:path>
                <a:path w="318770" h="316864">
                  <a:moveTo>
                    <a:pt x="230212" y="16383"/>
                  </a:moveTo>
                  <a:lnTo>
                    <a:pt x="159258" y="16383"/>
                  </a:lnTo>
                  <a:lnTo>
                    <a:pt x="173951" y="17780"/>
                  </a:lnTo>
                  <a:lnTo>
                    <a:pt x="188252" y="19558"/>
                  </a:lnTo>
                  <a:lnTo>
                    <a:pt x="227622" y="33527"/>
                  </a:lnTo>
                  <a:lnTo>
                    <a:pt x="259943" y="57531"/>
                  </a:lnTo>
                  <a:lnTo>
                    <a:pt x="283845" y="90043"/>
                  </a:lnTo>
                  <a:lnTo>
                    <a:pt x="298145" y="129159"/>
                  </a:lnTo>
                  <a:lnTo>
                    <a:pt x="301078" y="158114"/>
                  </a:lnTo>
                  <a:lnTo>
                    <a:pt x="299910" y="172720"/>
                  </a:lnTo>
                  <a:lnTo>
                    <a:pt x="290106" y="212598"/>
                  </a:lnTo>
                  <a:lnTo>
                    <a:pt x="269151" y="247523"/>
                  </a:lnTo>
                  <a:lnTo>
                    <a:pt x="238988" y="275209"/>
                  </a:lnTo>
                  <a:lnTo>
                    <a:pt x="201764" y="292735"/>
                  </a:lnTo>
                  <a:lnTo>
                    <a:pt x="166700" y="299593"/>
                  </a:lnTo>
                  <a:lnTo>
                    <a:pt x="230212" y="299593"/>
                  </a:lnTo>
                  <a:lnTo>
                    <a:pt x="234670" y="297052"/>
                  </a:lnTo>
                  <a:lnTo>
                    <a:pt x="241528" y="293624"/>
                  </a:lnTo>
                  <a:lnTo>
                    <a:pt x="248196" y="289306"/>
                  </a:lnTo>
                  <a:lnTo>
                    <a:pt x="282079" y="258063"/>
                  </a:lnTo>
                  <a:lnTo>
                    <a:pt x="305396" y="219456"/>
                  </a:lnTo>
                  <a:lnTo>
                    <a:pt x="314604" y="189357"/>
                  </a:lnTo>
                  <a:lnTo>
                    <a:pt x="316560" y="181863"/>
                  </a:lnTo>
                  <a:lnTo>
                    <a:pt x="318325" y="158114"/>
                  </a:lnTo>
                  <a:lnTo>
                    <a:pt x="316560" y="134112"/>
                  </a:lnTo>
                  <a:lnTo>
                    <a:pt x="314604" y="126111"/>
                  </a:lnTo>
                  <a:lnTo>
                    <a:pt x="312839" y="118237"/>
                  </a:lnTo>
                  <a:lnTo>
                    <a:pt x="311073" y="110871"/>
                  </a:lnTo>
                  <a:lnTo>
                    <a:pt x="308521" y="103505"/>
                  </a:lnTo>
                  <a:lnTo>
                    <a:pt x="302450" y="89408"/>
                  </a:lnTo>
                  <a:lnTo>
                    <a:pt x="298729" y="82804"/>
                  </a:lnTo>
                  <a:lnTo>
                    <a:pt x="291287" y="69087"/>
                  </a:lnTo>
                  <a:lnTo>
                    <a:pt x="260527" y="35560"/>
                  </a:lnTo>
                  <a:lnTo>
                    <a:pt x="234670" y="18923"/>
                  </a:lnTo>
                  <a:lnTo>
                    <a:pt x="230212" y="16383"/>
                  </a:lnTo>
                  <a:close/>
                </a:path>
              </a:pathLst>
            </a:custGeom>
            <a:solidFill>
              <a:srgbClr val="0078D6"/>
            </a:solidFill>
          </p:spPr>
          <p:txBody>
            <a:bodyPr wrap="square" lIns="0" tIns="0" rIns="0" bIns="0" rtlCol="0"/>
            <a:lstStyle/>
            <a:p>
              <a:endParaRPr/>
            </a:p>
          </p:txBody>
        </p:sp>
      </p:grpSp>
      <p:grpSp>
        <p:nvGrpSpPr>
          <p:cNvPr id="9" name="object 9"/>
          <p:cNvGrpSpPr/>
          <p:nvPr/>
        </p:nvGrpSpPr>
        <p:grpSpPr>
          <a:xfrm>
            <a:off x="458723" y="4210811"/>
            <a:ext cx="318770" cy="316865"/>
            <a:chOff x="458723" y="4210811"/>
            <a:chExt cx="318770" cy="316865"/>
          </a:xfrm>
        </p:grpSpPr>
        <p:sp>
          <p:nvSpPr>
            <p:cNvPr id="10" name="object 10"/>
            <p:cNvSpPr/>
            <p:nvPr/>
          </p:nvSpPr>
          <p:spPr>
            <a:xfrm>
              <a:off x="550163" y="4291583"/>
              <a:ext cx="146113" cy="152273"/>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458723" y="4210811"/>
              <a:ext cx="318770" cy="316865"/>
            </a:xfrm>
            <a:custGeom>
              <a:avLst/>
              <a:gdLst/>
              <a:ahLst/>
              <a:cxnLst/>
              <a:rect l="l" t="t" r="r" b="b"/>
              <a:pathLst>
                <a:path w="318770" h="316864">
                  <a:moveTo>
                    <a:pt x="167284" y="0"/>
                  </a:moveTo>
                  <a:lnTo>
                    <a:pt x="151231" y="0"/>
                  </a:lnTo>
                  <a:lnTo>
                    <a:pt x="142608" y="635"/>
                  </a:lnTo>
                  <a:lnTo>
                    <a:pt x="104609" y="9143"/>
                  </a:lnTo>
                  <a:lnTo>
                    <a:pt x="70129" y="26924"/>
                  </a:lnTo>
                  <a:lnTo>
                    <a:pt x="36245" y="57023"/>
                  </a:lnTo>
                  <a:lnTo>
                    <a:pt x="23304" y="75946"/>
                  </a:lnTo>
                  <a:lnTo>
                    <a:pt x="18999" y="82804"/>
                  </a:lnTo>
                  <a:lnTo>
                    <a:pt x="16065" y="89408"/>
                  </a:lnTo>
                  <a:lnTo>
                    <a:pt x="12344" y="96266"/>
                  </a:lnTo>
                  <a:lnTo>
                    <a:pt x="9791" y="103505"/>
                  </a:lnTo>
                  <a:lnTo>
                    <a:pt x="0" y="158115"/>
                  </a:lnTo>
                  <a:lnTo>
                    <a:pt x="584" y="166116"/>
                  </a:lnTo>
                  <a:lnTo>
                    <a:pt x="1181" y="173862"/>
                  </a:lnTo>
                  <a:lnTo>
                    <a:pt x="1765" y="181864"/>
                  </a:lnTo>
                  <a:lnTo>
                    <a:pt x="2933" y="189356"/>
                  </a:lnTo>
                  <a:lnTo>
                    <a:pt x="4902" y="197358"/>
                  </a:lnTo>
                  <a:lnTo>
                    <a:pt x="7251" y="204597"/>
                  </a:lnTo>
                  <a:lnTo>
                    <a:pt x="9791" y="211962"/>
                  </a:lnTo>
                  <a:lnTo>
                    <a:pt x="12344" y="219456"/>
                  </a:lnTo>
                  <a:lnTo>
                    <a:pt x="16065" y="226060"/>
                  </a:lnTo>
                  <a:lnTo>
                    <a:pt x="18999" y="232918"/>
                  </a:lnTo>
                  <a:lnTo>
                    <a:pt x="27038" y="245745"/>
                  </a:lnTo>
                  <a:lnTo>
                    <a:pt x="57785" y="280162"/>
                  </a:lnTo>
                  <a:lnTo>
                    <a:pt x="90309" y="300736"/>
                  </a:lnTo>
                  <a:lnTo>
                    <a:pt x="111848" y="309372"/>
                  </a:lnTo>
                  <a:lnTo>
                    <a:pt x="119291" y="311912"/>
                  </a:lnTo>
                  <a:lnTo>
                    <a:pt x="127330" y="313690"/>
                  </a:lnTo>
                  <a:lnTo>
                    <a:pt x="134772" y="315087"/>
                  </a:lnTo>
                  <a:lnTo>
                    <a:pt x="142608" y="316230"/>
                  </a:lnTo>
                  <a:lnTo>
                    <a:pt x="151231" y="316738"/>
                  </a:lnTo>
                  <a:lnTo>
                    <a:pt x="167284" y="316738"/>
                  </a:lnTo>
                  <a:lnTo>
                    <a:pt x="206667" y="309372"/>
                  </a:lnTo>
                  <a:lnTo>
                    <a:pt x="214109" y="307086"/>
                  </a:lnTo>
                  <a:lnTo>
                    <a:pt x="221361" y="303911"/>
                  </a:lnTo>
                  <a:lnTo>
                    <a:pt x="228206" y="300736"/>
                  </a:lnTo>
                  <a:lnTo>
                    <a:pt x="230212" y="299593"/>
                  </a:lnTo>
                  <a:lnTo>
                    <a:pt x="151815" y="299593"/>
                  </a:lnTo>
                  <a:lnTo>
                    <a:pt x="145148" y="299085"/>
                  </a:lnTo>
                  <a:lnTo>
                    <a:pt x="104609" y="288671"/>
                  </a:lnTo>
                  <a:lnTo>
                    <a:pt x="69545" y="267208"/>
                  </a:lnTo>
                  <a:lnTo>
                    <a:pt x="41719" y="237109"/>
                  </a:lnTo>
                  <a:lnTo>
                    <a:pt x="23901" y="199644"/>
                  </a:lnTo>
                  <a:lnTo>
                    <a:pt x="17233" y="150749"/>
                  </a:lnTo>
                  <a:lnTo>
                    <a:pt x="17830" y="143256"/>
                  </a:lnTo>
                  <a:lnTo>
                    <a:pt x="28790" y="102870"/>
                  </a:lnTo>
                  <a:lnTo>
                    <a:pt x="49758" y="67945"/>
                  </a:lnTo>
                  <a:lnTo>
                    <a:pt x="80505" y="40386"/>
                  </a:lnTo>
                  <a:lnTo>
                    <a:pt x="117538" y="23241"/>
                  </a:lnTo>
                  <a:lnTo>
                    <a:pt x="159258" y="16383"/>
                  </a:lnTo>
                  <a:lnTo>
                    <a:pt x="230212" y="16383"/>
                  </a:lnTo>
                  <a:lnTo>
                    <a:pt x="228206" y="15240"/>
                  </a:lnTo>
                  <a:lnTo>
                    <a:pt x="221361" y="12318"/>
                  </a:lnTo>
                  <a:lnTo>
                    <a:pt x="214109" y="9143"/>
                  </a:lnTo>
                  <a:lnTo>
                    <a:pt x="206667" y="6604"/>
                  </a:lnTo>
                  <a:lnTo>
                    <a:pt x="191185" y="2921"/>
                  </a:lnTo>
                  <a:lnTo>
                    <a:pt x="175323" y="635"/>
                  </a:lnTo>
                  <a:lnTo>
                    <a:pt x="167284" y="0"/>
                  </a:lnTo>
                  <a:close/>
                </a:path>
                <a:path w="318770" h="316864">
                  <a:moveTo>
                    <a:pt x="230212" y="16383"/>
                  </a:moveTo>
                  <a:lnTo>
                    <a:pt x="159258" y="16383"/>
                  </a:lnTo>
                  <a:lnTo>
                    <a:pt x="173951" y="17780"/>
                  </a:lnTo>
                  <a:lnTo>
                    <a:pt x="188252" y="19558"/>
                  </a:lnTo>
                  <a:lnTo>
                    <a:pt x="227622" y="33528"/>
                  </a:lnTo>
                  <a:lnTo>
                    <a:pt x="259943" y="57531"/>
                  </a:lnTo>
                  <a:lnTo>
                    <a:pt x="283845" y="90043"/>
                  </a:lnTo>
                  <a:lnTo>
                    <a:pt x="298145" y="129159"/>
                  </a:lnTo>
                  <a:lnTo>
                    <a:pt x="301078" y="158115"/>
                  </a:lnTo>
                  <a:lnTo>
                    <a:pt x="299910" y="172720"/>
                  </a:lnTo>
                  <a:lnTo>
                    <a:pt x="290106" y="212598"/>
                  </a:lnTo>
                  <a:lnTo>
                    <a:pt x="269151" y="247523"/>
                  </a:lnTo>
                  <a:lnTo>
                    <a:pt x="238988" y="275209"/>
                  </a:lnTo>
                  <a:lnTo>
                    <a:pt x="201764" y="292735"/>
                  </a:lnTo>
                  <a:lnTo>
                    <a:pt x="166700" y="299593"/>
                  </a:lnTo>
                  <a:lnTo>
                    <a:pt x="230212" y="299593"/>
                  </a:lnTo>
                  <a:lnTo>
                    <a:pt x="234670" y="297053"/>
                  </a:lnTo>
                  <a:lnTo>
                    <a:pt x="241528" y="293624"/>
                  </a:lnTo>
                  <a:lnTo>
                    <a:pt x="248196" y="289306"/>
                  </a:lnTo>
                  <a:lnTo>
                    <a:pt x="282079" y="258064"/>
                  </a:lnTo>
                  <a:lnTo>
                    <a:pt x="305396" y="219456"/>
                  </a:lnTo>
                  <a:lnTo>
                    <a:pt x="314604" y="189356"/>
                  </a:lnTo>
                  <a:lnTo>
                    <a:pt x="316560" y="181864"/>
                  </a:lnTo>
                  <a:lnTo>
                    <a:pt x="318325" y="158115"/>
                  </a:lnTo>
                  <a:lnTo>
                    <a:pt x="316560" y="134112"/>
                  </a:lnTo>
                  <a:lnTo>
                    <a:pt x="314604" y="126111"/>
                  </a:lnTo>
                  <a:lnTo>
                    <a:pt x="312839" y="118237"/>
                  </a:lnTo>
                  <a:lnTo>
                    <a:pt x="311073" y="110871"/>
                  </a:lnTo>
                  <a:lnTo>
                    <a:pt x="308521" y="103505"/>
                  </a:lnTo>
                  <a:lnTo>
                    <a:pt x="302450" y="89408"/>
                  </a:lnTo>
                  <a:lnTo>
                    <a:pt x="298729" y="82804"/>
                  </a:lnTo>
                  <a:lnTo>
                    <a:pt x="291287" y="69087"/>
                  </a:lnTo>
                  <a:lnTo>
                    <a:pt x="260527" y="35560"/>
                  </a:lnTo>
                  <a:lnTo>
                    <a:pt x="234670" y="18923"/>
                  </a:lnTo>
                  <a:lnTo>
                    <a:pt x="230212" y="16383"/>
                  </a:lnTo>
                  <a:close/>
                </a:path>
              </a:pathLst>
            </a:custGeom>
            <a:solidFill>
              <a:srgbClr val="0078D6"/>
            </a:solidFill>
          </p:spPr>
          <p:txBody>
            <a:bodyPr wrap="square" lIns="0" tIns="0" rIns="0" bIns="0" rtlCol="0"/>
            <a:lstStyle/>
            <a:p>
              <a:endParaRPr/>
            </a:p>
          </p:txBody>
        </p:sp>
      </p:grpSp>
      <p:grpSp>
        <p:nvGrpSpPr>
          <p:cNvPr id="12" name="object 12"/>
          <p:cNvGrpSpPr/>
          <p:nvPr/>
        </p:nvGrpSpPr>
        <p:grpSpPr>
          <a:xfrm>
            <a:off x="492251" y="5682995"/>
            <a:ext cx="318770" cy="316865"/>
            <a:chOff x="492251" y="5682995"/>
            <a:chExt cx="318770" cy="316865"/>
          </a:xfrm>
        </p:grpSpPr>
        <p:sp>
          <p:nvSpPr>
            <p:cNvPr id="13" name="object 13"/>
            <p:cNvSpPr/>
            <p:nvPr/>
          </p:nvSpPr>
          <p:spPr>
            <a:xfrm>
              <a:off x="585215" y="5763767"/>
              <a:ext cx="146113" cy="15220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492251" y="5682995"/>
              <a:ext cx="318770" cy="316865"/>
            </a:xfrm>
            <a:custGeom>
              <a:avLst/>
              <a:gdLst/>
              <a:ahLst/>
              <a:cxnLst/>
              <a:rect l="l" t="t" r="r" b="b"/>
              <a:pathLst>
                <a:path w="318770" h="316864">
                  <a:moveTo>
                    <a:pt x="167284" y="0"/>
                  </a:moveTo>
                  <a:lnTo>
                    <a:pt x="151231" y="0"/>
                  </a:lnTo>
                  <a:lnTo>
                    <a:pt x="142608" y="634"/>
                  </a:lnTo>
                  <a:lnTo>
                    <a:pt x="104609" y="9143"/>
                  </a:lnTo>
                  <a:lnTo>
                    <a:pt x="70129" y="26923"/>
                  </a:lnTo>
                  <a:lnTo>
                    <a:pt x="36245" y="56997"/>
                  </a:lnTo>
                  <a:lnTo>
                    <a:pt x="23304" y="75933"/>
                  </a:lnTo>
                  <a:lnTo>
                    <a:pt x="18999" y="82765"/>
                  </a:lnTo>
                  <a:lnTo>
                    <a:pt x="16065" y="89395"/>
                  </a:lnTo>
                  <a:lnTo>
                    <a:pt x="12344" y="96227"/>
                  </a:lnTo>
                  <a:lnTo>
                    <a:pt x="9791" y="103454"/>
                  </a:lnTo>
                  <a:lnTo>
                    <a:pt x="0" y="158102"/>
                  </a:lnTo>
                  <a:lnTo>
                    <a:pt x="1765" y="181914"/>
                  </a:lnTo>
                  <a:lnTo>
                    <a:pt x="12344" y="219392"/>
                  </a:lnTo>
                  <a:lnTo>
                    <a:pt x="16065" y="226034"/>
                  </a:lnTo>
                  <a:lnTo>
                    <a:pt x="18999" y="232867"/>
                  </a:lnTo>
                  <a:lnTo>
                    <a:pt x="46812" y="269557"/>
                  </a:lnTo>
                  <a:lnTo>
                    <a:pt x="76784" y="293573"/>
                  </a:lnTo>
                  <a:lnTo>
                    <a:pt x="111848" y="309384"/>
                  </a:lnTo>
                  <a:lnTo>
                    <a:pt x="119291" y="311911"/>
                  </a:lnTo>
                  <a:lnTo>
                    <a:pt x="127330" y="313677"/>
                  </a:lnTo>
                  <a:lnTo>
                    <a:pt x="134772" y="315036"/>
                  </a:lnTo>
                  <a:lnTo>
                    <a:pt x="142608" y="316217"/>
                  </a:lnTo>
                  <a:lnTo>
                    <a:pt x="151231" y="316801"/>
                  </a:lnTo>
                  <a:lnTo>
                    <a:pt x="167284" y="316801"/>
                  </a:lnTo>
                  <a:lnTo>
                    <a:pt x="206667" y="309384"/>
                  </a:lnTo>
                  <a:lnTo>
                    <a:pt x="214109" y="307035"/>
                  </a:lnTo>
                  <a:lnTo>
                    <a:pt x="221361" y="303910"/>
                  </a:lnTo>
                  <a:lnTo>
                    <a:pt x="228206" y="300786"/>
                  </a:lnTo>
                  <a:lnTo>
                    <a:pt x="230242" y="299618"/>
                  </a:lnTo>
                  <a:lnTo>
                    <a:pt x="151815" y="299618"/>
                  </a:lnTo>
                  <a:lnTo>
                    <a:pt x="145148" y="299034"/>
                  </a:lnTo>
                  <a:lnTo>
                    <a:pt x="104609" y="288683"/>
                  </a:lnTo>
                  <a:lnTo>
                    <a:pt x="69545" y="267220"/>
                  </a:lnTo>
                  <a:lnTo>
                    <a:pt x="41719" y="237159"/>
                  </a:lnTo>
                  <a:lnTo>
                    <a:pt x="23901" y="199682"/>
                  </a:lnTo>
                  <a:lnTo>
                    <a:pt x="17233" y="150685"/>
                  </a:lnTo>
                  <a:lnTo>
                    <a:pt x="17830" y="143268"/>
                  </a:lnTo>
                  <a:lnTo>
                    <a:pt x="28790" y="102869"/>
                  </a:lnTo>
                  <a:lnTo>
                    <a:pt x="49758" y="67932"/>
                  </a:lnTo>
                  <a:lnTo>
                    <a:pt x="80505" y="40385"/>
                  </a:lnTo>
                  <a:lnTo>
                    <a:pt x="117538" y="23240"/>
                  </a:lnTo>
                  <a:lnTo>
                    <a:pt x="159258" y="16382"/>
                  </a:lnTo>
                  <a:lnTo>
                    <a:pt x="230212" y="16382"/>
                  </a:lnTo>
                  <a:lnTo>
                    <a:pt x="228206" y="15239"/>
                  </a:lnTo>
                  <a:lnTo>
                    <a:pt x="221361" y="12318"/>
                  </a:lnTo>
                  <a:lnTo>
                    <a:pt x="214109" y="9143"/>
                  </a:lnTo>
                  <a:lnTo>
                    <a:pt x="206667" y="6603"/>
                  </a:lnTo>
                  <a:lnTo>
                    <a:pt x="191185" y="2920"/>
                  </a:lnTo>
                  <a:lnTo>
                    <a:pt x="175323" y="634"/>
                  </a:lnTo>
                  <a:lnTo>
                    <a:pt x="167284" y="0"/>
                  </a:lnTo>
                  <a:close/>
                </a:path>
                <a:path w="318770" h="316864">
                  <a:moveTo>
                    <a:pt x="230212" y="16382"/>
                  </a:moveTo>
                  <a:lnTo>
                    <a:pt x="159258" y="16382"/>
                  </a:lnTo>
                  <a:lnTo>
                    <a:pt x="173951" y="17779"/>
                  </a:lnTo>
                  <a:lnTo>
                    <a:pt x="188252" y="19557"/>
                  </a:lnTo>
                  <a:lnTo>
                    <a:pt x="227622" y="33527"/>
                  </a:lnTo>
                  <a:lnTo>
                    <a:pt x="259943" y="57581"/>
                  </a:lnTo>
                  <a:lnTo>
                    <a:pt x="283845" y="89979"/>
                  </a:lnTo>
                  <a:lnTo>
                    <a:pt x="298145" y="129222"/>
                  </a:lnTo>
                  <a:lnTo>
                    <a:pt x="301078" y="158102"/>
                  </a:lnTo>
                  <a:lnTo>
                    <a:pt x="299910" y="172745"/>
                  </a:lnTo>
                  <a:lnTo>
                    <a:pt x="290106" y="212559"/>
                  </a:lnTo>
                  <a:lnTo>
                    <a:pt x="269151" y="247497"/>
                  </a:lnTo>
                  <a:lnTo>
                    <a:pt x="238988" y="275221"/>
                  </a:lnTo>
                  <a:lnTo>
                    <a:pt x="201764" y="292785"/>
                  </a:lnTo>
                  <a:lnTo>
                    <a:pt x="166700" y="299618"/>
                  </a:lnTo>
                  <a:lnTo>
                    <a:pt x="230242" y="299618"/>
                  </a:lnTo>
                  <a:lnTo>
                    <a:pt x="234670" y="297078"/>
                  </a:lnTo>
                  <a:lnTo>
                    <a:pt x="241528" y="293573"/>
                  </a:lnTo>
                  <a:lnTo>
                    <a:pt x="248196" y="289280"/>
                  </a:lnTo>
                  <a:lnTo>
                    <a:pt x="282079" y="258038"/>
                  </a:lnTo>
                  <a:lnTo>
                    <a:pt x="305396" y="219392"/>
                  </a:lnTo>
                  <a:lnTo>
                    <a:pt x="314604" y="189331"/>
                  </a:lnTo>
                  <a:lnTo>
                    <a:pt x="316560" y="181914"/>
                  </a:lnTo>
                  <a:lnTo>
                    <a:pt x="318325" y="158102"/>
                  </a:lnTo>
                  <a:lnTo>
                    <a:pt x="316560" y="134099"/>
                  </a:lnTo>
                  <a:lnTo>
                    <a:pt x="314604" y="126098"/>
                  </a:lnTo>
                  <a:lnTo>
                    <a:pt x="312839" y="118287"/>
                  </a:lnTo>
                  <a:lnTo>
                    <a:pt x="311073" y="110870"/>
                  </a:lnTo>
                  <a:lnTo>
                    <a:pt x="308521" y="103454"/>
                  </a:lnTo>
                  <a:lnTo>
                    <a:pt x="302450" y="89395"/>
                  </a:lnTo>
                  <a:lnTo>
                    <a:pt x="298729" y="82765"/>
                  </a:lnTo>
                  <a:lnTo>
                    <a:pt x="291287" y="69100"/>
                  </a:lnTo>
                  <a:lnTo>
                    <a:pt x="260527" y="35559"/>
                  </a:lnTo>
                  <a:lnTo>
                    <a:pt x="234670" y="18922"/>
                  </a:lnTo>
                  <a:lnTo>
                    <a:pt x="230212" y="16382"/>
                  </a:lnTo>
                  <a:close/>
                </a:path>
              </a:pathLst>
            </a:custGeom>
            <a:solidFill>
              <a:srgbClr val="0078D6"/>
            </a:solidFill>
          </p:spPr>
          <p:txBody>
            <a:bodyPr wrap="square" lIns="0" tIns="0" rIns="0" bIns="0" rtlCol="0"/>
            <a:lstStyle/>
            <a:p>
              <a:endParaRPr/>
            </a:p>
          </p:txBody>
        </p:sp>
      </p:grpSp>
      <p:grpSp>
        <p:nvGrpSpPr>
          <p:cNvPr id="15" name="object 15"/>
          <p:cNvGrpSpPr/>
          <p:nvPr/>
        </p:nvGrpSpPr>
        <p:grpSpPr>
          <a:xfrm>
            <a:off x="460451" y="713231"/>
            <a:ext cx="11975465" cy="6282055"/>
            <a:chOff x="460451" y="713231"/>
            <a:chExt cx="11975465" cy="6282055"/>
          </a:xfrm>
        </p:grpSpPr>
        <p:sp>
          <p:nvSpPr>
            <p:cNvPr id="16" name="object 16"/>
            <p:cNvSpPr/>
            <p:nvPr/>
          </p:nvSpPr>
          <p:spPr>
            <a:xfrm>
              <a:off x="460451" y="1092453"/>
              <a:ext cx="2613583" cy="246633"/>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963701" y="2294127"/>
              <a:ext cx="2890494" cy="228473"/>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955624" y="2574543"/>
              <a:ext cx="3249091" cy="229488"/>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967016" y="3395217"/>
              <a:ext cx="2851492" cy="227329"/>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094991" y="4264660"/>
              <a:ext cx="1095120" cy="175260"/>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3204972" y="4411344"/>
              <a:ext cx="30098" cy="54990"/>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964387" y="4545075"/>
              <a:ext cx="2054275" cy="175259"/>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998181" y="5736869"/>
              <a:ext cx="2255558" cy="201752"/>
            </a:xfrm>
            <a:prstGeom prst="rect">
              <a:avLst/>
            </a:prstGeom>
            <a:blipFill>
              <a:blip r:embed="rId13" cstate="print"/>
              <a:stretch>
                <a:fillRect/>
              </a:stretch>
            </a:blipFill>
          </p:spPr>
          <p:txBody>
            <a:bodyPr wrap="square" lIns="0" tIns="0" rIns="0" bIns="0" rtlCol="0"/>
            <a:lstStyle/>
            <a:p>
              <a:endParaRPr/>
            </a:p>
          </p:txBody>
        </p:sp>
        <p:sp>
          <p:nvSpPr>
            <p:cNvPr id="24" name="object 24"/>
            <p:cNvSpPr/>
            <p:nvPr/>
          </p:nvSpPr>
          <p:spPr>
            <a:xfrm>
              <a:off x="998867" y="6017285"/>
              <a:ext cx="1936991" cy="175526"/>
            </a:xfrm>
            <a:prstGeom prst="rect">
              <a:avLst/>
            </a:prstGeom>
            <a:blipFill>
              <a:blip r:embed="rId14" cstate="print"/>
              <a:stretch>
                <a:fillRect/>
              </a:stretch>
            </a:blipFill>
          </p:spPr>
          <p:txBody>
            <a:bodyPr wrap="square" lIns="0" tIns="0" rIns="0" bIns="0" rtlCol="0"/>
            <a:lstStyle/>
            <a:p>
              <a:endParaRPr/>
            </a:p>
          </p:txBody>
        </p:sp>
        <p:sp>
          <p:nvSpPr>
            <p:cNvPr id="25" name="object 25"/>
            <p:cNvSpPr/>
            <p:nvPr/>
          </p:nvSpPr>
          <p:spPr>
            <a:xfrm>
              <a:off x="4617719" y="2153411"/>
              <a:ext cx="7304531" cy="4223004"/>
            </a:xfrm>
            <a:prstGeom prst="rect">
              <a:avLst/>
            </a:prstGeom>
            <a:blipFill>
              <a:blip r:embed="rId15" cstate="print"/>
              <a:stretch>
                <a:fillRect/>
              </a:stretch>
            </a:blipFill>
          </p:spPr>
          <p:txBody>
            <a:bodyPr wrap="square" lIns="0" tIns="0" rIns="0" bIns="0" rtlCol="0"/>
            <a:lstStyle/>
            <a:p>
              <a:endParaRPr/>
            </a:p>
          </p:txBody>
        </p:sp>
        <p:sp>
          <p:nvSpPr>
            <p:cNvPr id="26" name="object 26"/>
            <p:cNvSpPr/>
            <p:nvPr/>
          </p:nvSpPr>
          <p:spPr>
            <a:xfrm>
              <a:off x="2929128" y="713231"/>
              <a:ext cx="9506712" cy="6281926"/>
            </a:xfrm>
            <a:prstGeom prst="rect">
              <a:avLst/>
            </a:prstGeom>
            <a:blipFill>
              <a:blip r:embed="rId16" cstate="print"/>
              <a:stretch>
                <a:fillRect/>
              </a:stretch>
            </a:blipFill>
          </p:spPr>
          <p:txBody>
            <a:bodyPr wrap="square" lIns="0" tIns="0" rIns="0" bIns="0" rtlCol="0"/>
            <a:lstStyle/>
            <a:p>
              <a:endParaRPr/>
            </a:p>
          </p:txBody>
        </p:sp>
        <p:sp>
          <p:nvSpPr>
            <p:cNvPr id="27" name="object 27"/>
            <p:cNvSpPr/>
            <p:nvPr/>
          </p:nvSpPr>
          <p:spPr>
            <a:xfrm>
              <a:off x="973378" y="2855594"/>
              <a:ext cx="545541" cy="175387"/>
            </a:xfrm>
            <a:prstGeom prst="rect">
              <a:avLst/>
            </a:prstGeom>
            <a:blipFill>
              <a:blip r:embed="rId17" cstate="print"/>
              <a:stretch>
                <a:fillRect/>
              </a:stretch>
            </a:blipFill>
          </p:spPr>
          <p:txBody>
            <a:bodyPr wrap="square" lIns="0" tIns="0" rIns="0" bIns="0" rtlCol="0"/>
            <a:lstStyle/>
            <a:p>
              <a:endParaRPr/>
            </a:p>
          </p:txBody>
        </p:sp>
        <p:sp>
          <p:nvSpPr>
            <p:cNvPr id="28" name="object 28"/>
            <p:cNvSpPr/>
            <p:nvPr/>
          </p:nvSpPr>
          <p:spPr>
            <a:xfrm>
              <a:off x="964387" y="3675633"/>
              <a:ext cx="1632508" cy="227330"/>
            </a:xfrm>
            <a:prstGeom prst="rect">
              <a:avLst/>
            </a:prstGeom>
            <a:blipFill>
              <a:blip r:embed="rId18" cstate="print"/>
              <a:stretch>
                <a:fillRect/>
              </a:stretch>
            </a:blipFill>
          </p:spPr>
          <p:txBody>
            <a:bodyPr wrap="square" lIns="0" tIns="0" rIns="0" bIns="0" rtlCol="0"/>
            <a:lstStyle/>
            <a:p>
              <a:endParaRPr/>
            </a:p>
          </p:txBody>
        </p:sp>
        <p:sp>
          <p:nvSpPr>
            <p:cNvPr id="29" name="object 29"/>
            <p:cNvSpPr/>
            <p:nvPr/>
          </p:nvSpPr>
          <p:spPr>
            <a:xfrm>
              <a:off x="956538" y="4264660"/>
              <a:ext cx="1039520" cy="226187"/>
            </a:xfrm>
            <a:prstGeom prst="rect">
              <a:avLst/>
            </a:prstGeom>
            <a:blipFill>
              <a:blip r:embed="rId19"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435840" cy="4312920"/>
          </a:xfrm>
          <a:custGeom>
            <a:avLst/>
            <a:gdLst/>
            <a:ahLst/>
            <a:cxnLst/>
            <a:rect l="l" t="t" r="r" b="b"/>
            <a:pathLst>
              <a:path w="12435840" h="4312920">
                <a:moveTo>
                  <a:pt x="0" y="4312920"/>
                </a:moveTo>
                <a:lnTo>
                  <a:pt x="12435840" y="4312920"/>
                </a:lnTo>
                <a:lnTo>
                  <a:pt x="12435840" y="0"/>
                </a:lnTo>
                <a:lnTo>
                  <a:pt x="0" y="0"/>
                </a:lnTo>
                <a:lnTo>
                  <a:pt x="0" y="4312920"/>
                </a:lnTo>
                <a:close/>
              </a:path>
            </a:pathLst>
          </a:custGeom>
          <a:solidFill>
            <a:srgbClr val="0078D6"/>
          </a:solidFill>
        </p:spPr>
        <p:txBody>
          <a:bodyPr wrap="square" lIns="0" tIns="0" rIns="0" bIns="0" rtlCol="0"/>
          <a:lstStyle/>
          <a:p>
            <a:endParaRPr/>
          </a:p>
        </p:txBody>
      </p:sp>
      <p:sp>
        <p:nvSpPr>
          <p:cNvPr id="3" name="object 3"/>
          <p:cNvSpPr txBox="1"/>
          <p:nvPr/>
        </p:nvSpPr>
        <p:spPr>
          <a:xfrm>
            <a:off x="445312" y="6541330"/>
            <a:ext cx="971550" cy="118110"/>
          </a:xfrm>
          <a:prstGeom prst="rect">
            <a:avLst/>
          </a:prstGeom>
        </p:spPr>
        <p:txBody>
          <a:bodyPr vert="horz" wrap="square" lIns="0" tIns="6350" rIns="0" bIns="0" rtlCol="0">
            <a:spAutoFit/>
          </a:bodyPr>
          <a:lstStyle/>
          <a:p>
            <a:pPr>
              <a:lnSpc>
                <a:spcPct val="100000"/>
              </a:lnSpc>
              <a:spcBef>
                <a:spcPts val="50"/>
              </a:spcBef>
            </a:pPr>
            <a:r>
              <a:rPr sz="700" spc="55" dirty="0">
                <a:solidFill>
                  <a:srgbClr val="FFFFFF"/>
                </a:solidFill>
                <a:latin typeface="Arial Black"/>
                <a:cs typeface="Arial Black"/>
              </a:rPr>
              <a:t>© </a:t>
            </a:r>
            <a:r>
              <a:rPr sz="700" spc="-80" dirty="0">
                <a:solidFill>
                  <a:srgbClr val="FFFFFF"/>
                </a:solidFill>
                <a:latin typeface="Arial Black"/>
                <a:cs typeface="Arial Black"/>
              </a:rPr>
              <a:t>Microsoft</a:t>
            </a:r>
            <a:r>
              <a:rPr sz="700" spc="-165" dirty="0">
                <a:solidFill>
                  <a:srgbClr val="FFFFFF"/>
                </a:solidFill>
                <a:latin typeface="Arial Black"/>
                <a:cs typeface="Arial Black"/>
              </a:rPr>
              <a:t> </a:t>
            </a:r>
            <a:r>
              <a:rPr sz="700" spc="-80" dirty="0">
                <a:solidFill>
                  <a:srgbClr val="FFFFFF"/>
                </a:solidFill>
                <a:latin typeface="Arial Black"/>
                <a:cs typeface="Arial Black"/>
              </a:rPr>
              <a:t>Corporation</a:t>
            </a:r>
            <a:endParaRPr sz="700">
              <a:latin typeface="Arial Black"/>
              <a:cs typeface="Arial Black"/>
            </a:endParaRPr>
          </a:p>
        </p:txBody>
      </p:sp>
      <p:grpSp>
        <p:nvGrpSpPr>
          <p:cNvPr id="4" name="object 4"/>
          <p:cNvGrpSpPr/>
          <p:nvPr/>
        </p:nvGrpSpPr>
        <p:grpSpPr>
          <a:xfrm>
            <a:off x="0" y="4312918"/>
            <a:ext cx="12435840" cy="2682240"/>
            <a:chOff x="0" y="4312918"/>
            <a:chExt cx="12435840" cy="2682240"/>
          </a:xfrm>
        </p:grpSpPr>
        <p:sp>
          <p:nvSpPr>
            <p:cNvPr id="5" name="object 5"/>
            <p:cNvSpPr/>
            <p:nvPr/>
          </p:nvSpPr>
          <p:spPr>
            <a:xfrm>
              <a:off x="0" y="4312919"/>
              <a:ext cx="12435840" cy="2682240"/>
            </a:xfrm>
            <a:custGeom>
              <a:avLst/>
              <a:gdLst/>
              <a:ahLst/>
              <a:cxnLst/>
              <a:rect l="l" t="t" r="r" b="b"/>
              <a:pathLst>
                <a:path w="12435840" h="2682240">
                  <a:moveTo>
                    <a:pt x="12435840" y="0"/>
                  </a:moveTo>
                  <a:lnTo>
                    <a:pt x="0" y="0"/>
                  </a:lnTo>
                  <a:lnTo>
                    <a:pt x="0" y="2682240"/>
                  </a:lnTo>
                  <a:lnTo>
                    <a:pt x="12435840" y="2682240"/>
                  </a:lnTo>
                  <a:lnTo>
                    <a:pt x="12435840" y="0"/>
                  </a:lnTo>
                  <a:close/>
                </a:path>
              </a:pathLst>
            </a:custGeom>
            <a:solidFill>
              <a:srgbClr val="FFFFFF"/>
            </a:solidFill>
          </p:spPr>
          <p:txBody>
            <a:bodyPr wrap="square" lIns="0" tIns="0" rIns="0" bIns="0" rtlCol="0"/>
            <a:lstStyle/>
            <a:p>
              <a:endParaRPr/>
            </a:p>
          </p:txBody>
        </p:sp>
        <p:sp>
          <p:nvSpPr>
            <p:cNvPr id="6" name="object 6"/>
            <p:cNvSpPr/>
            <p:nvPr/>
          </p:nvSpPr>
          <p:spPr>
            <a:xfrm>
              <a:off x="3901440" y="4890515"/>
              <a:ext cx="970788" cy="970788"/>
            </a:xfrm>
            <a:prstGeom prst="rect">
              <a:avLst/>
            </a:prstGeom>
            <a:blipFill>
              <a:blip r:embed="rId2" cstate="print"/>
              <a:stretch>
                <a:fillRect/>
              </a:stretch>
            </a:blipFill>
          </p:spPr>
          <p:txBody>
            <a:bodyPr wrap="square" lIns="0" tIns="0" rIns="0" bIns="0" rtlCol="0"/>
            <a:lstStyle/>
            <a:p>
              <a:endParaRPr/>
            </a:p>
          </p:txBody>
        </p:sp>
      </p:grpSp>
      <p:sp>
        <p:nvSpPr>
          <p:cNvPr id="7" name="object 7"/>
          <p:cNvSpPr txBox="1"/>
          <p:nvPr/>
        </p:nvSpPr>
        <p:spPr>
          <a:xfrm>
            <a:off x="3289808" y="6186627"/>
            <a:ext cx="2196465" cy="391160"/>
          </a:xfrm>
          <a:prstGeom prst="rect">
            <a:avLst/>
          </a:prstGeom>
        </p:spPr>
        <p:txBody>
          <a:bodyPr vert="horz" wrap="square" lIns="0" tIns="12700" rIns="0" bIns="0" rtlCol="0">
            <a:spAutoFit/>
          </a:bodyPr>
          <a:lstStyle/>
          <a:p>
            <a:pPr marL="12700">
              <a:lnSpc>
                <a:spcPct val="100000"/>
              </a:lnSpc>
              <a:spcBef>
                <a:spcPts val="100"/>
              </a:spcBef>
            </a:pPr>
            <a:r>
              <a:rPr sz="2400" spc="-220" dirty="0">
                <a:latin typeface="Arial Black"/>
                <a:cs typeface="Arial Black"/>
              </a:rPr>
              <a:t>python/cpython</a:t>
            </a:r>
            <a:endParaRPr sz="2400">
              <a:latin typeface="Arial Black"/>
              <a:cs typeface="Arial Black"/>
            </a:endParaRPr>
          </a:p>
        </p:txBody>
      </p:sp>
      <p:grpSp>
        <p:nvGrpSpPr>
          <p:cNvPr id="8" name="object 8"/>
          <p:cNvGrpSpPr/>
          <p:nvPr/>
        </p:nvGrpSpPr>
        <p:grpSpPr>
          <a:xfrm>
            <a:off x="912875" y="4890515"/>
            <a:ext cx="10553700" cy="989330"/>
            <a:chOff x="912875" y="4890515"/>
            <a:chExt cx="10553700" cy="989330"/>
          </a:xfrm>
        </p:grpSpPr>
        <p:sp>
          <p:nvSpPr>
            <p:cNvPr id="9" name="object 9"/>
            <p:cNvSpPr/>
            <p:nvPr/>
          </p:nvSpPr>
          <p:spPr>
            <a:xfrm>
              <a:off x="10495787" y="4913375"/>
              <a:ext cx="970788" cy="966216"/>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912875" y="4895087"/>
              <a:ext cx="1056132" cy="966216"/>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199375" y="4890515"/>
              <a:ext cx="970787" cy="970788"/>
            </a:xfrm>
            <a:prstGeom prst="rect">
              <a:avLst/>
            </a:prstGeom>
            <a:blipFill>
              <a:blip r:embed="rId5" cstate="print"/>
              <a:stretch>
                <a:fillRect/>
              </a:stretch>
            </a:blipFill>
          </p:spPr>
          <p:txBody>
            <a:bodyPr wrap="square" lIns="0" tIns="0" rIns="0" bIns="0" rtlCol="0"/>
            <a:lstStyle/>
            <a:p>
              <a:endParaRPr/>
            </a:p>
          </p:txBody>
        </p:sp>
      </p:grpSp>
      <p:sp>
        <p:nvSpPr>
          <p:cNvPr id="12" name="object 12"/>
          <p:cNvSpPr txBox="1"/>
          <p:nvPr/>
        </p:nvSpPr>
        <p:spPr>
          <a:xfrm>
            <a:off x="9786873" y="6186627"/>
            <a:ext cx="2341880" cy="391160"/>
          </a:xfrm>
          <a:prstGeom prst="rect">
            <a:avLst/>
          </a:prstGeom>
        </p:spPr>
        <p:txBody>
          <a:bodyPr vert="horz" wrap="square" lIns="0" tIns="12700" rIns="0" bIns="0" rtlCol="0">
            <a:spAutoFit/>
          </a:bodyPr>
          <a:lstStyle/>
          <a:p>
            <a:pPr marL="12700">
              <a:lnSpc>
                <a:spcPct val="100000"/>
              </a:lnSpc>
              <a:spcBef>
                <a:spcPts val="100"/>
              </a:spcBef>
            </a:pPr>
            <a:r>
              <a:rPr sz="2400" spc="-420" dirty="0">
                <a:latin typeface="Arial Black"/>
                <a:cs typeface="Arial Black"/>
              </a:rPr>
              <a:t>m</a:t>
            </a:r>
            <a:r>
              <a:rPr sz="2400" spc="-150" dirty="0">
                <a:latin typeface="Arial Black"/>
                <a:cs typeface="Arial Black"/>
              </a:rPr>
              <a:t>i</a:t>
            </a:r>
            <a:r>
              <a:rPr sz="2400" spc="-434" dirty="0">
                <a:latin typeface="Arial Black"/>
                <a:cs typeface="Arial Black"/>
              </a:rPr>
              <a:t>c</a:t>
            </a:r>
            <a:r>
              <a:rPr sz="2400" spc="-330" dirty="0">
                <a:latin typeface="Arial Black"/>
                <a:cs typeface="Arial Black"/>
              </a:rPr>
              <a:t>r</a:t>
            </a:r>
            <a:r>
              <a:rPr sz="2400" spc="-275" dirty="0">
                <a:latin typeface="Arial Black"/>
                <a:cs typeface="Arial Black"/>
              </a:rPr>
              <a:t>os</a:t>
            </a:r>
            <a:r>
              <a:rPr sz="2400" spc="-345" dirty="0">
                <a:latin typeface="Arial Black"/>
                <a:cs typeface="Arial Black"/>
              </a:rPr>
              <a:t>o</a:t>
            </a:r>
            <a:r>
              <a:rPr sz="2400" spc="-135" dirty="0">
                <a:latin typeface="Arial Black"/>
                <a:cs typeface="Arial Black"/>
              </a:rPr>
              <a:t>f</a:t>
            </a:r>
            <a:r>
              <a:rPr sz="2400" spc="10" dirty="0">
                <a:latin typeface="Arial Black"/>
                <a:cs typeface="Arial Black"/>
              </a:rPr>
              <a:t>t/</a:t>
            </a:r>
            <a:r>
              <a:rPr sz="2400" spc="-335" dirty="0">
                <a:latin typeface="Arial Black"/>
                <a:cs typeface="Arial Black"/>
              </a:rPr>
              <a:t>vscode</a:t>
            </a:r>
            <a:endParaRPr sz="2400">
              <a:latin typeface="Arial Black"/>
              <a:cs typeface="Arial Black"/>
            </a:endParaRPr>
          </a:p>
        </p:txBody>
      </p:sp>
      <p:sp>
        <p:nvSpPr>
          <p:cNvPr id="13" name="object 13"/>
          <p:cNvSpPr/>
          <p:nvPr/>
        </p:nvSpPr>
        <p:spPr>
          <a:xfrm>
            <a:off x="1668779" y="1132331"/>
            <a:ext cx="1807464" cy="1808988"/>
          </a:xfrm>
          <a:prstGeom prst="rect">
            <a:avLst/>
          </a:prstGeom>
          <a:blipFill>
            <a:blip r:embed="rId6" cstate="print"/>
            <a:stretch>
              <a:fillRect/>
            </a:stretch>
          </a:blipFill>
        </p:spPr>
        <p:txBody>
          <a:bodyPr wrap="square" lIns="0" tIns="0" rIns="0" bIns="0" rtlCol="0"/>
          <a:lstStyle/>
          <a:p>
            <a:endParaRPr/>
          </a:p>
        </p:txBody>
      </p:sp>
      <p:sp>
        <p:nvSpPr>
          <p:cNvPr id="14" name="object 14"/>
          <p:cNvSpPr txBox="1">
            <a:spLocks noGrp="1"/>
          </p:cNvSpPr>
          <p:nvPr>
            <p:ph type="title" idx="4294967295"/>
          </p:nvPr>
        </p:nvSpPr>
        <p:spPr>
          <a:xfrm>
            <a:off x="4309617" y="560462"/>
            <a:ext cx="5616575" cy="2454910"/>
          </a:xfrm>
          <a:prstGeom prst="rect">
            <a:avLst/>
          </a:prstGeom>
        </p:spPr>
        <p:txBody>
          <a:bodyPr vert="horz" wrap="square" lIns="0" tIns="369570" rIns="0" bIns="0" rtlCol="0">
            <a:spAutoFit/>
          </a:bodyPr>
          <a:lstStyle/>
          <a:p>
            <a:pPr marL="12700">
              <a:lnSpc>
                <a:spcPct val="100000"/>
              </a:lnSpc>
              <a:spcBef>
                <a:spcPts val="2910"/>
              </a:spcBef>
            </a:pPr>
            <a:r>
              <a:rPr sz="5500" spc="-415" dirty="0">
                <a:solidFill>
                  <a:schemeClr val="tx1"/>
                </a:solidFill>
              </a:rPr>
              <a:t>Early</a:t>
            </a:r>
            <a:r>
              <a:rPr sz="5500" spc="-330" dirty="0">
                <a:solidFill>
                  <a:schemeClr val="tx1"/>
                </a:solidFill>
              </a:rPr>
              <a:t> </a:t>
            </a:r>
            <a:r>
              <a:rPr sz="5500" spc="-275" dirty="0">
                <a:solidFill>
                  <a:schemeClr val="tx1"/>
                </a:solidFill>
              </a:rPr>
              <a:t>adopters</a:t>
            </a:r>
            <a:endParaRPr sz="5500" dirty="0">
              <a:solidFill>
                <a:schemeClr val="tx1"/>
              </a:solidFill>
            </a:endParaRPr>
          </a:p>
          <a:p>
            <a:pPr marL="96520" marR="5080">
              <a:lnSpc>
                <a:spcPct val="110100"/>
              </a:lnSpc>
              <a:spcBef>
                <a:spcPts val="1265"/>
              </a:spcBef>
            </a:pPr>
            <a:r>
              <a:rPr sz="3200" b="0" spc="-434" dirty="0">
                <a:solidFill>
                  <a:schemeClr val="tx1"/>
                </a:solidFill>
                <a:latin typeface="Arial Black"/>
                <a:cs typeface="Arial Black"/>
              </a:rPr>
              <a:t>GitHub </a:t>
            </a:r>
            <a:r>
              <a:rPr sz="3200" b="0" spc="-495" dirty="0">
                <a:solidFill>
                  <a:schemeClr val="tx1"/>
                </a:solidFill>
                <a:latin typeface="Arial Black"/>
                <a:cs typeface="Arial Black"/>
              </a:rPr>
              <a:t>projects </a:t>
            </a:r>
            <a:r>
              <a:rPr sz="3200" b="0" spc="-490" dirty="0">
                <a:solidFill>
                  <a:schemeClr val="tx1"/>
                </a:solidFill>
                <a:latin typeface="Arial Black"/>
                <a:cs typeface="Arial Black"/>
              </a:rPr>
              <a:t>already </a:t>
            </a:r>
            <a:r>
              <a:rPr sz="3200" b="0" spc="-484" dirty="0">
                <a:solidFill>
                  <a:schemeClr val="tx1"/>
                </a:solidFill>
                <a:latin typeface="Arial Black"/>
                <a:cs typeface="Arial Black"/>
              </a:rPr>
              <a:t>powered  </a:t>
            </a:r>
            <a:r>
              <a:rPr sz="3200" b="0" spc="-385" dirty="0">
                <a:solidFill>
                  <a:schemeClr val="tx1"/>
                </a:solidFill>
                <a:latin typeface="Arial Black"/>
                <a:cs typeface="Arial Black"/>
              </a:rPr>
              <a:t>by </a:t>
            </a:r>
            <a:r>
              <a:rPr sz="3200" b="0" spc="-465" dirty="0">
                <a:solidFill>
                  <a:schemeClr val="tx1"/>
                </a:solidFill>
                <a:latin typeface="Arial Black"/>
                <a:cs typeface="Arial Black"/>
              </a:rPr>
              <a:t>Azure </a:t>
            </a:r>
            <a:r>
              <a:rPr sz="3200" b="0" spc="-480" dirty="0">
                <a:solidFill>
                  <a:schemeClr val="tx1"/>
                </a:solidFill>
                <a:latin typeface="Arial Black"/>
                <a:cs typeface="Arial Black"/>
              </a:rPr>
              <a:t>Pipelines </a:t>
            </a:r>
            <a:r>
              <a:rPr sz="3200" b="0" spc="-345" dirty="0">
                <a:solidFill>
                  <a:schemeClr val="tx1"/>
                </a:solidFill>
                <a:latin typeface="Arial Black"/>
                <a:cs typeface="Arial Black"/>
              </a:rPr>
              <a:t>for</a:t>
            </a:r>
            <a:r>
              <a:rPr sz="3200" b="0" spc="-240" dirty="0">
                <a:solidFill>
                  <a:schemeClr val="tx1"/>
                </a:solidFill>
                <a:latin typeface="Arial Black"/>
                <a:cs typeface="Arial Black"/>
              </a:rPr>
              <a:t> </a:t>
            </a:r>
            <a:r>
              <a:rPr sz="3200" b="0" spc="-509" dirty="0">
                <a:solidFill>
                  <a:schemeClr val="tx1"/>
                </a:solidFill>
                <a:latin typeface="Arial Black"/>
                <a:cs typeface="Arial Black"/>
              </a:rPr>
              <a:t>CI</a:t>
            </a:r>
            <a:endParaRPr sz="3200" dirty="0">
              <a:solidFill>
                <a:schemeClr val="tx1"/>
              </a:solidFill>
              <a:latin typeface="Arial Black"/>
              <a:cs typeface="Arial Black"/>
            </a:endParaRPr>
          </a:p>
        </p:txBody>
      </p:sp>
      <p:sp>
        <p:nvSpPr>
          <p:cNvPr id="15" name="object 15"/>
          <p:cNvSpPr txBox="1"/>
          <p:nvPr/>
        </p:nvSpPr>
        <p:spPr>
          <a:xfrm>
            <a:off x="672490" y="6186627"/>
            <a:ext cx="1537970" cy="391160"/>
          </a:xfrm>
          <a:prstGeom prst="rect">
            <a:avLst/>
          </a:prstGeom>
        </p:spPr>
        <p:txBody>
          <a:bodyPr vert="horz" wrap="square" lIns="0" tIns="12700" rIns="0" bIns="0" rtlCol="0">
            <a:spAutoFit/>
          </a:bodyPr>
          <a:lstStyle/>
          <a:p>
            <a:pPr marL="12700">
              <a:lnSpc>
                <a:spcPct val="100000"/>
              </a:lnSpc>
              <a:spcBef>
                <a:spcPts val="100"/>
              </a:spcBef>
            </a:pPr>
            <a:r>
              <a:rPr sz="2400" spc="-380" dirty="0">
                <a:latin typeface="Arial Black"/>
                <a:cs typeface="Arial Black"/>
              </a:rPr>
              <a:t>a</a:t>
            </a:r>
            <a:r>
              <a:rPr sz="2400" spc="-275" dirty="0">
                <a:latin typeface="Arial Black"/>
                <a:cs typeface="Arial Black"/>
              </a:rPr>
              <a:t>t</a:t>
            </a:r>
            <a:r>
              <a:rPr sz="2400" spc="-195" dirty="0">
                <a:latin typeface="Arial Black"/>
                <a:cs typeface="Arial Black"/>
              </a:rPr>
              <a:t>om/a</a:t>
            </a:r>
            <a:r>
              <a:rPr sz="2400" spc="-155" dirty="0">
                <a:latin typeface="Arial Black"/>
                <a:cs typeface="Arial Black"/>
              </a:rPr>
              <a:t>t</a:t>
            </a:r>
            <a:r>
              <a:rPr sz="2400" spc="-265" dirty="0">
                <a:latin typeface="Arial Black"/>
                <a:cs typeface="Arial Black"/>
              </a:rPr>
              <a:t>om</a:t>
            </a:r>
            <a:endParaRPr sz="2400">
              <a:latin typeface="Arial Black"/>
              <a:cs typeface="Arial Black"/>
            </a:endParaRPr>
          </a:p>
        </p:txBody>
      </p:sp>
      <p:sp>
        <p:nvSpPr>
          <p:cNvPr id="16" name="object 16"/>
          <p:cNvSpPr txBox="1"/>
          <p:nvPr/>
        </p:nvSpPr>
        <p:spPr>
          <a:xfrm>
            <a:off x="6643878" y="6177178"/>
            <a:ext cx="2080895" cy="391160"/>
          </a:xfrm>
          <a:prstGeom prst="rect">
            <a:avLst/>
          </a:prstGeom>
        </p:spPr>
        <p:txBody>
          <a:bodyPr vert="horz" wrap="square" lIns="0" tIns="12700" rIns="0" bIns="0" rtlCol="0">
            <a:spAutoFit/>
          </a:bodyPr>
          <a:lstStyle/>
          <a:p>
            <a:pPr marL="12700">
              <a:lnSpc>
                <a:spcPct val="100000"/>
              </a:lnSpc>
              <a:spcBef>
                <a:spcPts val="100"/>
              </a:spcBef>
            </a:pPr>
            <a:r>
              <a:rPr sz="2400" spc="-260" dirty="0">
                <a:latin typeface="Arial Black"/>
                <a:cs typeface="Arial Black"/>
              </a:rPr>
              <a:t>dotnet/reactive</a:t>
            </a:r>
            <a:endParaRPr sz="2400">
              <a:latin typeface="Arial Black"/>
              <a:cs typeface="Arial Black"/>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922764" y="0"/>
            <a:ext cx="2513330" cy="6995159"/>
          </a:xfrm>
          <a:custGeom>
            <a:avLst/>
            <a:gdLst/>
            <a:ahLst/>
            <a:cxnLst/>
            <a:rect l="l" t="t" r="r" b="b"/>
            <a:pathLst>
              <a:path w="2513329" h="6995159">
                <a:moveTo>
                  <a:pt x="2513076" y="0"/>
                </a:moveTo>
                <a:lnTo>
                  <a:pt x="0" y="0"/>
                </a:lnTo>
                <a:lnTo>
                  <a:pt x="0" y="6995159"/>
                </a:lnTo>
                <a:lnTo>
                  <a:pt x="2513076" y="6995159"/>
                </a:lnTo>
                <a:lnTo>
                  <a:pt x="2513076" y="0"/>
                </a:lnTo>
                <a:close/>
              </a:path>
            </a:pathLst>
          </a:custGeom>
          <a:solidFill>
            <a:srgbClr val="505050"/>
          </a:solidFill>
        </p:spPr>
        <p:txBody>
          <a:bodyPr wrap="square" lIns="0" tIns="0" rIns="0" bIns="0" rtlCol="0"/>
          <a:lstStyle/>
          <a:p>
            <a:endParaRPr/>
          </a:p>
        </p:txBody>
      </p:sp>
      <p:sp>
        <p:nvSpPr>
          <p:cNvPr id="3" name="object 3"/>
          <p:cNvSpPr txBox="1"/>
          <p:nvPr/>
        </p:nvSpPr>
        <p:spPr>
          <a:xfrm>
            <a:off x="694436" y="2510789"/>
            <a:ext cx="1447165"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 </a:t>
            </a:r>
            <a:r>
              <a:rPr sz="1000" spc="-125" dirty="0">
                <a:solidFill>
                  <a:srgbClr val="0078D6"/>
                </a:solidFill>
                <a:latin typeface="Arial Black"/>
                <a:cs typeface="Arial Black"/>
              </a:rPr>
              <a:t>DevOps</a:t>
            </a:r>
            <a:r>
              <a:rPr sz="1000" spc="-30" dirty="0">
                <a:solidFill>
                  <a:srgbClr val="0078D6"/>
                </a:solidFill>
                <a:latin typeface="Arial Black"/>
                <a:cs typeface="Arial Black"/>
              </a:rPr>
              <a:t> </a:t>
            </a:r>
            <a:r>
              <a:rPr sz="1000" spc="-114" dirty="0">
                <a:solidFill>
                  <a:srgbClr val="0078D6"/>
                </a:solidFill>
                <a:latin typeface="Arial Black"/>
                <a:cs typeface="Arial Black"/>
              </a:rPr>
              <a:t>(Preferred)</a:t>
            </a:r>
            <a:endParaRPr sz="1000">
              <a:latin typeface="Arial Black"/>
              <a:cs typeface="Arial Black"/>
            </a:endParaRPr>
          </a:p>
        </p:txBody>
      </p:sp>
      <p:sp>
        <p:nvSpPr>
          <p:cNvPr id="4" name="object 4"/>
          <p:cNvSpPr txBox="1"/>
          <p:nvPr/>
        </p:nvSpPr>
        <p:spPr>
          <a:xfrm>
            <a:off x="2699766" y="2510789"/>
            <a:ext cx="1274445"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 </a:t>
            </a:r>
            <a:r>
              <a:rPr sz="1000" spc="-125" dirty="0">
                <a:solidFill>
                  <a:srgbClr val="0078D6"/>
                </a:solidFill>
                <a:latin typeface="Arial Black"/>
                <a:cs typeface="Arial Black"/>
              </a:rPr>
              <a:t>DevOps</a:t>
            </a:r>
            <a:r>
              <a:rPr sz="1000" spc="-20" dirty="0">
                <a:solidFill>
                  <a:srgbClr val="0078D6"/>
                </a:solidFill>
                <a:latin typeface="Arial Black"/>
                <a:cs typeface="Arial Black"/>
              </a:rPr>
              <a:t> </a:t>
            </a:r>
            <a:r>
              <a:rPr sz="1000" spc="-135" dirty="0">
                <a:solidFill>
                  <a:srgbClr val="0078D6"/>
                </a:solidFill>
                <a:latin typeface="Arial Black"/>
                <a:cs typeface="Arial Black"/>
              </a:rPr>
              <a:t>Shaded</a:t>
            </a:r>
            <a:endParaRPr sz="1000">
              <a:latin typeface="Arial Black"/>
              <a:cs typeface="Arial Black"/>
            </a:endParaRPr>
          </a:p>
        </p:txBody>
      </p:sp>
      <p:sp>
        <p:nvSpPr>
          <p:cNvPr id="5" name="object 5"/>
          <p:cNvSpPr txBox="1"/>
          <p:nvPr/>
        </p:nvSpPr>
        <p:spPr>
          <a:xfrm>
            <a:off x="6904101" y="2510789"/>
            <a:ext cx="54038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0078D6"/>
                </a:solidFill>
                <a:latin typeface="Arial Black"/>
                <a:cs typeface="Arial Black"/>
              </a:rPr>
              <a:t>O</a:t>
            </a:r>
            <a:r>
              <a:rPr sz="1000" spc="-120" dirty="0">
                <a:solidFill>
                  <a:srgbClr val="0078D6"/>
                </a:solidFill>
                <a:latin typeface="Arial Black"/>
                <a:cs typeface="Arial Black"/>
              </a:rPr>
              <a:t>vervi</a:t>
            </a:r>
            <a:r>
              <a:rPr sz="1000" spc="-155" dirty="0">
                <a:solidFill>
                  <a:srgbClr val="0078D6"/>
                </a:solidFill>
                <a:latin typeface="Arial Black"/>
                <a:cs typeface="Arial Black"/>
              </a:rPr>
              <a:t>e</a:t>
            </a:r>
            <a:r>
              <a:rPr sz="1000" spc="-225" dirty="0">
                <a:solidFill>
                  <a:srgbClr val="0078D6"/>
                </a:solidFill>
                <a:latin typeface="Arial Black"/>
                <a:cs typeface="Arial Black"/>
              </a:rPr>
              <a:t>w</a:t>
            </a:r>
            <a:endParaRPr sz="1000">
              <a:latin typeface="Arial Black"/>
              <a:cs typeface="Arial Black"/>
            </a:endParaRPr>
          </a:p>
        </p:txBody>
      </p:sp>
      <p:sp>
        <p:nvSpPr>
          <p:cNvPr id="6" name="object 6"/>
          <p:cNvSpPr txBox="1"/>
          <p:nvPr/>
        </p:nvSpPr>
        <p:spPr>
          <a:xfrm>
            <a:off x="8958198" y="2510789"/>
            <a:ext cx="267970" cy="177800"/>
          </a:xfrm>
          <a:prstGeom prst="rect">
            <a:avLst/>
          </a:prstGeom>
        </p:spPr>
        <p:txBody>
          <a:bodyPr vert="horz" wrap="square" lIns="0" tIns="12065" rIns="0" bIns="0" rtlCol="0">
            <a:spAutoFit/>
          </a:bodyPr>
          <a:lstStyle/>
          <a:p>
            <a:pPr marL="12700">
              <a:lnSpc>
                <a:spcPct val="100000"/>
              </a:lnSpc>
              <a:spcBef>
                <a:spcPts val="95"/>
              </a:spcBef>
            </a:pPr>
            <a:r>
              <a:rPr sz="1000" spc="-70" dirty="0">
                <a:solidFill>
                  <a:srgbClr val="0078D6"/>
                </a:solidFill>
                <a:latin typeface="Arial Black"/>
                <a:cs typeface="Arial Black"/>
              </a:rPr>
              <a:t>W</a:t>
            </a:r>
            <a:r>
              <a:rPr sz="1000" spc="-140" dirty="0">
                <a:solidFill>
                  <a:srgbClr val="0078D6"/>
                </a:solidFill>
                <a:latin typeface="Arial Black"/>
                <a:cs typeface="Arial Black"/>
              </a:rPr>
              <a:t>ik</a:t>
            </a:r>
            <a:r>
              <a:rPr sz="1000" spc="-95" dirty="0">
                <a:solidFill>
                  <a:srgbClr val="0078D6"/>
                </a:solidFill>
                <a:latin typeface="Arial Black"/>
                <a:cs typeface="Arial Black"/>
              </a:rPr>
              <a:t>i</a:t>
            </a:r>
            <a:endParaRPr sz="1000">
              <a:latin typeface="Arial Black"/>
              <a:cs typeface="Arial Black"/>
            </a:endParaRPr>
          </a:p>
        </p:txBody>
      </p:sp>
      <p:sp>
        <p:nvSpPr>
          <p:cNvPr id="7" name="object 7"/>
          <p:cNvSpPr txBox="1"/>
          <p:nvPr/>
        </p:nvSpPr>
        <p:spPr>
          <a:xfrm>
            <a:off x="10300461" y="2510789"/>
            <a:ext cx="1421130"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FFFFFF"/>
                </a:solidFill>
                <a:latin typeface="Arial Black"/>
                <a:cs typeface="Arial Black"/>
              </a:rPr>
              <a:t>Azure </a:t>
            </a:r>
            <a:r>
              <a:rPr sz="1000" spc="-125" dirty="0">
                <a:solidFill>
                  <a:srgbClr val="FFFFFF"/>
                </a:solidFill>
                <a:latin typeface="Arial Black"/>
                <a:cs typeface="Arial Black"/>
              </a:rPr>
              <a:t>DevOps </a:t>
            </a:r>
            <a:r>
              <a:rPr sz="1000" spc="-105" dirty="0">
                <a:solidFill>
                  <a:srgbClr val="FFFFFF"/>
                </a:solidFill>
                <a:latin typeface="Arial Black"/>
                <a:cs typeface="Arial Black"/>
              </a:rPr>
              <a:t>White</a:t>
            </a:r>
            <a:r>
              <a:rPr sz="1000" spc="25" dirty="0">
                <a:solidFill>
                  <a:srgbClr val="FFFFFF"/>
                </a:solidFill>
                <a:latin typeface="Arial Black"/>
                <a:cs typeface="Arial Black"/>
              </a:rPr>
              <a:t> </a:t>
            </a:r>
            <a:r>
              <a:rPr sz="1000" spc="-140" dirty="0">
                <a:solidFill>
                  <a:srgbClr val="FFFFFF"/>
                </a:solidFill>
                <a:latin typeface="Arial Black"/>
                <a:cs typeface="Arial Black"/>
              </a:rPr>
              <a:t>Flat</a:t>
            </a:r>
            <a:endParaRPr sz="1000">
              <a:latin typeface="Arial Black"/>
              <a:cs typeface="Arial Black"/>
            </a:endParaRPr>
          </a:p>
        </p:txBody>
      </p:sp>
      <p:sp>
        <p:nvSpPr>
          <p:cNvPr id="8" name="object 8"/>
          <p:cNvSpPr txBox="1"/>
          <p:nvPr/>
        </p:nvSpPr>
        <p:spPr>
          <a:xfrm>
            <a:off x="1035811" y="3785361"/>
            <a:ext cx="765810"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a:t>
            </a:r>
            <a:r>
              <a:rPr sz="1000" spc="-110" dirty="0">
                <a:solidFill>
                  <a:srgbClr val="0078D6"/>
                </a:solidFill>
                <a:latin typeface="Arial Black"/>
                <a:cs typeface="Arial Black"/>
              </a:rPr>
              <a:t> </a:t>
            </a:r>
            <a:r>
              <a:rPr sz="1000" spc="-140" dirty="0">
                <a:solidFill>
                  <a:srgbClr val="0078D6"/>
                </a:solidFill>
                <a:latin typeface="Arial Black"/>
                <a:cs typeface="Arial Black"/>
              </a:rPr>
              <a:t>Boards</a:t>
            </a:r>
            <a:endParaRPr sz="1000">
              <a:latin typeface="Arial Black"/>
              <a:cs typeface="Arial Black"/>
            </a:endParaRPr>
          </a:p>
        </p:txBody>
      </p:sp>
      <p:sp>
        <p:nvSpPr>
          <p:cNvPr id="9" name="object 9"/>
          <p:cNvSpPr txBox="1"/>
          <p:nvPr/>
        </p:nvSpPr>
        <p:spPr>
          <a:xfrm>
            <a:off x="2974339" y="3785361"/>
            <a:ext cx="726440"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a:t>
            </a:r>
            <a:r>
              <a:rPr sz="1000" spc="-114" dirty="0">
                <a:solidFill>
                  <a:srgbClr val="0078D6"/>
                </a:solidFill>
                <a:latin typeface="Arial Black"/>
                <a:cs typeface="Arial Black"/>
              </a:rPr>
              <a:t> </a:t>
            </a:r>
            <a:r>
              <a:rPr sz="1000" spc="-140" dirty="0">
                <a:solidFill>
                  <a:srgbClr val="0078D6"/>
                </a:solidFill>
                <a:latin typeface="Arial Black"/>
                <a:cs typeface="Arial Black"/>
              </a:rPr>
              <a:t>Repos</a:t>
            </a:r>
            <a:endParaRPr sz="1000">
              <a:latin typeface="Arial Black"/>
              <a:cs typeface="Arial Black"/>
            </a:endParaRPr>
          </a:p>
        </p:txBody>
      </p:sp>
      <p:sp>
        <p:nvSpPr>
          <p:cNvPr id="10" name="object 10"/>
          <p:cNvSpPr txBox="1"/>
          <p:nvPr/>
        </p:nvSpPr>
        <p:spPr>
          <a:xfrm>
            <a:off x="4818126" y="3785361"/>
            <a:ext cx="874394"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a:t>
            </a:r>
            <a:r>
              <a:rPr sz="1000" spc="-110" dirty="0">
                <a:solidFill>
                  <a:srgbClr val="0078D6"/>
                </a:solidFill>
                <a:latin typeface="Arial Black"/>
                <a:cs typeface="Arial Black"/>
              </a:rPr>
              <a:t> </a:t>
            </a:r>
            <a:r>
              <a:rPr sz="1000" spc="-130" dirty="0">
                <a:solidFill>
                  <a:srgbClr val="0078D6"/>
                </a:solidFill>
                <a:latin typeface="Arial Black"/>
                <a:cs typeface="Arial Black"/>
              </a:rPr>
              <a:t>Pipelines</a:t>
            </a:r>
            <a:endParaRPr sz="1000">
              <a:latin typeface="Arial Black"/>
              <a:cs typeface="Arial Black"/>
            </a:endParaRPr>
          </a:p>
        </p:txBody>
      </p:sp>
      <p:sp>
        <p:nvSpPr>
          <p:cNvPr id="11" name="object 11"/>
          <p:cNvSpPr txBox="1"/>
          <p:nvPr/>
        </p:nvSpPr>
        <p:spPr>
          <a:xfrm>
            <a:off x="6705981" y="3785361"/>
            <a:ext cx="936625"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 </a:t>
            </a:r>
            <a:r>
              <a:rPr sz="1000" spc="-170" dirty="0">
                <a:solidFill>
                  <a:srgbClr val="0078D6"/>
                </a:solidFill>
                <a:latin typeface="Arial Black"/>
                <a:cs typeface="Arial Black"/>
              </a:rPr>
              <a:t>Test</a:t>
            </a:r>
            <a:r>
              <a:rPr sz="1000" spc="-20" dirty="0">
                <a:solidFill>
                  <a:srgbClr val="0078D6"/>
                </a:solidFill>
                <a:latin typeface="Arial Black"/>
                <a:cs typeface="Arial Black"/>
              </a:rPr>
              <a:t> </a:t>
            </a:r>
            <a:r>
              <a:rPr sz="1000" spc="-150" dirty="0">
                <a:solidFill>
                  <a:srgbClr val="0078D6"/>
                </a:solidFill>
                <a:latin typeface="Arial Black"/>
                <a:cs typeface="Arial Black"/>
              </a:rPr>
              <a:t>Plans</a:t>
            </a:r>
            <a:endParaRPr sz="1000">
              <a:latin typeface="Arial Black"/>
              <a:cs typeface="Arial Black"/>
            </a:endParaRPr>
          </a:p>
        </p:txBody>
      </p:sp>
      <p:sp>
        <p:nvSpPr>
          <p:cNvPr id="12" name="object 12"/>
          <p:cNvSpPr txBox="1"/>
          <p:nvPr/>
        </p:nvSpPr>
        <p:spPr>
          <a:xfrm>
            <a:off x="8673210" y="3785361"/>
            <a:ext cx="840105"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a:t>
            </a:r>
            <a:r>
              <a:rPr sz="1000" spc="-100" dirty="0">
                <a:solidFill>
                  <a:srgbClr val="0078D6"/>
                </a:solidFill>
                <a:latin typeface="Arial Black"/>
                <a:cs typeface="Arial Black"/>
              </a:rPr>
              <a:t> </a:t>
            </a:r>
            <a:r>
              <a:rPr sz="1000" spc="-135" dirty="0">
                <a:solidFill>
                  <a:srgbClr val="0078D6"/>
                </a:solidFill>
                <a:latin typeface="Arial Black"/>
                <a:cs typeface="Arial Black"/>
              </a:rPr>
              <a:t>Artifacts</a:t>
            </a:r>
            <a:endParaRPr sz="1000">
              <a:latin typeface="Arial Black"/>
              <a:cs typeface="Arial Black"/>
            </a:endParaRPr>
          </a:p>
        </p:txBody>
      </p:sp>
      <p:sp>
        <p:nvSpPr>
          <p:cNvPr id="13" name="object 13"/>
          <p:cNvSpPr txBox="1"/>
          <p:nvPr/>
        </p:nvSpPr>
        <p:spPr>
          <a:xfrm>
            <a:off x="10190733" y="3785361"/>
            <a:ext cx="1638300"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FFFFFF"/>
                </a:solidFill>
                <a:latin typeface="Arial Black"/>
                <a:cs typeface="Arial Black"/>
              </a:rPr>
              <a:t>Azure </a:t>
            </a:r>
            <a:r>
              <a:rPr sz="1000" spc="-125" dirty="0">
                <a:solidFill>
                  <a:srgbClr val="FFFFFF"/>
                </a:solidFill>
                <a:latin typeface="Arial Black"/>
                <a:cs typeface="Arial Black"/>
              </a:rPr>
              <a:t>DevOps </a:t>
            </a:r>
            <a:r>
              <a:rPr sz="1000" spc="-105" dirty="0">
                <a:solidFill>
                  <a:srgbClr val="FFFFFF"/>
                </a:solidFill>
                <a:latin typeface="Arial Black"/>
                <a:cs typeface="Arial Black"/>
              </a:rPr>
              <a:t>White</a:t>
            </a:r>
            <a:r>
              <a:rPr sz="1000" spc="40" dirty="0">
                <a:solidFill>
                  <a:srgbClr val="FFFFFF"/>
                </a:solidFill>
                <a:latin typeface="Arial Black"/>
                <a:cs typeface="Arial Black"/>
              </a:rPr>
              <a:t> </a:t>
            </a:r>
            <a:r>
              <a:rPr sz="1000" spc="-135" dirty="0">
                <a:solidFill>
                  <a:srgbClr val="FFFFFF"/>
                </a:solidFill>
                <a:latin typeface="Arial Black"/>
                <a:cs typeface="Arial Black"/>
              </a:rPr>
              <a:t>Shaded</a:t>
            </a:r>
            <a:endParaRPr sz="1000">
              <a:latin typeface="Arial Black"/>
              <a:cs typeface="Arial Black"/>
            </a:endParaRPr>
          </a:p>
        </p:txBody>
      </p:sp>
      <p:sp>
        <p:nvSpPr>
          <p:cNvPr id="14" name="object 14"/>
          <p:cNvSpPr txBox="1"/>
          <p:nvPr/>
        </p:nvSpPr>
        <p:spPr>
          <a:xfrm>
            <a:off x="1244600" y="6490512"/>
            <a:ext cx="347345"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0078D6"/>
                </a:solidFill>
                <a:latin typeface="Arial Black"/>
                <a:cs typeface="Arial Black"/>
              </a:rPr>
              <a:t>A</a:t>
            </a:r>
            <a:r>
              <a:rPr sz="1000" spc="-110" dirty="0">
                <a:solidFill>
                  <a:srgbClr val="0078D6"/>
                </a:solidFill>
                <a:latin typeface="Arial Black"/>
                <a:cs typeface="Arial Black"/>
              </a:rPr>
              <a:t>z</a:t>
            </a:r>
            <a:r>
              <a:rPr sz="1000" spc="-120" dirty="0">
                <a:solidFill>
                  <a:srgbClr val="0078D6"/>
                </a:solidFill>
                <a:latin typeface="Arial Black"/>
                <a:cs typeface="Arial Black"/>
              </a:rPr>
              <a:t>ure</a:t>
            </a:r>
            <a:endParaRPr sz="1000">
              <a:latin typeface="Arial Black"/>
              <a:cs typeface="Arial Black"/>
            </a:endParaRPr>
          </a:p>
        </p:txBody>
      </p:sp>
      <p:sp>
        <p:nvSpPr>
          <p:cNvPr id="15" name="object 15"/>
          <p:cNvSpPr txBox="1"/>
          <p:nvPr/>
        </p:nvSpPr>
        <p:spPr>
          <a:xfrm>
            <a:off x="2899410" y="6490512"/>
            <a:ext cx="875665" cy="177800"/>
          </a:xfrm>
          <a:prstGeom prst="rect">
            <a:avLst/>
          </a:prstGeom>
        </p:spPr>
        <p:txBody>
          <a:bodyPr vert="horz" wrap="square" lIns="0" tIns="12065" rIns="0" bIns="0" rtlCol="0">
            <a:spAutoFit/>
          </a:bodyPr>
          <a:lstStyle/>
          <a:p>
            <a:pPr marL="12700">
              <a:lnSpc>
                <a:spcPct val="100000"/>
              </a:lnSpc>
              <a:spcBef>
                <a:spcPts val="95"/>
              </a:spcBef>
            </a:pPr>
            <a:r>
              <a:rPr sz="1000" spc="-120" dirty="0">
                <a:solidFill>
                  <a:srgbClr val="0078D6"/>
                </a:solidFill>
                <a:latin typeface="Arial Black"/>
                <a:cs typeface="Arial Black"/>
              </a:rPr>
              <a:t>Azure (Shaded)</a:t>
            </a:r>
            <a:endParaRPr sz="1000">
              <a:latin typeface="Arial Black"/>
              <a:cs typeface="Arial Black"/>
            </a:endParaRPr>
          </a:p>
        </p:txBody>
      </p:sp>
      <p:sp>
        <p:nvSpPr>
          <p:cNvPr id="16" name="object 16"/>
          <p:cNvSpPr txBox="1"/>
          <p:nvPr/>
        </p:nvSpPr>
        <p:spPr>
          <a:xfrm>
            <a:off x="10836909" y="6490512"/>
            <a:ext cx="347345" cy="177800"/>
          </a:xfrm>
          <a:prstGeom prst="rect">
            <a:avLst/>
          </a:prstGeom>
        </p:spPr>
        <p:txBody>
          <a:bodyPr vert="horz" wrap="square" lIns="0" tIns="12065" rIns="0" bIns="0" rtlCol="0">
            <a:spAutoFit/>
          </a:bodyPr>
          <a:lstStyle/>
          <a:p>
            <a:pPr marL="12700">
              <a:lnSpc>
                <a:spcPct val="100000"/>
              </a:lnSpc>
              <a:spcBef>
                <a:spcPts val="95"/>
              </a:spcBef>
            </a:pPr>
            <a:r>
              <a:rPr sz="1000" spc="-135" dirty="0">
                <a:solidFill>
                  <a:srgbClr val="FFFFFF"/>
                </a:solidFill>
                <a:latin typeface="Arial Black"/>
                <a:cs typeface="Arial Black"/>
              </a:rPr>
              <a:t>A</a:t>
            </a:r>
            <a:r>
              <a:rPr sz="1000" spc="-110" dirty="0">
                <a:solidFill>
                  <a:srgbClr val="FFFFFF"/>
                </a:solidFill>
                <a:latin typeface="Arial Black"/>
                <a:cs typeface="Arial Black"/>
              </a:rPr>
              <a:t>z</a:t>
            </a:r>
            <a:r>
              <a:rPr sz="1000" spc="-120" dirty="0">
                <a:solidFill>
                  <a:srgbClr val="FFFFFF"/>
                </a:solidFill>
                <a:latin typeface="Arial Black"/>
                <a:cs typeface="Arial Black"/>
              </a:rPr>
              <a:t>ure</a:t>
            </a:r>
            <a:endParaRPr sz="1000">
              <a:latin typeface="Arial Black"/>
              <a:cs typeface="Arial Black"/>
            </a:endParaRPr>
          </a:p>
        </p:txBody>
      </p:sp>
      <p:sp>
        <p:nvSpPr>
          <p:cNvPr id="17" name="object 17"/>
          <p:cNvSpPr txBox="1">
            <a:spLocks noGrp="1"/>
          </p:cNvSpPr>
          <p:nvPr>
            <p:ph type="title" idx="4294967295"/>
          </p:nvPr>
        </p:nvSpPr>
        <p:spPr>
          <a:xfrm>
            <a:off x="453644" y="565149"/>
            <a:ext cx="2992120" cy="461009"/>
          </a:xfrm>
          <a:prstGeom prst="rect">
            <a:avLst/>
          </a:prstGeom>
        </p:spPr>
        <p:txBody>
          <a:bodyPr vert="horz" wrap="square" lIns="0" tIns="13335" rIns="0" bIns="0" rtlCol="0">
            <a:spAutoFit/>
          </a:bodyPr>
          <a:lstStyle/>
          <a:p>
            <a:pPr marL="12700">
              <a:lnSpc>
                <a:spcPct val="100000"/>
              </a:lnSpc>
              <a:spcBef>
                <a:spcPts val="105"/>
              </a:spcBef>
            </a:pPr>
            <a:r>
              <a:rPr sz="2850" spc="-220" dirty="0"/>
              <a:t>Azure </a:t>
            </a:r>
            <a:r>
              <a:rPr sz="2850" spc="-245" dirty="0"/>
              <a:t>DevOps</a:t>
            </a:r>
            <a:r>
              <a:rPr sz="2850" spc="-380" dirty="0"/>
              <a:t> </a:t>
            </a:r>
            <a:r>
              <a:rPr sz="2850" spc="-265" dirty="0"/>
              <a:t>Icons</a:t>
            </a:r>
            <a:endParaRPr sz="2850"/>
          </a:p>
        </p:txBody>
      </p:sp>
      <p:sp>
        <p:nvSpPr>
          <p:cNvPr id="18" name="object 18"/>
          <p:cNvSpPr/>
          <p:nvPr/>
        </p:nvSpPr>
        <p:spPr>
          <a:xfrm>
            <a:off x="8749283" y="1601723"/>
            <a:ext cx="719327" cy="720851"/>
          </a:xfrm>
          <a:prstGeom prst="rect">
            <a:avLst/>
          </a:prstGeom>
          <a:blipFill>
            <a:blip r:embed="rId2" cstate="print"/>
            <a:stretch>
              <a:fillRect/>
            </a:stretch>
          </a:blipFill>
        </p:spPr>
        <p:txBody>
          <a:bodyPr wrap="square" lIns="0" tIns="0" rIns="0" bIns="0" rtlCol="0"/>
          <a:lstStyle/>
          <a:p>
            <a:endParaRPr/>
          </a:p>
        </p:txBody>
      </p:sp>
      <p:sp>
        <p:nvSpPr>
          <p:cNvPr id="19" name="object 19"/>
          <p:cNvSpPr/>
          <p:nvPr/>
        </p:nvSpPr>
        <p:spPr>
          <a:xfrm>
            <a:off x="2996062" y="2927603"/>
            <a:ext cx="663183" cy="719327"/>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6772656" y="1662501"/>
            <a:ext cx="719327" cy="661781"/>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8711183" y="2927603"/>
            <a:ext cx="719327" cy="719327"/>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1013460" y="3002279"/>
            <a:ext cx="719328" cy="720851"/>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4933188" y="2927603"/>
            <a:ext cx="720851" cy="719327"/>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6782247" y="2927603"/>
            <a:ext cx="709736" cy="719327"/>
          </a:xfrm>
          <a:prstGeom prst="rect">
            <a:avLst/>
          </a:prstGeom>
          <a:blipFill>
            <a:blip r:embed="rId8" cstate="print"/>
            <a:stretch>
              <a:fillRect/>
            </a:stretch>
          </a:blipFill>
        </p:spPr>
        <p:txBody>
          <a:bodyPr wrap="square" lIns="0" tIns="0" rIns="0" bIns="0" rtlCol="0"/>
          <a:lstStyle/>
          <a:p>
            <a:endParaRPr/>
          </a:p>
        </p:txBody>
      </p:sp>
      <p:grpSp>
        <p:nvGrpSpPr>
          <p:cNvPr id="25" name="object 25"/>
          <p:cNvGrpSpPr/>
          <p:nvPr/>
        </p:nvGrpSpPr>
        <p:grpSpPr>
          <a:xfrm>
            <a:off x="10584180" y="1633727"/>
            <a:ext cx="882650" cy="4691380"/>
            <a:chOff x="10584180" y="1633727"/>
            <a:chExt cx="882650" cy="4691380"/>
          </a:xfrm>
        </p:grpSpPr>
        <p:sp>
          <p:nvSpPr>
            <p:cNvPr id="26" name="object 26"/>
            <p:cNvSpPr/>
            <p:nvPr/>
          </p:nvSpPr>
          <p:spPr>
            <a:xfrm>
              <a:off x="10669524" y="1633727"/>
              <a:ext cx="720851" cy="719327"/>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10584180" y="5605271"/>
              <a:ext cx="882396" cy="719328"/>
            </a:xfrm>
            <a:prstGeom prst="rect">
              <a:avLst/>
            </a:prstGeom>
            <a:blipFill>
              <a:blip r:embed="rId10" cstate="print"/>
              <a:stretch>
                <a:fillRect/>
              </a:stretch>
            </a:blipFill>
          </p:spPr>
          <p:txBody>
            <a:bodyPr wrap="square" lIns="0" tIns="0" rIns="0" bIns="0" rtlCol="0"/>
            <a:lstStyle/>
            <a:p>
              <a:endParaRPr/>
            </a:p>
          </p:txBody>
        </p:sp>
        <p:sp>
          <p:nvSpPr>
            <p:cNvPr id="28" name="object 28"/>
            <p:cNvSpPr/>
            <p:nvPr/>
          </p:nvSpPr>
          <p:spPr>
            <a:xfrm>
              <a:off x="10584180" y="2927603"/>
              <a:ext cx="882396" cy="880871"/>
            </a:xfrm>
            <a:prstGeom prst="rect">
              <a:avLst/>
            </a:prstGeom>
            <a:blipFill>
              <a:blip r:embed="rId11" cstate="print"/>
              <a:stretch>
                <a:fillRect/>
              </a:stretch>
            </a:blipFill>
          </p:spPr>
          <p:txBody>
            <a:bodyPr wrap="square" lIns="0" tIns="0" rIns="0" bIns="0" rtlCol="0"/>
            <a:lstStyle/>
            <a:p>
              <a:endParaRPr/>
            </a:p>
          </p:txBody>
        </p:sp>
      </p:grpSp>
      <p:sp>
        <p:nvSpPr>
          <p:cNvPr id="29" name="object 29"/>
          <p:cNvSpPr/>
          <p:nvPr/>
        </p:nvSpPr>
        <p:spPr>
          <a:xfrm>
            <a:off x="1013460" y="1633727"/>
            <a:ext cx="719328" cy="719327"/>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969263" y="5605271"/>
            <a:ext cx="882396" cy="719328"/>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2871216" y="1595708"/>
            <a:ext cx="905256" cy="868599"/>
          </a:xfrm>
          <a:prstGeom prst="rect">
            <a:avLst/>
          </a:prstGeom>
          <a:blipFill>
            <a:blip r:embed="rId14" cstate="print"/>
            <a:stretch>
              <a:fillRect/>
            </a:stretch>
          </a:blipFill>
        </p:spPr>
        <p:txBody>
          <a:bodyPr wrap="square" lIns="0" tIns="0" rIns="0" bIns="0" rtlCol="0"/>
          <a:lstStyle/>
          <a:p>
            <a:endParaRPr/>
          </a:p>
        </p:txBody>
      </p:sp>
      <p:sp>
        <p:nvSpPr>
          <p:cNvPr id="32" name="object 32"/>
          <p:cNvSpPr/>
          <p:nvPr/>
        </p:nvSpPr>
        <p:spPr>
          <a:xfrm>
            <a:off x="2814827" y="5509259"/>
            <a:ext cx="1019555" cy="1019556"/>
          </a:xfrm>
          <a:prstGeom prst="rect">
            <a:avLst/>
          </a:prstGeom>
          <a:blipFill>
            <a:blip r:embed="rId15" cstate="print"/>
            <a:stretch>
              <a:fillRect/>
            </a:stretch>
          </a:blip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074" name="Picture 2" descr="Azure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 y="61148"/>
            <a:ext cx="12296775" cy="608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50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34840" y="2464307"/>
            <a:ext cx="3529965" cy="4192904"/>
            <a:chOff x="4434840" y="2464307"/>
            <a:chExt cx="3529965" cy="4192904"/>
          </a:xfrm>
        </p:grpSpPr>
        <p:sp>
          <p:nvSpPr>
            <p:cNvPr id="3" name="object 3"/>
            <p:cNvSpPr/>
            <p:nvPr/>
          </p:nvSpPr>
          <p:spPr>
            <a:xfrm>
              <a:off x="4434840" y="2464307"/>
              <a:ext cx="2743200" cy="41925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893308" y="2464307"/>
              <a:ext cx="2071115" cy="4192524"/>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p:nvPr/>
        </p:nvSpPr>
        <p:spPr>
          <a:xfrm>
            <a:off x="4737608" y="3630676"/>
            <a:ext cx="2893695" cy="2418715"/>
          </a:xfrm>
          <a:prstGeom prst="rect">
            <a:avLst/>
          </a:prstGeom>
        </p:spPr>
        <p:txBody>
          <a:bodyPr vert="horz" wrap="square" lIns="0" tIns="43815" rIns="0" bIns="0" rtlCol="0">
            <a:spAutoFit/>
          </a:bodyPr>
          <a:lstStyle/>
          <a:p>
            <a:pPr marL="209550" indent="-196850">
              <a:lnSpc>
                <a:spcPct val="100000"/>
              </a:lnSpc>
              <a:spcBef>
                <a:spcPts val="345"/>
              </a:spcBef>
              <a:buClr>
                <a:srgbClr val="F07718"/>
              </a:buClr>
              <a:buSzPct val="44444"/>
              <a:buFont typeface="Wingdings 2"/>
              <a:buChar char=""/>
              <a:tabLst>
                <a:tab pos="209550" algn="l"/>
              </a:tabLst>
            </a:pPr>
            <a:r>
              <a:rPr sz="1800" spc="15" dirty="0">
                <a:solidFill>
                  <a:srgbClr val="505050"/>
                </a:solidFill>
                <a:latin typeface="Calibri"/>
                <a:cs typeface="Calibri"/>
              </a:rPr>
              <a:t>Identify </a:t>
            </a:r>
            <a:r>
              <a:rPr sz="1800" spc="10" dirty="0">
                <a:solidFill>
                  <a:srgbClr val="505050"/>
                </a:solidFill>
                <a:latin typeface="Calibri"/>
                <a:cs typeface="Calibri"/>
              </a:rPr>
              <a:t>initiatives </a:t>
            </a:r>
            <a:r>
              <a:rPr sz="1800" spc="25" dirty="0">
                <a:solidFill>
                  <a:srgbClr val="505050"/>
                </a:solidFill>
                <a:latin typeface="Calibri"/>
                <a:cs typeface="Calibri"/>
              </a:rPr>
              <a:t>&amp;</a:t>
            </a:r>
            <a:r>
              <a:rPr sz="1800" spc="-125" dirty="0">
                <a:solidFill>
                  <a:srgbClr val="505050"/>
                </a:solidFill>
                <a:latin typeface="Calibri"/>
                <a:cs typeface="Calibri"/>
              </a:rPr>
              <a:t> </a:t>
            </a:r>
            <a:r>
              <a:rPr sz="1800" spc="10" dirty="0">
                <a:solidFill>
                  <a:srgbClr val="505050"/>
                </a:solidFill>
                <a:latin typeface="Calibri"/>
                <a:cs typeface="Calibri"/>
              </a:rPr>
              <a:t>goals</a:t>
            </a:r>
            <a:endParaRPr sz="1800">
              <a:latin typeface="Calibri"/>
              <a:cs typeface="Calibri"/>
            </a:endParaRPr>
          </a:p>
          <a:p>
            <a:pPr marL="209550" indent="-196850">
              <a:lnSpc>
                <a:spcPts val="2014"/>
              </a:lnSpc>
              <a:spcBef>
                <a:spcPts val="254"/>
              </a:spcBef>
              <a:buClr>
                <a:srgbClr val="F07718"/>
              </a:buClr>
              <a:buSzPct val="44444"/>
              <a:buFont typeface="Wingdings 2"/>
              <a:buChar char=""/>
              <a:tabLst>
                <a:tab pos="209550" algn="l"/>
              </a:tabLst>
            </a:pPr>
            <a:r>
              <a:rPr sz="1800" spc="10" dirty="0">
                <a:solidFill>
                  <a:srgbClr val="505050"/>
                </a:solidFill>
                <a:latin typeface="Calibri"/>
                <a:cs typeface="Calibri"/>
              </a:rPr>
              <a:t>Prioritize </a:t>
            </a:r>
            <a:r>
              <a:rPr sz="1800" spc="15" dirty="0">
                <a:solidFill>
                  <a:srgbClr val="505050"/>
                </a:solidFill>
                <a:latin typeface="Calibri"/>
                <a:cs typeface="Calibri"/>
              </a:rPr>
              <a:t>for</a:t>
            </a:r>
            <a:r>
              <a:rPr sz="1800" spc="-95" dirty="0">
                <a:solidFill>
                  <a:srgbClr val="505050"/>
                </a:solidFill>
                <a:latin typeface="Calibri"/>
                <a:cs typeface="Calibri"/>
              </a:rPr>
              <a:t> </a:t>
            </a:r>
            <a:r>
              <a:rPr sz="1800" spc="10" dirty="0">
                <a:solidFill>
                  <a:srgbClr val="505050"/>
                </a:solidFill>
                <a:latin typeface="Calibri"/>
                <a:cs typeface="Calibri"/>
              </a:rPr>
              <a:t>business</a:t>
            </a:r>
            <a:endParaRPr sz="1800">
              <a:latin typeface="Calibri"/>
              <a:cs typeface="Calibri"/>
            </a:endParaRPr>
          </a:p>
          <a:p>
            <a:pPr marL="209550">
              <a:lnSpc>
                <a:spcPts val="2014"/>
              </a:lnSpc>
            </a:pPr>
            <a:r>
              <a:rPr sz="1800" spc="15" dirty="0">
                <a:solidFill>
                  <a:srgbClr val="505050"/>
                </a:solidFill>
                <a:latin typeface="Calibri"/>
                <a:cs typeface="Calibri"/>
              </a:rPr>
              <a:t>impact </a:t>
            </a:r>
            <a:r>
              <a:rPr sz="1800" spc="10" dirty="0">
                <a:solidFill>
                  <a:srgbClr val="505050"/>
                </a:solidFill>
                <a:latin typeface="Calibri"/>
                <a:cs typeface="Calibri"/>
              </a:rPr>
              <a:t>and</a:t>
            </a:r>
            <a:r>
              <a:rPr sz="1800" spc="-50" dirty="0">
                <a:solidFill>
                  <a:srgbClr val="505050"/>
                </a:solidFill>
                <a:latin typeface="Calibri"/>
                <a:cs typeface="Calibri"/>
              </a:rPr>
              <a:t> </a:t>
            </a:r>
            <a:r>
              <a:rPr sz="1800" spc="10" dirty="0">
                <a:solidFill>
                  <a:srgbClr val="505050"/>
                </a:solidFill>
                <a:latin typeface="Calibri"/>
                <a:cs typeface="Calibri"/>
              </a:rPr>
              <a:t>value</a:t>
            </a:r>
            <a:endParaRPr sz="1800">
              <a:latin typeface="Calibri"/>
              <a:cs typeface="Calibri"/>
            </a:endParaRPr>
          </a:p>
          <a:p>
            <a:pPr marL="209550" indent="-196850">
              <a:lnSpc>
                <a:spcPct val="100000"/>
              </a:lnSpc>
              <a:spcBef>
                <a:spcPts val="290"/>
              </a:spcBef>
              <a:buClr>
                <a:srgbClr val="F07718"/>
              </a:buClr>
              <a:buSzPct val="44444"/>
              <a:buFont typeface="Wingdings 2"/>
              <a:buChar char=""/>
              <a:tabLst>
                <a:tab pos="209550" algn="l"/>
              </a:tabLst>
            </a:pPr>
            <a:r>
              <a:rPr sz="1800" spc="10" dirty="0">
                <a:solidFill>
                  <a:srgbClr val="505050"/>
                </a:solidFill>
                <a:latin typeface="Calibri"/>
                <a:cs typeface="Calibri"/>
              </a:rPr>
              <a:t>Develop</a:t>
            </a:r>
            <a:r>
              <a:rPr sz="1800" spc="20" dirty="0">
                <a:solidFill>
                  <a:srgbClr val="505050"/>
                </a:solidFill>
                <a:latin typeface="Calibri"/>
                <a:cs typeface="Calibri"/>
              </a:rPr>
              <a:t> </a:t>
            </a:r>
            <a:r>
              <a:rPr sz="1800" spc="15" dirty="0">
                <a:solidFill>
                  <a:srgbClr val="505050"/>
                </a:solidFill>
                <a:latin typeface="Calibri"/>
                <a:cs typeface="Calibri"/>
              </a:rPr>
              <a:t>roadmap</a:t>
            </a:r>
            <a:endParaRPr sz="1800">
              <a:latin typeface="Calibri"/>
              <a:cs typeface="Calibri"/>
            </a:endParaRPr>
          </a:p>
          <a:p>
            <a:pPr marL="209550" indent="-196850">
              <a:lnSpc>
                <a:spcPct val="100000"/>
              </a:lnSpc>
              <a:spcBef>
                <a:spcPts val="254"/>
              </a:spcBef>
              <a:buClr>
                <a:srgbClr val="F07718"/>
              </a:buClr>
              <a:buSzPct val="44444"/>
              <a:buFont typeface="Wingdings 2"/>
              <a:buChar char=""/>
              <a:tabLst>
                <a:tab pos="209550" algn="l"/>
              </a:tabLst>
            </a:pPr>
            <a:r>
              <a:rPr sz="1800" spc="10" dirty="0">
                <a:solidFill>
                  <a:srgbClr val="505050"/>
                </a:solidFill>
                <a:latin typeface="Calibri"/>
                <a:cs typeface="Calibri"/>
              </a:rPr>
              <a:t>Define first</a:t>
            </a:r>
            <a:r>
              <a:rPr sz="1800" spc="-65" dirty="0">
                <a:solidFill>
                  <a:srgbClr val="505050"/>
                </a:solidFill>
                <a:latin typeface="Calibri"/>
                <a:cs typeface="Calibri"/>
              </a:rPr>
              <a:t> </a:t>
            </a:r>
            <a:r>
              <a:rPr sz="1800" spc="10" dirty="0">
                <a:solidFill>
                  <a:srgbClr val="505050"/>
                </a:solidFill>
                <a:latin typeface="Calibri"/>
                <a:cs typeface="Calibri"/>
              </a:rPr>
              <a:t>iteration</a:t>
            </a:r>
            <a:endParaRPr sz="1800">
              <a:latin typeface="Calibri"/>
              <a:cs typeface="Calibri"/>
            </a:endParaRPr>
          </a:p>
          <a:p>
            <a:pPr marL="209550" indent="-196850">
              <a:lnSpc>
                <a:spcPct val="100000"/>
              </a:lnSpc>
              <a:spcBef>
                <a:spcPts val="254"/>
              </a:spcBef>
              <a:buClr>
                <a:srgbClr val="F07718"/>
              </a:buClr>
              <a:buSzPct val="44444"/>
              <a:buFont typeface="Wingdings 2"/>
              <a:buChar char=""/>
              <a:tabLst>
                <a:tab pos="209550" algn="l"/>
              </a:tabLst>
            </a:pPr>
            <a:r>
              <a:rPr sz="1800" spc="15" dirty="0">
                <a:solidFill>
                  <a:srgbClr val="505050"/>
                </a:solidFill>
                <a:latin typeface="Calibri"/>
                <a:cs typeface="Calibri"/>
              </a:rPr>
              <a:t>Scope proof-of-concept</a:t>
            </a:r>
            <a:r>
              <a:rPr sz="1800" spc="-170" dirty="0">
                <a:solidFill>
                  <a:srgbClr val="505050"/>
                </a:solidFill>
                <a:latin typeface="Calibri"/>
                <a:cs typeface="Calibri"/>
              </a:rPr>
              <a:t> </a:t>
            </a:r>
            <a:r>
              <a:rPr sz="1800" dirty="0">
                <a:solidFill>
                  <a:srgbClr val="505050"/>
                </a:solidFill>
                <a:latin typeface="Calibri"/>
                <a:cs typeface="Calibri"/>
              </a:rPr>
              <a:t>(s)</a:t>
            </a:r>
            <a:endParaRPr sz="1800">
              <a:latin typeface="Calibri"/>
              <a:cs typeface="Calibri"/>
            </a:endParaRPr>
          </a:p>
          <a:p>
            <a:pPr marL="209550" indent="-196850">
              <a:lnSpc>
                <a:spcPct val="100000"/>
              </a:lnSpc>
              <a:spcBef>
                <a:spcPts val="290"/>
              </a:spcBef>
              <a:buClr>
                <a:srgbClr val="F07718"/>
              </a:buClr>
              <a:buSzPct val="44444"/>
              <a:buFont typeface="Wingdings 2"/>
              <a:buChar char=""/>
              <a:tabLst>
                <a:tab pos="209550" algn="l"/>
              </a:tabLst>
            </a:pPr>
            <a:r>
              <a:rPr sz="1800" spc="10" dirty="0">
                <a:solidFill>
                  <a:srgbClr val="505050"/>
                </a:solidFill>
                <a:latin typeface="Calibri"/>
                <a:cs typeface="Calibri"/>
              </a:rPr>
              <a:t>Integrate </a:t>
            </a:r>
            <a:r>
              <a:rPr sz="1800" spc="15" dirty="0">
                <a:solidFill>
                  <a:srgbClr val="505050"/>
                </a:solidFill>
                <a:latin typeface="Calibri"/>
                <a:cs typeface="Calibri"/>
              </a:rPr>
              <a:t>change</a:t>
            </a:r>
            <a:r>
              <a:rPr sz="1800" spc="-45" dirty="0">
                <a:solidFill>
                  <a:srgbClr val="505050"/>
                </a:solidFill>
                <a:latin typeface="Calibri"/>
                <a:cs typeface="Calibri"/>
              </a:rPr>
              <a:t> </a:t>
            </a:r>
            <a:r>
              <a:rPr sz="1800" spc="20" dirty="0">
                <a:solidFill>
                  <a:srgbClr val="505050"/>
                </a:solidFill>
                <a:latin typeface="Calibri"/>
                <a:cs typeface="Calibri"/>
              </a:rPr>
              <a:t>mgmt.</a:t>
            </a:r>
            <a:endParaRPr sz="1800">
              <a:latin typeface="Calibri"/>
              <a:cs typeface="Calibri"/>
            </a:endParaRPr>
          </a:p>
          <a:p>
            <a:pPr marL="209550" indent="-196850">
              <a:lnSpc>
                <a:spcPct val="100000"/>
              </a:lnSpc>
              <a:spcBef>
                <a:spcPts val="254"/>
              </a:spcBef>
              <a:buClr>
                <a:srgbClr val="F07718"/>
              </a:buClr>
              <a:buSzPct val="44444"/>
              <a:buFont typeface="Wingdings 2"/>
              <a:buChar char=""/>
              <a:tabLst>
                <a:tab pos="209550" algn="l"/>
              </a:tabLst>
            </a:pPr>
            <a:r>
              <a:rPr sz="1800" spc="15" dirty="0">
                <a:solidFill>
                  <a:srgbClr val="505050"/>
                </a:solidFill>
                <a:latin typeface="Calibri"/>
                <a:cs typeface="Calibri"/>
              </a:rPr>
              <a:t>Confirm </a:t>
            </a:r>
            <a:r>
              <a:rPr sz="1800" spc="10" dirty="0">
                <a:solidFill>
                  <a:srgbClr val="505050"/>
                </a:solidFill>
                <a:latin typeface="Calibri"/>
                <a:cs typeface="Calibri"/>
              </a:rPr>
              <a:t>logistics </a:t>
            </a:r>
            <a:r>
              <a:rPr sz="1800" spc="20" dirty="0">
                <a:solidFill>
                  <a:srgbClr val="505050"/>
                </a:solidFill>
                <a:latin typeface="Calibri"/>
                <a:cs typeface="Calibri"/>
              </a:rPr>
              <a:t>&amp;</a:t>
            </a:r>
            <a:r>
              <a:rPr sz="1800" spc="-145" dirty="0">
                <a:solidFill>
                  <a:srgbClr val="505050"/>
                </a:solidFill>
                <a:latin typeface="Calibri"/>
                <a:cs typeface="Calibri"/>
              </a:rPr>
              <a:t> </a:t>
            </a:r>
            <a:r>
              <a:rPr sz="1800" spc="15" dirty="0">
                <a:solidFill>
                  <a:srgbClr val="505050"/>
                </a:solidFill>
                <a:latin typeface="Calibri"/>
                <a:cs typeface="Calibri"/>
              </a:rPr>
              <a:t>schedule</a:t>
            </a:r>
            <a:endParaRPr sz="1800">
              <a:latin typeface="Calibri"/>
              <a:cs typeface="Calibri"/>
            </a:endParaRPr>
          </a:p>
        </p:txBody>
      </p:sp>
      <p:grpSp>
        <p:nvGrpSpPr>
          <p:cNvPr id="6" name="object 6"/>
          <p:cNvGrpSpPr/>
          <p:nvPr/>
        </p:nvGrpSpPr>
        <p:grpSpPr>
          <a:xfrm>
            <a:off x="457200" y="2464307"/>
            <a:ext cx="11521440" cy="4192904"/>
            <a:chOff x="457200" y="2464307"/>
            <a:chExt cx="11521440" cy="4192904"/>
          </a:xfrm>
        </p:grpSpPr>
        <p:sp>
          <p:nvSpPr>
            <p:cNvPr id="7" name="object 7"/>
            <p:cNvSpPr/>
            <p:nvPr/>
          </p:nvSpPr>
          <p:spPr>
            <a:xfrm>
              <a:off x="457200" y="2464307"/>
              <a:ext cx="2738628" cy="4192524"/>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915667" y="2464307"/>
              <a:ext cx="2071116" cy="4192524"/>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8449056" y="2464307"/>
              <a:ext cx="2743200" cy="4192524"/>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9907523" y="2464307"/>
              <a:ext cx="2071116" cy="4192524"/>
            </a:xfrm>
            <a:prstGeom prst="rect">
              <a:avLst/>
            </a:prstGeom>
            <a:blipFill>
              <a:blip r:embed="rId7" cstate="print"/>
              <a:stretch>
                <a:fillRect/>
              </a:stretch>
            </a:blipFill>
          </p:spPr>
          <p:txBody>
            <a:bodyPr wrap="square" lIns="0" tIns="0" rIns="0" bIns="0" rtlCol="0"/>
            <a:lstStyle/>
            <a:p>
              <a:endParaRPr/>
            </a:p>
          </p:txBody>
        </p:sp>
      </p:grpSp>
      <p:sp>
        <p:nvSpPr>
          <p:cNvPr id="11" name="object 11"/>
          <p:cNvSpPr txBox="1">
            <a:spLocks noGrp="1"/>
          </p:cNvSpPr>
          <p:nvPr>
            <p:ph type="title"/>
          </p:nvPr>
        </p:nvSpPr>
        <p:spPr>
          <a:xfrm>
            <a:off x="108305" y="845337"/>
            <a:ext cx="6205855" cy="953769"/>
          </a:xfrm>
          <a:prstGeom prst="rect">
            <a:avLst/>
          </a:prstGeom>
        </p:spPr>
        <p:txBody>
          <a:bodyPr vert="horz" wrap="square" lIns="0" tIns="17145" rIns="0" bIns="0" rtlCol="0">
            <a:spAutoFit/>
          </a:bodyPr>
          <a:lstStyle/>
          <a:p>
            <a:pPr marL="12700">
              <a:lnSpc>
                <a:spcPct val="100000"/>
              </a:lnSpc>
              <a:spcBef>
                <a:spcPts val="135"/>
              </a:spcBef>
            </a:pPr>
            <a:r>
              <a:rPr sz="6050" b="0" spc="20" dirty="0">
                <a:solidFill>
                  <a:srgbClr val="9D9D9D"/>
                </a:solidFill>
                <a:latin typeface="Segoe UI Light"/>
                <a:cs typeface="Segoe UI Light"/>
              </a:rPr>
              <a:t>DevOps</a:t>
            </a:r>
            <a:r>
              <a:rPr sz="6050" b="0" spc="-25" dirty="0">
                <a:solidFill>
                  <a:srgbClr val="9D9D9D"/>
                </a:solidFill>
                <a:latin typeface="Segoe UI Light"/>
                <a:cs typeface="Segoe UI Light"/>
              </a:rPr>
              <a:t> </a:t>
            </a:r>
            <a:r>
              <a:rPr sz="6050" b="0" spc="35" dirty="0">
                <a:solidFill>
                  <a:srgbClr val="9D9D9D"/>
                </a:solidFill>
                <a:latin typeface="Segoe UI Light"/>
                <a:cs typeface="Segoe UI Light"/>
              </a:rPr>
              <a:t>Jumpstart!</a:t>
            </a:r>
            <a:endParaRPr sz="6050">
              <a:latin typeface="Segoe UI Light"/>
              <a:cs typeface="Segoe UI Light"/>
            </a:endParaRPr>
          </a:p>
        </p:txBody>
      </p:sp>
      <p:sp>
        <p:nvSpPr>
          <p:cNvPr id="12" name="object 12"/>
          <p:cNvSpPr txBox="1"/>
          <p:nvPr/>
        </p:nvSpPr>
        <p:spPr>
          <a:xfrm>
            <a:off x="8740902" y="3630676"/>
            <a:ext cx="2675890" cy="2725420"/>
          </a:xfrm>
          <a:prstGeom prst="rect">
            <a:avLst/>
          </a:prstGeom>
        </p:spPr>
        <p:txBody>
          <a:bodyPr vert="horz" wrap="square" lIns="0" tIns="43815" rIns="0" bIns="0" rtlCol="0">
            <a:spAutoFit/>
          </a:bodyPr>
          <a:lstStyle/>
          <a:p>
            <a:pPr marL="208915" indent="-196850">
              <a:lnSpc>
                <a:spcPct val="100000"/>
              </a:lnSpc>
              <a:spcBef>
                <a:spcPts val="345"/>
              </a:spcBef>
              <a:buClr>
                <a:srgbClr val="006FC0"/>
              </a:buClr>
              <a:buSzPct val="44444"/>
              <a:buFont typeface="Wingdings 2"/>
              <a:buChar char=""/>
              <a:tabLst>
                <a:tab pos="209550" algn="l"/>
              </a:tabLst>
            </a:pPr>
            <a:r>
              <a:rPr sz="1800" spc="15" dirty="0">
                <a:solidFill>
                  <a:srgbClr val="505050"/>
                </a:solidFill>
                <a:latin typeface="Calibri"/>
                <a:cs typeface="Calibri"/>
              </a:rPr>
              <a:t>Implement </a:t>
            </a:r>
            <a:r>
              <a:rPr sz="1800" spc="10" dirty="0">
                <a:solidFill>
                  <a:srgbClr val="505050"/>
                </a:solidFill>
                <a:latin typeface="Calibri"/>
                <a:cs typeface="Calibri"/>
              </a:rPr>
              <a:t>1st</a:t>
            </a:r>
            <a:r>
              <a:rPr sz="1800" spc="-95" dirty="0">
                <a:solidFill>
                  <a:srgbClr val="505050"/>
                </a:solidFill>
                <a:latin typeface="Calibri"/>
                <a:cs typeface="Calibri"/>
              </a:rPr>
              <a:t> </a:t>
            </a:r>
            <a:r>
              <a:rPr sz="1800" spc="10" dirty="0">
                <a:solidFill>
                  <a:srgbClr val="505050"/>
                </a:solidFill>
                <a:latin typeface="Calibri"/>
                <a:cs typeface="Calibri"/>
              </a:rPr>
              <a:t>initiative</a:t>
            </a:r>
            <a:endParaRPr sz="1800">
              <a:latin typeface="Calibri"/>
              <a:cs typeface="Calibri"/>
            </a:endParaRPr>
          </a:p>
          <a:p>
            <a:pPr marL="208915" indent="-196850">
              <a:lnSpc>
                <a:spcPct val="100000"/>
              </a:lnSpc>
              <a:spcBef>
                <a:spcPts val="254"/>
              </a:spcBef>
              <a:buClr>
                <a:srgbClr val="006FC0"/>
              </a:buClr>
              <a:buSzPct val="44444"/>
              <a:buFont typeface="Wingdings 2"/>
              <a:buChar char=""/>
              <a:tabLst>
                <a:tab pos="209550" algn="l"/>
              </a:tabLst>
            </a:pPr>
            <a:r>
              <a:rPr sz="1800" spc="10" dirty="0">
                <a:solidFill>
                  <a:srgbClr val="505050"/>
                </a:solidFill>
                <a:latin typeface="Calibri"/>
                <a:cs typeface="Calibri"/>
              </a:rPr>
              <a:t>Train</a:t>
            </a:r>
            <a:r>
              <a:rPr sz="1800" spc="-55" dirty="0">
                <a:solidFill>
                  <a:srgbClr val="505050"/>
                </a:solidFill>
                <a:latin typeface="Calibri"/>
                <a:cs typeface="Calibri"/>
              </a:rPr>
              <a:t> </a:t>
            </a:r>
            <a:r>
              <a:rPr sz="1800" spc="10" dirty="0">
                <a:solidFill>
                  <a:srgbClr val="505050"/>
                </a:solidFill>
                <a:latin typeface="Calibri"/>
                <a:cs typeface="Calibri"/>
              </a:rPr>
              <a:t>stakeholders</a:t>
            </a:r>
            <a:endParaRPr sz="1800">
              <a:latin typeface="Calibri"/>
              <a:cs typeface="Calibri"/>
            </a:endParaRPr>
          </a:p>
          <a:p>
            <a:pPr marL="208915" indent="-196850">
              <a:lnSpc>
                <a:spcPct val="100000"/>
              </a:lnSpc>
              <a:spcBef>
                <a:spcPts val="290"/>
              </a:spcBef>
              <a:buClr>
                <a:srgbClr val="006FC0"/>
              </a:buClr>
              <a:buSzPct val="44444"/>
              <a:buFont typeface="Wingdings 2"/>
              <a:buChar char=""/>
              <a:tabLst>
                <a:tab pos="209550" algn="l"/>
              </a:tabLst>
            </a:pPr>
            <a:r>
              <a:rPr sz="1800" spc="15" dirty="0">
                <a:solidFill>
                  <a:srgbClr val="505050"/>
                </a:solidFill>
                <a:latin typeface="Calibri"/>
                <a:cs typeface="Calibri"/>
              </a:rPr>
              <a:t>Coach and</a:t>
            </a:r>
            <a:r>
              <a:rPr sz="1800" spc="-100" dirty="0">
                <a:solidFill>
                  <a:srgbClr val="505050"/>
                </a:solidFill>
                <a:latin typeface="Calibri"/>
                <a:cs typeface="Calibri"/>
              </a:rPr>
              <a:t> </a:t>
            </a:r>
            <a:r>
              <a:rPr sz="1800" spc="15" dirty="0">
                <a:solidFill>
                  <a:srgbClr val="505050"/>
                </a:solidFill>
                <a:latin typeface="Calibri"/>
                <a:cs typeface="Calibri"/>
              </a:rPr>
              <a:t>mentor</a:t>
            </a:r>
            <a:endParaRPr sz="1800">
              <a:latin typeface="Calibri"/>
              <a:cs typeface="Calibri"/>
            </a:endParaRPr>
          </a:p>
          <a:p>
            <a:pPr marL="208915" indent="-196850">
              <a:lnSpc>
                <a:spcPct val="100000"/>
              </a:lnSpc>
              <a:spcBef>
                <a:spcPts val="254"/>
              </a:spcBef>
              <a:buClr>
                <a:srgbClr val="006FC0"/>
              </a:buClr>
              <a:buSzPct val="44444"/>
              <a:buFont typeface="Wingdings 2"/>
              <a:buChar char=""/>
              <a:tabLst>
                <a:tab pos="209550" algn="l"/>
              </a:tabLst>
            </a:pPr>
            <a:r>
              <a:rPr sz="1800" spc="10" dirty="0">
                <a:solidFill>
                  <a:srgbClr val="505050"/>
                </a:solidFill>
                <a:latin typeface="Calibri"/>
                <a:cs typeface="Calibri"/>
              </a:rPr>
              <a:t>Evaluate </a:t>
            </a:r>
            <a:r>
              <a:rPr sz="1800" spc="25" dirty="0">
                <a:solidFill>
                  <a:srgbClr val="505050"/>
                </a:solidFill>
                <a:latin typeface="Calibri"/>
                <a:cs typeface="Calibri"/>
              </a:rPr>
              <a:t>&amp;</a:t>
            </a:r>
            <a:r>
              <a:rPr sz="1800" spc="-20" dirty="0">
                <a:solidFill>
                  <a:srgbClr val="505050"/>
                </a:solidFill>
                <a:latin typeface="Calibri"/>
                <a:cs typeface="Calibri"/>
              </a:rPr>
              <a:t> </a:t>
            </a:r>
            <a:r>
              <a:rPr sz="1800" spc="15" dirty="0">
                <a:solidFill>
                  <a:srgbClr val="505050"/>
                </a:solidFill>
                <a:latin typeface="Calibri"/>
                <a:cs typeface="Calibri"/>
              </a:rPr>
              <a:t>refine</a:t>
            </a:r>
            <a:endParaRPr sz="1800">
              <a:latin typeface="Calibri"/>
              <a:cs typeface="Calibri"/>
            </a:endParaRPr>
          </a:p>
          <a:p>
            <a:pPr marL="208915" indent="-196850">
              <a:lnSpc>
                <a:spcPct val="100000"/>
              </a:lnSpc>
              <a:spcBef>
                <a:spcPts val="254"/>
              </a:spcBef>
              <a:buClr>
                <a:srgbClr val="006FC0"/>
              </a:buClr>
              <a:buSzPct val="44444"/>
              <a:buFont typeface="Wingdings 2"/>
              <a:buChar char=""/>
              <a:tabLst>
                <a:tab pos="209550" algn="l"/>
              </a:tabLst>
            </a:pPr>
            <a:r>
              <a:rPr sz="1800" spc="10" dirty="0">
                <a:solidFill>
                  <a:srgbClr val="505050"/>
                </a:solidFill>
                <a:latin typeface="Calibri"/>
                <a:cs typeface="Calibri"/>
              </a:rPr>
              <a:t>Repeat</a:t>
            </a:r>
            <a:endParaRPr sz="1800">
              <a:latin typeface="Calibri"/>
              <a:cs typeface="Calibri"/>
            </a:endParaRPr>
          </a:p>
          <a:p>
            <a:pPr marL="208915" indent="-196850">
              <a:lnSpc>
                <a:spcPct val="100000"/>
              </a:lnSpc>
              <a:spcBef>
                <a:spcPts val="285"/>
              </a:spcBef>
              <a:buClr>
                <a:srgbClr val="006FC0"/>
              </a:buClr>
              <a:buSzPct val="44444"/>
              <a:buFont typeface="Wingdings 2"/>
              <a:buChar char=""/>
              <a:tabLst>
                <a:tab pos="209550" algn="l"/>
              </a:tabLst>
            </a:pPr>
            <a:r>
              <a:rPr sz="1800" spc="15" dirty="0">
                <a:solidFill>
                  <a:srgbClr val="505050"/>
                </a:solidFill>
                <a:latin typeface="Calibri"/>
                <a:cs typeface="Calibri"/>
              </a:rPr>
              <a:t>PoC </a:t>
            </a:r>
            <a:r>
              <a:rPr sz="1800" spc="10" dirty="0">
                <a:solidFill>
                  <a:srgbClr val="505050"/>
                </a:solidFill>
                <a:latin typeface="Calibri"/>
                <a:cs typeface="Calibri"/>
              </a:rPr>
              <a:t>review </a:t>
            </a:r>
            <a:r>
              <a:rPr sz="1800" spc="25" dirty="0">
                <a:solidFill>
                  <a:srgbClr val="505050"/>
                </a:solidFill>
                <a:latin typeface="Calibri"/>
                <a:cs typeface="Calibri"/>
              </a:rPr>
              <a:t>&amp;</a:t>
            </a:r>
            <a:r>
              <a:rPr sz="1800" spc="-25" dirty="0">
                <a:solidFill>
                  <a:srgbClr val="505050"/>
                </a:solidFill>
                <a:latin typeface="Calibri"/>
                <a:cs typeface="Calibri"/>
              </a:rPr>
              <a:t> </a:t>
            </a:r>
            <a:r>
              <a:rPr sz="1800" spc="10" dirty="0">
                <a:solidFill>
                  <a:srgbClr val="505050"/>
                </a:solidFill>
                <a:latin typeface="Calibri"/>
                <a:cs typeface="Calibri"/>
              </a:rPr>
              <a:t>results</a:t>
            </a:r>
            <a:endParaRPr sz="1800">
              <a:latin typeface="Calibri"/>
              <a:cs typeface="Calibri"/>
            </a:endParaRPr>
          </a:p>
          <a:p>
            <a:pPr marL="208915" indent="-196850">
              <a:lnSpc>
                <a:spcPct val="100000"/>
              </a:lnSpc>
              <a:spcBef>
                <a:spcPts val="254"/>
              </a:spcBef>
              <a:buClr>
                <a:srgbClr val="006FC0"/>
              </a:buClr>
              <a:buSzPct val="44444"/>
              <a:buFont typeface="Wingdings 2"/>
              <a:buChar char=""/>
              <a:tabLst>
                <a:tab pos="209550" algn="l"/>
              </a:tabLst>
            </a:pPr>
            <a:r>
              <a:rPr sz="1800" spc="15" dirty="0">
                <a:solidFill>
                  <a:srgbClr val="505050"/>
                </a:solidFill>
                <a:latin typeface="Calibri"/>
                <a:cs typeface="Calibri"/>
              </a:rPr>
              <a:t>Update</a:t>
            </a:r>
            <a:r>
              <a:rPr sz="1800" spc="-30" dirty="0">
                <a:solidFill>
                  <a:srgbClr val="505050"/>
                </a:solidFill>
                <a:latin typeface="Calibri"/>
                <a:cs typeface="Calibri"/>
              </a:rPr>
              <a:t> </a:t>
            </a:r>
            <a:r>
              <a:rPr sz="1800" spc="15" dirty="0">
                <a:solidFill>
                  <a:srgbClr val="505050"/>
                </a:solidFill>
                <a:latin typeface="Calibri"/>
                <a:cs typeface="Calibri"/>
              </a:rPr>
              <a:t>roadmap</a:t>
            </a:r>
            <a:endParaRPr sz="1800">
              <a:latin typeface="Calibri"/>
              <a:cs typeface="Calibri"/>
            </a:endParaRPr>
          </a:p>
          <a:p>
            <a:pPr marL="208915" indent="-196850">
              <a:lnSpc>
                <a:spcPts val="2014"/>
              </a:lnSpc>
              <a:spcBef>
                <a:spcPts val="254"/>
              </a:spcBef>
              <a:buClr>
                <a:srgbClr val="006FC0"/>
              </a:buClr>
              <a:buSzPct val="44444"/>
              <a:buFont typeface="Wingdings 2"/>
              <a:buChar char=""/>
              <a:tabLst>
                <a:tab pos="209550" algn="l"/>
              </a:tabLst>
            </a:pPr>
            <a:r>
              <a:rPr sz="1800" spc="15" dirty="0">
                <a:solidFill>
                  <a:srgbClr val="505050"/>
                </a:solidFill>
                <a:latin typeface="Calibri"/>
                <a:cs typeface="Calibri"/>
              </a:rPr>
              <a:t>Recommendations </a:t>
            </a:r>
            <a:r>
              <a:rPr sz="1800" spc="20" dirty="0">
                <a:solidFill>
                  <a:srgbClr val="505050"/>
                </a:solidFill>
                <a:latin typeface="Calibri"/>
                <a:cs typeface="Calibri"/>
              </a:rPr>
              <a:t>&amp;</a:t>
            </a:r>
            <a:r>
              <a:rPr sz="1800" spc="-135" dirty="0">
                <a:solidFill>
                  <a:srgbClr val="505050"/>
                </a:solidFill>
                <a:latin typeface="Calibri"/>
                <a:cs typeface="Calibri"/>
              </a:rPr>
              <a:t> </a:t>
            </a:r>
            <a:r>
              <a:rPr sz="1800" spc="10" dirty="0">
                <a:solidFill>
                  <a:srgbClr val="505050"/>
                </a:solidFill>
                <a:latin typeface="Calibri"/>
                <a:cs typeface="Calibri"/>
              </a:rPr>
              <a:t>next</a:t>
            </a:r>
            <a:endParaRPr sz="1800">
              <a:latin typeface="Calibri"/>
              <a:cs typeface="Calibri"/>
            </a:endParaRPr>
          </a:p>
          <a:p>
            <a:pPr marL="208915">
              <a:lnSpc>
                <a:spcPts val="2014"/>
              </a:lnSpc>
            </a:pPr>
            <a:r>
              <a:rPr sz="1800" spc="10" dirty="0">
                <a:solidFill>
                  <a:srgbClr val="505050"/>
                </a:solidFill>
                <a:latin typeface="Calibri"/>
                <a:cs typeface="Calibri"/>
              </a:rPr>
              <a:t>steps</a:t>
            </a:r>
            <a:endParaRPr sz="1800">
              <a:latin typeface="Calibri"/>
              <a:cs typeface="Calibri"/>
            </a:endParaRPr>
          </a:p>
        </p:txBody>
      </p:sp>
      <p:sp>
        <p:nvSpPr>
          <p:cNvPr id="13" name="object 13"/>
          <p:cNvSpPr txBox="1"/>
          <p:nvPr/>
        </p:nvSpPr>
        <p:spPr>
          <a:xfrm>
            <a:off x="788923" y="3657422"/>
            <a:ext cx="2865120" cy="2487930"/>
          </a:xfrm>
          <a:prstGeom prst="rect">
            <a:avLst/>
          </a:prstGeom>
        </p:spPr>
        <p:txBody>
          <a:bodyPr vert="horz" wrap="square" lIns="0" tIns="17145" rIns="0" bIns="0" rtlCol="0">
            <a:spAutoFit/>
          </a:bodyPr>
          <a:lstStyle/>
          <a:p>
            <a:pPr marL="208915" indent="-196850">
              <a:lnSpc>
                <a:spcPts val="2014"/>
              </a:lnSpc>
              <a:spcBef>
                <a:spcPts val="135"/>
              </a:spcBef>
              <a:buClr>
                <a:srgbClr val="92D050"/>
              </a:buClr>
              <a:buSzPct val="44444"/>
              <a:buFont typeface="Wingdings 2"/>
              <a:buChar char=""/>
              <a:tabLst>
                <a:tab pos="209550" algn="l"/>
              </a:tabLst>
            </a:pPr>
            <a:r>
              <a:rPr sz="1800" spc="20" dirty="0">
                <a:solidFill>
                  <a:srgbClr val="505050"/>
                </a:solidFill>
                <a:latin typeface="Calibri"/>
                <a:cs typeface="Calibri"/>
              </a:rPr>
              <a:t>Kick-off </a:t>
            </a:r>
            <a:r>
              <a:rPr sz="1800" spc="15" dirty="0">
                <a:solidFill>
                  <a:srgbClr val="505050"/>
                </a:solidFill>
                <a:latin typeface="Calibri"/>
                <a:cs typeface="Calibri"/>
              </a:rPr>
              <a:t>meeting </a:t>
            </a:r>
            <a:r>
              <a:rPr sz="1800" spc="10" dirty="0">
                <a:solidFill>
                  <a:srgbClr val="505050"/>
                </a:solidFill>
                <a:latin typeface="Calibri"/>
                <a:cs typeface="Calibri"/>
              </a:rPr>
              <a:t>(Ops,</a:t>
            </a:r>
            <a:r>
              <a:rPr sz="1800" spc="-170" dirty="0">
                <a:solidFill>
                  <a:srgbClr val="505050"/>
                </a:solidFill>
                <a:latin typeface="Calibri"/>
                <a:cs typeface="Calibri"/>
              </a:rPr>
              <a:t> </a:t>
            </a:r>
            <a:r>
              <a:rPr sz="1800" spc="5" dirty="0">
                <a:solidFill>
                  <a:srgbClr val="505050"/>
                </a:solidFill>
                <a:latin typeface="Calibri"/>
                <a:cs typeface="Calibri"/>
              </a:rPr>
              <a:t>Dev,</a:t>
            </a:r>
            <a:endParaRPr sz="1800">
              <a:latin typeface="Calibri"/>
              <a:cs typeface="Calibri"/>
            </a:endParaRPr>
          </a:p>
          <a:p>
            <a:pPr marL="208915">
              <a:lnSpc>
                <a:spcPts val="2014"/>
              </a:lnSpc>
            </a:pPr>
            <a:r>
              <a:rPr sz="1800" spc="15" dirty="0">
                <a:solidFill>
                  <a:srgbClr val="505050"/>
                </a:solidFill>
                <a:latin typeface="Calibri"/>
                <a:cs typeface="Calibri"/>
              </a:rPr>
              <a:t>QA</a:t>
            </a:r>
            <a:r>
              <a:rPr sz="1800" dirty="0">
                <a:solidFill>
                  <a:srgbClr val="505050"/>
                </a:solidFill>
                <a:latin typeface="Calibri"/>
                <a:cs typeface="Calibri"/>
              </a:rPr>
              <a:t> </a:t>
            </a:r>
            <a:r>
              <a:rPr sz="1800" spc="10" dirty="0">
                <a:solidFill>
                  <a:srgbClr val="505050"/>
                </a:solidFill>
                <a:latin typeface="Calibri"/>
                <a:cs typeface="Calibri"/>
              </a:rPr>
              <a:t>etc.)</a:t>
            </a:r>
            <a:endParaRPr sz="1800">
              <a:latin typeface="Calibri"/>
              <a:cs typeface="Calibri"/>
            </a:endParaRPr>
          </a:p>
          <a:p>
            <a:pPr marL="208915" indent="-196850">
              <a:lnSpc>
                <a:spcPts val="2020"/>
              </a:lnSpc>
              <a:spcBef>
                <a:spcPts val="254"/>
              </a:spcBef>
              <a:buClr>
                <a:srgbClr val="92D050"/>
              </a:buClr>
              <a:buSzPct val="44444"/>
              <a:buFont typeface="Wingdings 2"/>
              <a:buChar char=""/>
              <a:tabLst>
                <a:tab pos="209550" algn="l"/>
              </a:tabLst>
            </a:pPr>
            <a:r>
              <a:rPr sz="1800" spc="15" dirty="0">
                <a:solidFill>
                  <a:srgbClr val="505050"/>
                </a:solidFill>
                <a:latin typeface="Calibri"/>
                <a:cs typeface="Calibri"/>
              </a:rPr>
              <a:t>Identify environment,</a:t>
            </a:r>
            <a:r>
              <a:rPr sz="1800" spc="-140" dirty="0">
                <a:solidFill>
                  <a:srgbClr val="505050"/>
                </a:solidFill>
                <a:latin typeface="Calibri"/>
                <a:cs typeface="Calibri"/>
              </a:rPr>
              <a:t> </a:t>
            </a:r>
            <a:r>
              <a:rPr sz="1800" spc="10" dirty="0">
                <a:solidFill>
                  <a:srgbClr val="505050"/>
                </a:solidFill>
                <a:latin typeface="Calibri"/>
                <a:cs typeface="Calibri"/>
              </a:rPr>
              <a:t>tools,</a:t>
            </a:r>
            <a:endParaRPr sz="1800">
              <a:latin typeface="Calibri"/>
              <a:cs typeface="Calibri"/>
            </a:endParaRPr>
          </a:p>
          <a:p>
            <a:pPr marL="208915">
              <a:lnSpc>
                <a:spcPts val="2014"/>
              </a:lnSpc>
            </a:pPr>
            <a:r>
              <a:rPr sz="1800" spc="10" dirty="0">
                <a:solidFill>
                  <a:srgbClr val="505050"/>
                </a:solidFill>
                <a:latin typeface="Calibri"/>
                <a:cs typeface="Calibri"/>
              </a:rPr>
              <a:t>processes </a:t>
            </a:r>
            <a:r>
              <a:rPr sz="1800" spc="20" dirty="0">
                <a:solidFill>
                  <a:srgbClr val="505050"/>
                </a:solidFill>
                <a:latin typeface="Calibri"/>
                <a:cs typeface="Calibri"/>
              </a:rPr>
              <a:t>&amp;</a:t>
            </a:r>
            <a:r>
              <a:rPr sz="1800" spc="-70" dirty="0">
                <a:solidFill>
                  <a:srgbClr val="505050"/>
                </a:solidFill>
                <a:latin typeface="Calibri"/>
                <a:cs typeface="Calibri"/>
              </a:rPr>
              <a:t> </a:t>
            </a:r>
            <a:r>
              <a:rPr sz="1800" spc="15" dirty="0">
                <a:solidFill>
                  <a:srgbClr val="505050"/>
                </a:solidFill>
                <a:latin typeface="Calibri"/>
                <a:cs typeface="Calibri"/>
              </a:rPr>
              <a:t>culture</a:t>
            </a:r>
            <a:endParaRPr sz="1800">
              <a:latin typeface="Calibri"/>
              <a:cs typeface="Calibri"/>
            </a:endParaRPr>
          </a:p>
          <a:p>
            <a:pPr marL="208915" indent="-196850">
              <a:lnSpc>
                <a:spcPct val="100000"/>
              </a:lnSpc>
              <a:spcBef>
                <a:spcPts val="285"/>
              </a:spcBef>
              <a:buClr>
                <a:srgbClr val="92D050"/>
              </a:buClr>
              <a:buSzPct val="44444"/>
              <a:buFont typeface="Wingdings 2"/>
              <a:buChar char=""/>
              <a:tabLst>
                <a:tab pos="209550" algn="l"/>
              </a:tabLst>
            </a:pPr>
            <a:r>
              <a:rPr sz="1800" spc="15" dirty="0">
                <a:solidFill>
                  <a:srgbClr val="505050"/>
                </a:solidFill>
                <a:latin typeface="Calibri"/>
                <a:cs typeface="Calibri"/>
              </a:rPr>
              <a:t>Document current</a:t>
            </a:r>
            <a:r>
              <a:rPr sz="1800" spc="-114" dirty="0">
                <a:solidFill>
                  <a:srgbClr val="505050"/>
                </a:solidFill>
                <a:latin typeface="Calibri"/>
                <a:cs typeface="Calibri"/>
              </a:rPr>
              <a:t> </a:t>
            </a:r>
            <a:r>
              <a:rPr sz="1800" spc="5" dirty="0">
                <a:solidFill>
                  <a:srgbClr val="505050"/>
                </a:solidFill>
                <a:latin typeface="Calibri"/>
                <a:cs typeface="Calibri"/>
              </a:rPr>
              <a:t>state</a:t>
            </a:r>
            <a:endParaRPr sz="1800">
              <a:latin typeface="Calibri"/>
              <a:cs typeface="Calibri"/>
            </a:endParaRPr>
          </a:p>
          <a:p>
            <a:pPr marL="208915" indent="-196850">
              <a:lnSpc>
                <a:spcPts val="2014"/>
              </a:lnSpc>
              <a:spcBef>
                <a:spcPts val="254"/>
              </a:spcBef>
              <a:buClr>
                <a:srgbClr val="92D050"/>
              </a:buClr>
              <a:buSzPct val="44444"/>
              <a:buFont typeface="Wingdings 2"/>
              <a:buChar char=""/>
              <a:tabLst>
                <a:tab pos="209550" algn="l"/>
              </a:tabLst>
            </a:pPr>
            <a:r>
              <a:rPr sz="1800" spc="15" dirty="0">
                <a:solidFill>
                  <a:srgbClr val="505050"/>
                </a:solidFill>
                <a:latin typeface="Calibri"/>
                <a:cs typeface="Calibri"/>
              </a:rPr>
              <a:t>Identify opportunities</a:t>
            </a:r>
            <a:r>
              <a:rPr sz="1800" spc="-170" dirty="0">
                <a:solidFill>
                  <a:srgbClr val="505050"/>
                </a:solidFill>
                <a:latin typeface="Calibri"/>
                <a:cs typeface="Calibri"/>
              </a:rPr>
              <a:t> </a:t>
            </a:r>
            <a:r>
              <a:rPr sz="1800" spc="25" dirty="0">
                <a:solidFill>
                  <a:srgbClr val="505050"/>
                </a:solidFill>
                <a:latin typeface="Calibri"/>
                <a:cs typeface="Calibri"/>
              </a:rPr>
              <a:t>&amp;</a:t>
            </a:r>
            <a:endParaRPr sz="1800">
              <a:latin typeface="Calibri"/>
              <a:cs typeface="Calibri"/>
            </a:endParaRPr>
          </a:p>
          <a:p>
            <a:pPr marL="208915">
              <a:lnSpc>
                <a:spcPts val="2014"/>
              </a:lnSpc>
            </a:pPr>
            <a:r>
              <a:rPr sz="1800" spc="15" dirty="0">
                <a:solidFill>
                  <a:srgbClr val="505050"/>
                </a:solidFill>
                <a:latin typeface="Calibri"/>
                <a:cs typeface="Calibri"/>
              </a:rPr>
              <a:t>transformation</a:t>
            </a:r>
            <a:r>
              <a:rPr sz="1800" spc="-90" dirty="0">
                <a:solidFill>
                  <a:srgbClr val="505050"/>
                </a:solidFill>
                <a:latin typeface="Calibri"/>
                <a:cs typeface="Calibri"/>
              </a:rPr>
              <a:t> </a:t>
            </a:r>
            <a:r>
              <a:rPr sz="1800" spc="10" dirty="0">
                <a:solidFill>
                  <a:srgbClr val="505050"/>
                </a:solidFill>
                <a:latin typeface="Calibri"/>
                <a:cs typeface="Calibri"/>
              </a:rPr>
              <a:t>objectives</a:t>
            </a:r>
            <a:endParaRPr sz="1800">
              <a:latin typeface="Calibri"/>
              <a:cs typeface="Calibri"/>
            </a:endParaRPr>
          </a:p>
          <a:p>
            <a:pPr marL="208915" indent="-196850">
              <a:lnSpc>
                <a:spcPts val="2014"/>
              </a:lnSpc>
              <a:spcBef>
                <a:spcPts val="254"/>
              </a:spcBef>
              <a:buClr>
                <a:srgbClr val="92D050"/>
              </a:buClr>
              <a:buSzPct val="44444"/>
              <a:buFont typeface="Wingdings 2"/>
              <a:buChar char=""/>
              <a:tabLst>
                <a:tab pos="209550" algn="l"/>
              </a:tabLst>
            </a:pPr>
            <a:r>
              <a:rPr sz="1800" spc="15" dirty="0">
                <a:solidFill>
                  <a:srgbClr val="505050"/>
                </a:solidFill>
                <a:latin typeface="Calibri"/>
                <a:cs typeface="Calibri"/>
              </a:rPr>
              <a:t>DevOps</a:t>
            </a:r>
            <a:r>
              <a:rPr sz="1800" spc="-20" dirty="0">
                <a:solidFill>
                  <a:srgbClr val="505050"/>
                </a:solidFill>
                <a:latin typeface="Calibri"/>
                <a:cs typeface="Calibri"/>
              </a:rPr>
              <a:t> </a:t>
            </a:r>
            <a:r>
              <a:rPr sz="1800" spc="15" dirty="0">
                <a:solidFill>
                  <a:srgbClr val="505050"/>
                </a:solidFill>
                <a:latin typeface="Calibri"/>
                <a:cs typeface="Calibri"/>
              </a:rPr>
              <a:t>maturity</a:t>
            </a:r>
            <a:endParaRPr sz="1800">
              <a:latin typeface="Calibri"/>
              <a:cs typeface="Calibri"/>
            </a:endParaRPr>
          </a:p>
          <a:p>
            <a:pPr marL="208915">
              <a:lnSpc>
                <a:spcPts val="2014"/>
              </a:lnSpc>
            </a:pPr>
            <a:r>
              <a:rPr sz="1800" spc="10" dirty="0">
                <a:solidFill>
                  <a:srgbClr val="505050"/>
                </a:solidFill>
                <a:latin typeface="Calibri"/>
                <a:cs typeface="Calibri"/>
              </a:rPr>
              <a:t>assessment </a:t>
            </a:r>
            <a:r>
              <a:rPr sz="1800" spc="20" dirty="0">
                <a:solidFill>
                  <a:srgbClr val="505050"/>
                </a:solidFill>
                <a:latin typeface="Calibri"/>
                <a:cs typeface="Calibri"/>
              </a:rPr>
              <a:t>&amp;</a:t>
            </a:r>
            <a:r>
              <a:rPr sz="1800" spc="-50" dirty="0">
                <a:solidFill>
                  <a:srgbClr val="505050"/>
                </a:solidFill>
                <a:latin typeface="Calibri"/>
                <a:cs typeface="Calibri"/>
              </a:rPr>
              <a:t> </a:t>
            </a:r>
            <a:r>
              <a:rPr sz="1800" spc="10" dirty="0">
                <a:solidFill>
                  <a:srgbClr val="505050"/>
                </a:solidFill>
                <a:latin typeface="Calibri"/>
                <a:cs typeface="Calibri"/>
              </a:rPr>
              <a:t>presentation</a:t>
            </a:r>
            <a:endParaRPr sz="1800">
              <a:latin typeface="Calibri"/>
              <a:cs typeface="Calibri"/>
            </a:endParaRPr>
          </a:p>
        </p:txBody>
      </p:sp>
      <p:sp>
        <p:nvSpPr>
          <p:cNvPr id="14" name="object 14"/>
          <p:cNvSpPr txBox="1"/>
          <p:nvPr/>
        </p:nvSpPr>
        <p:spPr>
          <a:xfrm>
            <a:off x="878535" y="3086556"/>
            <a:ext cx="2625090" cy="399415"/>
          </a:xfrm>
          <a:prstGeom prst="rect">
            <a:avLst/>
          </a:prstGeom>
        </p:spPr>
        <p:txBody>
          <a:bodyPr vert="horz" wrap="square" lIns="0" tIns="12700" rIns="0" bIns="0" rtlCol="0">
            <a:spAutoFit/>
          </a:bodyPr>
          <a:lstStyle/>
          <a:p>
            <a:pPr marL="12700">
              <a:lnSpc>
                <a:spcPct val="100000"/>
              </a:lnSpc>
              <a:spcBef>
                <a:spcPts val="100"/>
              </a:spcBef>
            </a:pPr>
            <a:r>
              <a:rPr sz="2450" spc="5" dirty="0">
                <a:solidFill>
                  <a:srgbClr val="85D137"/>
                </a:solidFill>
                <a:latin typeface="Calibri"/>
                <a:cs typeface="Calibri"/>
              </a:rPr>
              <a:t>Discovery </a:t>
            </a:r>
            <a:r>
              <a:rPr sz="2450" dirty="0">
                <a:solidFill>
                  <a:srgbClr val="85D137"/>
                </a:solidFill>
                <a:latin typeface="Calibri"/>
                <a:cs typeface="Calibri"/>
              </a:rPr>
              <a:t>&amp;</a:t>
            </a:r>
            <a:r>
              <a:rPr sz="2450" spc="-180" dirty="0">
                <a:solidFill>
                  <a:srgbClr val="85D137"/>
                </a:solidFill>
                <a:latin typeface="Calibri"/>
                <a:cs typeface="Calibri"/>
              </a:rPr>
              <a:t> </a:t>
            </a:r>
            <a:r>
              <a:rPr sz="2450" dirty="0">
                <a:solidFill>
                  <a:srgbClr val="85D137"/>
                </a:solidFill>
                <a:latin typeface="Calibri"/>
                <a:cs typeface="Calibri"/>
              </a:rPr>
              <a:t>Analysis</a:t>
            </a:r>
            <a:endParaRPr sz="2450">
              <a:latin typeface="Calibri"/>
              <a:cs typeface="Calibri"/>
            </a:endParaRPr>
          </a:p>
        </p:txBody>
      </p:sp>
      <p:sp>
        <p:nvSpPr>
          <p:cNvPr id="15" name="object 15"/>
          <p:cNvSpPr txBox="1"/>
          <p:nvPr/>
        </p:nvSpPr>
        <p:spPr>
          <a:xfrm>
            <a:off x="8949690" y="3091687"/>
            <a:ext cx="2536825" cy="398780"/>
          </a:xfrm>
          <a:prstGeom prst="rect">
            <a:avLst/>
          </a:prstGeom>
        </p:spPr>
        <p:txBody>
          <a:bodyPr vert="horz" wrap="square" lIns="0" tIns="12065" rIns="0" bIns="0" rtlCol="0">
            <a:spAutoFit/>
          </a:bodyPr>
          <a:lstStyle/>
          <a:p>
            <a:pPr marL="12700">
              <a:lnSpc>
                <a:spcPct val="100000"/>
              </a:lnSpc>
              <a:spcBef>
                <a:spcPts val="95"/>
              </a:spcBef>
            </a:pPr>
            <a:r>
              <a:rPr sz="2450" spc="-5" dirty="0">
                <a:solidFill>
                  <a:srgbClr val="177BBB"/>
                </a:solidFill>
                <a:latin typeface="Calibri"/>
                <a:cs typeface="Calibri"/>
              </a:rPr>
              <a:t>Implement &amp;</a:t>
            </a:r>
            <a:r>
              <a:rPr sz="2450" spc="-85" dirty="0">
                <a:solidFill>
                  <a:srgbClr val="177BBB"/>
                </a:solidFill>
                <a:latin typeface="Calibri"/>
                <a:cs typeface="Calibri"/>
              </a:rPr>
              <a:t> </a:t>
            </a:r>
            <a:r>
              <a:rPr sz="2450" spc="-5" dirty="0">
                <a:solidFill>
                  <a:srgbClr val="177BBB"/>
                </a:solidFill>
                <a:latin typeface="Calibri"/>
                <a:cs typeface="Calibri"/>
              </a:rPr>
              <a:t>Adopt</a:t>
            </a:r>
            <a:endParaRPr sz="2450">
              <a:latin typeface="Calibri"/>
              <a:cs typeface="Calibri"/>
            </a:endParaRPr>
          </a:p>
        </p:txBody>
      </p:sp>
      <p:sp>
        <p:nvSpPr>
          <p:cNvPr id="16" name="object 16"/>
          <p:cNvSpPr/>
          <p:nvPr/>
        </p:nvSpPr>
        <p:spPr>
          <a:xfrm>
            <a:off x="8988552" y="384047"/>
            <a:ext cx="832103" cy="1449323"/>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5588634" y="3091687"/>
            <a:ext cx="1235710" cy="398780"/>
          </a:xfrm>
          <a:prstGeom prst="rect">
            <a:avLst/>
          </a:prstGeom>
        </p:spPr>
        <p:txBody>
          <a:bodyPr vert="horz" wrap="square" lIns="0" tIns="12065" rIns="0" bIns="0" rtlCol="0">
            <a:spAutoFit/>
          </a:bodyPr>
          <a:lstStyle/>
          <a:p>
            <a:pPr marL="12700">
              <a:lnSpc>
                <a:spcPct val="100000"/>
              </a:lnSpc>
              <a:spcBef>
                <a:spcPts val="95"/>
              </a:spcBef>
            </a:pPr>
            <a:r>
              <a:rPr sz="2450" spc="-5" dirty="0">
                <a:solidFill>
                  <a:srgbClr val="EE6C55"/>
                </a:solidFill>
                <a:latin typeface="Calibri"/>
                <a:cs typeface="Calibri"/>
              </a:rPr>
              <a:t>R</a:t>
            </a:r>
            <a:r>
              <a:rPr sz="2450" dirty="0">
                <a:solidFill>
                  <a:srgbClr val="EE6C55"/>
                </a:solidFill>
                <a:latin typeface="Calibri"/>
                <a:cs typeface="Calibri"/>
              </a:rPr>
              <a:t>o</a:t>
            </a:r>
            <a:r>
              <a:rPr sz="2450" spc="5" dirty="0">
                <a:solidFill>
                  <a:srgbClr val="EE6C55"/>
                </a:solidFill>
                <a:latin typeface="Calibri"/>
                <a:cs typeface="Calibri"/>
              </a:rPr>
              <a:t>a</a:t>
            </a:r>
            <a:r>
              <a:rPr sz="2450" dirty="0">
                <a:solidFill>
                  <a:srgbClr val="EE6C55"/>
                </a:solidFill>
                <a:latin typeface="Calibri"/>
                <a:cs typeface="Calibri"/>
              </a:rPr>
              <a:t>d</a:t>
            </a:r>
            <a:r>
              <a:rPr sz="2450" spc="-15" dirty="0">
                <a:solidFill>
                  <a:srgbClr val="EE6C55"/>
                </a:solidFill>
                <a:latin typeface="Calibri"/>
                <a:cs typeface="Calibri"/>
              </a:rPr>
              <a:t>m</a:t>
            </a:r>
            <a:r>
              <a:rPr sz="2450" spc="5" dirty="0">
                <a:solidFill>
                  <a:srgbClr val="EE6C55"/>
                </a:solidFill>
                <a:latin typeface="Calibri"/>
                <a:cs typeface="Calibri"/>
              </a:rPr>
              <a:t>a</a:t>
            </a:r>
            <a:r>
              <a:rPr sz="2450" spc="-5" dirty="0">
                <a:solidFill>
                  <a:srgbClr val="EE6C55"/>
                </a:solidFill>
                <a:latin typeface="Calibri"/>
                <a:cs typeface="Calibri"/>
              </a:rPr>
              <a:t>p</a:t>
            </a:r>
            <a:endParaRPr sz="2450">
              <a:latin typeface="Calibri"/>
              <a:cs typeface="Calibri"/>
            </a:endParaRPr>
          </a:p>
        </p:txBody>
      </p:sp>
      <p:grpSp>
        <p:nvGrpSpPr>
          <p:cNvPr id="18" name="object 18"/>
          <p:cNvGrpSpPr/>
          <p:nvPr/>
        </p:nvGrpSpPr>
        <p:grpSpPr>
          <a:xfrm>
            <a:off x="1869948" y="2734055"/>
            <a:ext cx="8604885" cy="1993900"/>
            <a:chOff x="1869948" y="2734055"/>
            <a:chExt cx="8604885" cy="1993900"/>
          </a:xfrm>
        </p:grpSpPr>
        <p:sp>
          <p:nvSpPr>
            <p:cNvPr id="19" name="object 19"/>
            <p:cNvSpPr/>
            <p:nvPr/>
          </p:nvSpPr>
          <p:spPr>
            <a:xfrm>
              <a:off x="3963924" y="4393691"/>
              <a:ext cx="480060" cy="333756"/>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7968995" y="4393691"/>
              <a:ext cx="480059" cy="333756"/>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9953243" y="2734055"/>
              <a:ext cx="521207" cy="420624"/>
            </a:xfrm>
            <a:prstGeom prst="rect">
              <a:avLst/>
            </a:prstGeom>
            <a:blipFill>
              <a:blip r:embed="rId10" cstate="print"/>
              <a:stretch>
                <a:fillRect/>
              </a:stretch>
            </a:blipFill>
          </p:spPr>
          <p:txBody>
            <a:bodyPr wrap="square" lIns="0" tIns="0" rIns="0" bIns="0" rtlCol="0"/>
            <a:lstStyle/>
            <a:p>
              <a:endParaRPr/>
            </a:p>
          </p:txBody>
        </p:sp>
        <p:sp>
          <p:nvSpPr>
            <p:cNvPr id="22" name="object 22"/>
            <p:cNvSpPr/>
            <p:nvPr/>
          </p:nvSpPr>
          <p:spPr>
            <a:xfrm>
              <a:off x="1869948" y="2734055"/>
              <a:ext cx="649224" cy="461772"/>
            </a:xfrm>
            <a:prstGeom prst="rect">
              <a:avLst/>
            </a:prstGeom>
            <a:blipFill>
              <a:blip r:embed="rId11" cstate="print"/>
              <a:stretch>
                <a:fillRect/>
              </a:stretch>
            </a:blipFill>
          </p:spPr>
          <p:txBody>
            <a:bodyPr wrap="square" lIns="0" tIns="0" rIns="0" bIns="0" rtlCol="0"/>
            <a:lstStyle/>
            <a:p>
              <a:endParaRPr/>
            </a:p>
          </p:txBody>
        </p:sp>
        <p:sp>
          <p:nvSpPr>
            <p:cNvPr id="23" name="object 23"/>
            <p:cNvSpPr/>
            <p:nvPr/>
          </p:nvSpPr>
          <p:spPr>
            <a:xfrm>
              <a:off x="5929883" y="2734055"/>
              <a:ext cx="484632" cy="480060"/>
            </a:xfrm>
            <a:prstGeom prst="rect">
              <a:avLst/>
            </a:prstGeom>
            <a:blipFill>
              <a:blip r:embed="rId1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1947807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8305" y="279348"/>
            <a:ext cx="12204345" cy="2535951"/>
          </a:xfrm>
          <a:prstGeom prst="rect">
            <a:avLst/>
          </a:prstGeom>
        </p:spPr>
        <p:txBody>
          <a:bodyPr vert="horz" wrap="square" lIns="0" tIns="12065" rIns="0" bIns="0" rtlCol="0">
            <a:spAutoFit/>
          </a:bodyPr>
          <a:lstStyle/>
          <a:p>
            <a:r>
              <a:rPr lang="en-IN" sz="2800" dirty="0" smtClean="0">
                <a:solidFill>
                  <a:schemeClr val="tx1"/>
                </a:solidFill>
                <a:latin typeface="Segoe UI Light"/>
                <a:cs typeface="Segoe UI Light"/>
              </a:rPr>
              <a:t>Where Can we deploy?</a:t>
            </a:r>
            <a:br>
              <a:rPr lang="en-IN" sz="2800" dirty="0" smtClean="0">
                <a:solidFill>
                  <a:schemeClr val="tx1"/>
                </a:solidFill>
                <a:latin typeface="Segoe UI Light"/>
                <a:cs typeface="Segoe UI Light"/>
              </a:rPr>
            </a:br>
            <a:r>
              <a:rPr lang="en-IN" sz="2800" dirty="0">
                <a:solidFill>
                  <a:schemeClr val="tx1"/>
                </a:solidFill>
                <a:latin typeface="Segoe UI Light"/>
                <a:cs typeface="Segoe UI Light"/>
              </a:rPr>
              <a:t/>
            </a:r>
            <a:br>
              <a:rPr lang="en-IN" sz="2800" dirty="0">
                <a:solidFill>
                  <a:schemeClr val="tx1"/>
                </a:solidFill>
                <a:latin typeface="Segoe UI Light"/>
                <a:cs typeface="Segoe UI Light"/>
              </a:rPr>
            </a:br>
            <a:r>
              <a:rPr lang="en-US" b="0" dirty="0">
                <a:solidFill>
                  <a:schemeClr val="tx1"/>
                </a:solidFill>
              </a:rPr>
              <a:t>Azure has a variety of deployment methods available such as the ability to host the application:</a:t>
            </a:r>
            <a:br>
              <a:rPr lang="en-US" b="0" dirty="0">
                <a:solidFill>
                  <a:schemeClr val="tx1"/>
                </a:solidFill>
              </a:rPr>
            </a:br>
            <a:r>
              <a:rPr lang="en-US" b="0" dirty="0">
                <a:solidFill>
                  <a:schemeClr val="tx1"/>
                </a:solidFill>
              </a:rPr>
              <a:t>in a Virtual Machine of either Windows or Linux</a:t>
            </a:r>
            <a:br>
              <a:rPr lang="en-US" b="0" dirty="0">
                <a:solidFill>
                  <a:schemeClr val="tx1"/>
                </a:solidFill>
              </a:rPr>
            </a:br>
            <a:r>
              <a:rPr lang="en-US" b="0" dirty="0">
                <a:solidFill>
                  <a:schemeClr val="tx1"/>
                </a:solidFill>
              </a:rPr>
              <a:t>as an Azure web application</a:t>
            </a:r>
            <a:br>
              <a:rPr lang="en-US" b="0" dirty="0">
                <a:solidFill>
                  <a:schemeClr val="tx1"/>
                </a:solidFill>
              </a:rPr>
            </a:br>
            <a:r>
              <a:rPr lang="en-US" b="0" dirty="0">
                <a:solidFill>
                  <a:schemeClr val="tx1"/>
                </a:solidFill>
              </a:rPr>
              <a:t>on an Azure Container Service</a:t>
            </a:r>
            <a:br>
              <a:rPr lang="en-US" b="0" dirty="0">
                <a:solidFill>
                  <a:schemeClr val="tx1"/>
                </a:solidFill>
              </a:rPr>
            </a:br>
            <a:endParaRPr sz="2800" dirty="0">
              <a:solidFill>
                <a:schemeClr val="tx1"/>
              </a:solidFill>
              <a:latin typeface="Segoe UI Light"/>
              <a:cs typeface="Segoe UI Light"/>
            </a:endParaRPr>
          </a:p>
        </p:txBody>
      </p:sp>
      <p:grpSp>
        <p:nvGrpSpPr>
          <p:cNvPr id="20" name="Group 19"/>
          <p:cNvGrpSpPr/>
          <p:nvPr/>
        </p:nvGrpSpPr>
        <p:grpSpPr>
          <a:xfrm>
            <a:off x="577850" y="4489450"/>
            <a:ext cx="11446003" cy="2263140"/>
            <a:chOff x="473201" y="2916935"/>
            <a:chExt cx="11446003" cy="2263140"/>
          </a:xfrm>
        </p:grpSpPr>
        <p:sp>
          <p:nvSpPr>
            <p:cNvPr id="3" name="object 3"/>
            <p:cNvSpPr txBox="1"/>
            <p:nvPr/>
          </p:nvSpPr>
          <p:spPr>
            <a:xfrm>
              <a:off x="2864357" y="3393084"/>
              <a:ext cx="442595" cy="1030605"/>
            </a:xfrm>
            <a:prstGeom prst="rect">
              <a:avLst/>
            </a:prstGeom>
          </p:spPr>
          <p:txBody>
            <a:bodyPr vert="horz" wrap="square" lIns="0" tIns="11430" rIns="0" bIns="0" rtlCol="0">
              <a:spAutoFit/>
            </a:bodyPr>
            <a:lstStyle/>
            <a:p>
              <a:pPr marL="12700">
                <a:lnSpc>
                  <a:spcPct val="100000"/>
                </a:lnSpc>
                <a:spcBef>
                  <a:spcPts val="90"/>
                </a:spcBef>
              </a:pPr>
              <a:r>
                <a:rPr sz="6600" spc="-5" dirty="0">
                  <a:solidFill>
                    <a:srgbClr val="7E7E7E"/>
                  </a:solidFill>
                  <a:latin typeface="Calibri"/>
                  <a:cs typeface="Calibri"/>
                </a:rPr>
                <a:t>+</a:t>
              </a:r>
              <a:endParaRPr sz="6600">
                <a:latin typeface="Calibri"/>
                <a:cs typeface="Calibri"/>
              </a:endParaRPr>
            </a:p>
          </p:txBody>
        </p:sp>
        <p:sp>
          <p:nvSpPr>
            <p:cNvPr id="4" name="object 4"/>
            <p:cNvSpPr txBox="1"/>
            <p:nvPr/>
          </p:nvSpPr>
          <p:spPr>
            <a:xfrm>
              <a:off x="5916295" y="3393084"/>
              <a:ext cx="442595" cy="1030605"/>
            </a:xfrm>
            <a:prstGeom prst="rect">
              <a:avLst/>
            </a:prstGeom>
          </p:spPr>
          <p:txBody>
            <a:bodyPr vert="horz" wrap="square" lIns="0" tIns="11430" rIns="0" bIns="0" rtlCol="0">
              <a:spAutoFit/>
            </a:bodyPr>
            <a:lstStyle/>
            <a:p>
              <a:pPr marL="12700">
                <a:lnSpc>
                  <a:spcPct val="100000"/>
                </a:lnSpc>
                <a:spcBef>
                  <a:spcPts val="90"/>
                </a:spcBef>
              </a:pPr>
              <a:r>
                <a:rPr sz="6600" spc="-5" dirty="0">
                  <a:solidFill>
                    <a:srgbClr val="7E7E7E"/>
                  </a:solidFill>
                  <a:latin typeface="Calibri"/>
                  <a:cs typeface="Calibri"/>
                </a:rPr>
                <a:t>+</a:t>
              </a:r>
              <a:endParaRPr sz="6600">
                <a:latin typeface="Calibri"/>
                <a:cs typeface="Calibri"/>
              </a:endParaRPr>
            </a:p>
          </p:txBody>
        </p:sp>
        <p:sp>
          <p:nvSpPr>
            <p:cNvPr id="5" name="object 5"/>
            <p:cNvSpPr txBox="1"/>
            <p:nvPr/>
          </p:nvSpPr>
          <p:spPr>
            <a:xfrm>
              <a:off x="9016365" y="3393084"/>
              <a:ext cx="442595" cy="1030605"/>
            </a:xfrm>
            <a:prstGeom prst="rect">
              <a:avLst/>
            </a:prstGeom>
          </p:spPr>
          <p:txBody>
            <a:bodyPr vert="horz" wrap="square" lIns="0" tIns="11430" rIns="0" bIns="0" rtlCol="0">
              <a:spAutoFit/>
            </a:bodyPr>
            <a:lstStyle/>
            <a:p>
              <a:pPr marL="12700">
                <a:lnSpc>
                  <a:spcPct val="100000"/>
                </a:lnSpc>
                <a:spcBef>
                  <a:spcPts val="90"/>
                </a:spcBef>
              </a:pPr>
              <a:r>
                <a:rPr sz="6600" spc="-5" dirty="0">
                  <a:solidFill>
                    <a:srgbClr val="7E7E7E"/>
                  </a:solidFill>
                  <a:latin typeface="Calibri"/>
                  <a:cs typeface="Calibri"/>
                </a:rPr>
                <a:t>+</a:t>
              </a:r>
              <a:endParaRPr sz="6600">
                <a:latin typeface="Calibri"/>
                <a:cs typeface="Calibri"/>
              </a:endParaRPr>
            </a:p>
          </p:txBody>
        </p:sp>
        <p:sp>
          <p:nvSpPr>
            <p:cNvPr id="6" name="object 6"/>
            <p:cNvSpPr/>
            <p:nvPr/>
          </p:nvSpPr>
          <p:spPr>
            <a:xfrm>
              <a:off x="1170432" y="4215383"/>
              <a:ext cx="836676" cy="67665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870610" y="3354753"/>
              <a:ext cx="1353820" cy="748030"/>
            </a:xfrm>
            <a:prstGeom prst="rect">
              <a:avLst/>
            </a:prstGeom>
          </p:spPr>
          <p:txBody>
            <a:bodyPr vert="horz" wrap="square" lIns="0" tIns="59690" rIns="0" bIns="0" rtlCol="0">
              <a:spAutoFit/>
            </a:bodyPr>
            <a:lstStyle/>
            <a:p>
              <a:pPr algn="ctr">
                <a:lnSpc>
                  <a:spcPct val="100000"/>
                </a:lnSpc>
                <a:spcBef>
                  <a:spcPts val="470"/>
                </a:spcBef>
              </a:pPr>
              <a:r>
                <a:rPr sz="2050" b="1" spc="10" dirty="0">
                  <a:solidFill>
                    <a:srgbClr val="050505"/>
                  </a:solidFill>
                  <a:latin typeface="Segoe UI Semibold"/>
                  <a:cs typeface="Segoe UI Semibold"/>
                </a:rPr>
                <a:t>AGILE</a:t>
              </a:r>
              <a:endParaRPr sz="2050">
                <a:latin typeface="Segoe UI Semibold"/>
                <a:cs typeface="Segoe UI Semibold"/>
              </a:endParaRPr>
            </a:p>
            <a:p>
              <a:pPr algn="ctr">
                <a:lnSpc>
                  <a:spcPct val="100000"/>
                </a:lnSpc>
                <a:spcBef>
                  <a:spcPts val="335"/>
                </a:spcBef>
              </a:pPr>
              <a:r>
                <a:rPr sz="2100" b="1" spc="-20" dirty="0">
                  <a:solidFill>
                    <a:srgbClr val="050505"/>
                  </a:solidFill>
                  <a:latin typeface="Segoe UI Semibold"/>
                  <a:cs typeface="Segoe UI Semibold"/>
                </a:rPr>
                <a:t>PLANNING</a:t>
              </a:r>
              <a:endParaRPr sz="2100">
                <a:latin typeface="Segoe UI Semibold"/>
                <a:cs typeface="Segoe UI Semibold"/>
              </a:endParaRPr>
            </a:p>
          </p:txBody>
        </p:sp>
        <p:sp>
          <p:nvSpPr>
            <p:cNvPr id="8" name="object 8"/>
            <p:cNvSpPr/>
            <p:nvPr/>
          </p:nvSpPr>
          <p:spPr>
            <a:xfrm>
              <a:off x="473201" y="2955797"/>
              <a:ext cx="2185670" cy="2185670"/>
            </a:xfrm>
            <a:custGeom>
              <a:avLst/>
              <a:gdLst/>
              <a:ahLst/>
              <a:cxnLst/>
              <a:rect l="l" t="t" r="r" b="b"/>
              <a:pathLst>
                <a:path w="2185670" h="2185670">
                  <a:moveTo>
                    <a:pt x="0" y="1092708"/>
                  </a:moveTo>
                  <a:lnTo>
                    <a:pt x="1064" y="1044033"/>
                  </a:lnTo>
                  <a:lnTo>
                    <a:pt x="4229" y="995903"/>
                  </a:lnTo>
                  <a:lnTo>
                    <a:pt x="9448" y="948363"/>
                  </a:lnTo>
                  <a:lnTo>
                    <a:pt x="16679" y="901458"/>
                  </a:lnTo>
                  <a:lnTo>
                    <a:pt x="25876" y="855231"/>
                  </a:lnTo>
                  <a:lnTo>
                    <a:pt x="36995" y="809727"/>
                  </a:lnTo>
                  <a:lnTo>
                    <a:pt x="49991" y="764990"/>
                  </a:lnTo>
                  <a:lnTo>
                    <a:pt x="64821" y="721065"/>
                  </a:lnTo>
                  <a:lnTo>
                    <a:pt x="81440" y="677997"/>
                  </a:lnTo>
                  <a:lnTo>
                    <a:pt x="99803" y="635829"/>
                  </a:lnTo>
                  <a:lnTo>
                    <a:pt x="119866" y="594606"/>
                  </a:lnTo>
                  <a:lnTo>
                    <a:pt x="141585" y="554372"/>
                  </a:lnTo>
                  <a:lnTo>
                    <a:pt x="164915" y="515173"/>
                  </a:lnTo>
                  <a:lnTo>
                    <a:pt x="189812" y="477051"/>
                  </a:lnTo>
                  <a:lnTo>
                    <a:pt x="216231" y="440053"/>
                  </a:lnTo>
                  <a:lnTo>
                    <a:pt x="244128" y="404221"/>
                  </a:lnTo>
                  <a:lnTo>
                    <a:pt x="273458" y="369601"/>
                  </a:lnTo>
                  <a:lnTo>
                    <a:pt x="304177" y="336237"/>
                  </a:lnTo>
                  <a:lnTo>
                    <a:pt x="336242" y="304173"/>
                  </a:lnTo>
                  <a:lnTo>
                    <a:pt x="369606" y="273454"/>
                  </a:lnTo>
                  <a:lnTo>
                    <a:pt x="404226" y="244124"/>
                  </a:lnTo>
                  <a:lnTo>
                    <a:pt x="440058" y="216227"/>
                  </a:lnTo>
                  <a:lnTo>
                    <a:pt x="477057" y="189808"/>
                  </a:lnTo>
                  <a:lnTo>
                    <a:pt x="515178" y="164912"/>
                  </a:lnTo>
                  <a:lnTo>
                    <a:pt x="554378" y="141582"/>
                  </a:lnTo>
                  <a:lnTo>
                    <a:pt x="594612" y="119864"/>
                  </a:lnTo>
                  <a:lnTo>
                    <a:pt x="635834" y="99801"/>
                  </a:lnTo>
                  <a:lnTo>
                    <a:pt x="678002" y="81438"/>
                  </a:lnTo>
                  <a:lnTo>
                    <a:pt x="721070" y="64820"/>
                  </a:lnTo>
                  <a:lnTo>
                    <a:pt x="764995" y="49990"/>
                  </a:lnTo>
                  <a:lnTo>
                    <a:pt x="809731" y="36994"/>
                  </a:lnTo>
                  <a:lnTo>
                    <a:pt x="855235" y="25875"/>
                  </a:lnTo>
                  <a:lnTo>
                    <a:pt x="901461" y="16678"/>
                  </a:lnTo>
                  <a:lnTo>
                    <a:pt x="948366" y="9448"/>
                  </a:lnTo>
                  <a:lnTo>
                    <a:pt x="995905" y="4228"/>
                  </a:lnTo>
                  <a:lnTo>
                    <a:pt x="1044034" y="1064"/>
                  </a:lnTo>
                  <a:lnTo>
                    <a:pt x="1092708" y="0"/>
                  </a:lnTo>
                  <a:lnTo>
                    <a:pt x="1141382" y="1064"/>
                  </a:lnTo>
                  <a:lnTo>
                    <a:pt x="1189512" y="4228"/>
                  </a:lnTo>
                  <a:lnTo>
                    <a:pt x="1237052" y="9448"/>
                  </a:lnTo>
                  <a:lnTo>
                    <a:pt x="1283957" y="16678"/>
                  </a:lnTo>
                  <a:lnTo>
                    <a:pt x="1330184" y="25875"/>
                  </a:lnTo>
                  <a:lnTo>
                    <a:pt x="1375688" y="36994"/>
                  </a:lnTo>
                  <a:lnTo>
                    <a:pt x="1420425" y="49990"/>
                  </a:lnTo>
                  <a:lnTo>
                    <a:pt x="1464350" y="64820"/>
                  </a:lnTo>
                  <a:lnTo>
                    <a:pt x="1507418" y="81438"/>
                  </a:lnTo>
                  <a:lnTo>
                    <a:pt x="1549586" y="99801"/>
                  </a:lnTo>
                  <a:lnTo>
                    <a:pt x="1590809" y="119864"/>
                  </a:lnTo>
                  <a:lnTo>
                    <a:pt x="1631043" y="141582"/>
                  </a:lnTo>
                  <a:lnTo>
                    <a:pt x="1670242" y="164912"/>
                  </a:lnTo>
                  <a:lnTo>
                    <a:pt x="1708364" y="189808"/>
                  </a:lnTo>
                  <a:lnTo>
                    <a:pt x="1745362" y="216227"/>
                  </a:lnTo>
                  <a:lnTo>
                    <a:pt x="1781194" y="244124"/>
                  </a:lnTo>
                  <a:lnTo>
                    <a:pt x="1815814" y="273454"/>
                  </a:lnTo>
                  <a:lnTo>
                    <a:pt x="1849178" y="304173"/>
                  </a:lnTo>
                  <a:lnTo>
                    <a:pt x="1881242" y="336237"/>
                  </a:lnTo>
                  <a:lnTo>
                    <a:pt x="1911961" y="369601"/>
                  </a:lnTo>
                  <a:lnTo>
                    <a:pt x="1941291" y="404221"/>
                  </a:lnTo>
                  <a:lnTo>
                    <a:pt x="1969188" y="440053"/>
                  </a:lnTo>
                  <a:lnTo>
                    <a:pt x="1995607" y="477051"/>
                  </a:lnTo>
                  <a:lnTo>
                    <a:pt x="2020503" y="515173"/>
                  </a:lnTo>
                  <a:lnTo>
                    <a:pt x="2043833" y="554372"/>
                  </a:lnTo>
                  <a:lnTo>
                    <a:pt x="2065551" y="594606"/>
                  </a:lnTo>
                  <a:lnTo>
                    <a:pt x="2085614" y="635829"/>
                  </a:lnTo>
                  <a:lnTo>
                    <a:pt x="2103977" y="677997"/>
                  </a:lnTo>
                  <a:lnTo>
                    <a:pt x="2120595" y="721065"/>
                  </a:lnTo>
                  <a:lnTo>
                    <a:pt x="2135425" y="764990"/>
                  </a:lnTo>
                  <a:lnTo>
                    <a:pt x="2148421" y="809727"/>
                  </a:lnTo>
                  <a:lnTo>
                    <a:pt x="2159540" y="855231"/>
                  </a:lnTo>
                  <a:lnTo>
                    <a:pt x="2168737" y="901458"/>
                  </a:lnTo>
                  <a:lnTo>
                    <a:pt x="2175967" y="948363"/>
                  </a:lnTo>
                  <a:lnTo>
                    <a:pt x="2181187" y="995903"/>
                  </a:lnTo>
                  <a:lnTo>
                    <a:pt x="2184351" y="1044033"/>
                  </a:lnTo>
                  <a:lnTo>
                    <a:pt x="2185416" y="1092708"/>
                  </a:lnTo>
                  <a:lnTo>
                    <a:pt x="2184351" y="1141382"/>
                  </a:lnTo>
                  <a:lnTo>
                    <a:pt x="2181187" y="1189512"/>
                  </a:lnTo>
                  <a:lnTo>
                    <a:pt x="2175967" y="1237052"/>
                  </a:lnTo>
                  <a:lnTo>
                    <a:pt x="2168737" y="1283957"/>
                  </a:lnTo>
                  <a:lnTo>
                    <a:pt x="2159540" y="1330184"/>
                  </a:lnTo>
                  <a:lnTo>
                    <a:pt x="2148421" y="1375688"/>
                  </a:lnTo>
                  <a:lnTo>
                    <a:pt x="2135425" y="1420425"/>
                  </a:lnTo>
                  <a:lnTo>
                    <a:pt x="2120595" y="1464350"/>
                  </a:lnTo>
                  <a:lnTo>
                    <a:pt x="2103977" y="1507418"/>
                  </a:lnTo>
                  <a:lnTo>
                    <a:pt x="2085614" y="1549586"/>
                  </a:lnTo>
                  <a:lnTo>
                    <a:pt x="2065551" y="1590809"/>
                  </a:lnTo>
                  <a:lnTo>
                    <a:pt x="2043833" y="1631043"/>
                  </a:lnTo>
                  <a:lnTo>
                    <a:pt x="2020503" y="1670242"/>
                  </a:lnTo>
                  <a:lnTo>
                    <a:pt x="1995607" y="1708364"/>
                  </a:lnTo>
                  <a:lnTo>
                    <a:pt x="1969188" y="1745362"/>
                  </a:lnTo>
                  <a:lnTo>
                    <a:pt x="1941291" y="1781194"/>
                  </a:lnTo>
                  <a:lnTo>
                    <a:pt x="1911961" y="1815814"/>
                  </a:lnTo>
                  <a:lnTo>
                    <a:pt x="1881242" y="1849178"/>
                  </a:lnTo>
                  <a:lnTo>
                    <a:pt x="1849178" y="1881242"/>
                  </a:lnTo>
                  <a:lnTo>
                    <a:pt x="1815814" y="1911961"/>
                  </a:lnTo>
                  <a:lnTo>
                    <a:pt x="1781194" y="1941291"/>
                  </a:lnTo>
                  <a:lnTo>
                    <a:pt x="1745362" y="1969188"/>
                  </a:lnTo>
                  <a:lnTo>
                    <a:pt x="1708364" y="1995607"/>
                  </a:lnTo>
                  <a:lnTo>
                    <a:pt x="1670242" y="2020503"/>
                  </a:lnTo>
                  <a:lnTo>
                    <a:pt x="1631043" y="2043833"/>
                  </a:lnTo>
                  <a:lnTo>
                    <a:pt x="1590809" y="2065551"/>
                  </a:lnTo>
                  <a:lnTo>
                    <a:pt x="1549586" y="2085614"/>
                  </a:lnTo>
                  <a:lnTo>
                    <a:pt x="1507418" y="2103977"/>
                  </a:lnTo>
                  <a:lnTo>
                    <a:pt x="1464350" y="2120595"/>
                  </a:lnTo>
                  <a:lnTo>
                    <a:pt x="1420425" y="2135425"/>
                  </a:lnTo>
                  <a:lnTo>
                    <a:pt x="1375688" y="2148421"/>
                  </a:lnTo>
                  <a:lnTo>
                    <a:pt x="1330184" y="2159540"/>
                  </a:lnTo>
                  <a:lnTo>
                    <a:pt x="1283957" y="2168737"/>
                  </a:lnTo>
                  <a:lnTo>
                    <a:pt x="1237052" y="2175967"/>
                  </a:lnTo>
                  <a:lnTo>
                    <a:pt x="1189512" y="2181187"/>
                  </a:lnTo>
                  <a:lnTo>
                    <a:pt x="1141382" y="2184351"/>
                  </a:lnTo>
                  <a:lnTo>
                    <a:pt x="1092708" y="2185416"/>
                  </a:lnTo>
                  <a:lnTo>
                    <a:pt x="1044034" y="2184351"/>
                  </a:lnTo>
                  <a:lnTo>
                    <a:pt x="995905" y="2181187"/>
                  </a:lnTo>
                  <a:lnTo>
                    <a:pt x="948366" y="2175967"/>
                  </a:lnTo>
                  <a:lnTo>
                    <a:pt x="901461" y="2168737"/>
                  </a:lnTo>
                  <a:lnTo>
                    <a:pt x="855235" y="2159540"/>
                  </a:lnTo>
                  <a:lnTo>
                    <a:pt x="809731" y="2148421"/>
                  </a:lnTo>
                  <a:lnTo>
                    <a:pt x="764995" y="2135425"/>
                  </a:lnTo>
                  <a:lnTo>
                    <a:pt x="721070" y="2120595"/>
                  </a:lnTo>
                  <a:lnTo>
                    <a:pt x="678002" y="2103977"/>
                  </a:lnTo>
                  <a:lnTo>
                    <a:pt x="635834" y="2085614"/>
                  </a:lnTo>
                  <a:lnTo>
                    <a:pt x="594612" y="2065551"/>
                  </a:lnTo>
                  <a:lnTo>
                    <a:pt x="554378" y="2043833"/>
                  </a:lnTo>
                  <a:lnTo>
                    <a:pt x="515178" y="2020503"/>
                  </a:lnTo>
                  <a:lnTo>
                    <a:pt x="477057" y="1995607"/>
                  </a:lnTo>
                  <a:lnTo>
                    <a:pt x="440058" y="1969188"/>
                  </a:lnTo>
                  <a:lnTo>
                    <a:pt x="404226" y="1941291"/>
                  </a:lnTo>
                  <a:lnTo>
                    <a:pt x="369606" y="1911961"/>
                  </a:lnTo>
                  <a:lnTo>
                    <a:pt x="336242" y="1881242"/>
                  </a:lnTo>
                  <a:lnTo>
                    <a:pt x="304177" y="1849178"/>
                  </a:lnTo>
                  <a:lnTo>
                    <a:pt x="273458" y="1815814"/>
                  </a:lnTo>
                  <a:lnTo>
                    <a:pt x="244128" y="1781194"/>
                  </a:lnTo>
                  <a:lnTo>
                    <a:pt x="216231" y="1745362"/>
                  </a:lnTo>
                  <a:lnTo>
                    <a:pt x="189812" y="1708364"/>
                  </a:lnTo>
                  <a:lnTo>
                    <a:pt x="164915" y="1670242"/>
                  </a:lnTo>
                  <a:lnTo>
                    <a:pt x="141585" y="1631043"/>
                  </a:lnTo>
                  <a:lnTo>
                    <a:pt x="119866" y="1590809"/>
                  </a:lnTo>
                  <a:lnTo>
                    <a:pt x="99803" y="1549586"/>
                  </a:lnTo>
                  <a:lnTo>
                    <a:pt x="81440" y="1507418"/>
                  </a:lnTo>
                  <a:lnTo>
                    <a:pt x="64821" y="1464350"/>
                  </a:lnTo>
                  <a:lnTo>
                    <a:pt x="49991" y="1420425"/>
                  </a:lnTo>
                  <a:lnTo>
                    <a:pt x="36995" y="1375688"/>
                  </a:lnTo>
                  <a:lnTo>
                    <a:pt x="25876" y="1330184"/>
                  </a:lnTo>
                  <a:lnTo>
                    <a:pt x="16679" y="1283957"/>
                  </a:lnTo>
                  <a:lnTo>
                    <a:pt x="9448" y="1237052"/>
                  </a:lnTo>
                  <a:lnTo>
                    <a:pt x="4229" y="1189512"/>
                  </a:lnTo>
                  <a:lnTo>
                    <a:pt x="1064" y="1141382"/>
                  </a:lnTo>
                  <a:lnTo>
                    <a:pt x="0" y="1092708"/>
                  </a:lnTo>
                  <a:close/>
                </a:path>
              </a:pathLst>
            </a:custGeom>
            <a:ln w="77724">
              <a:solidFill>
                <a:srgbClr val="53A1D9"/>
              </a:solidFill>
            </a:ln>
          </p:spPr>
          <p:txBody>
            <a:bodyPr wrap="square" lIns="0" tIns="0" rIns="0" bIns="0" rtlCol="0"/>
            <a:lstStyle/>
            <a:p>
              <a:endParaRPr/>
            </a:p>
          </p:txBody>
        </p:sp>
        <p:sp>
          <p:nvSpPr>
            <p:cNvPr id="9" name="object 9"/>
            <p:cNvSpPr txBox="1"/>
            <p:nvPr/>
          </p:nvSpPr>
          <p:spPr>
            <a:xfrm>
              <a:off x="3637279" y="3354753"/>
              <a:ext cx="1877060" cy="748030"/>
            </a:xfrm>
            <a:prstGeom prst="rect">
              <a:avLst/>
            </a:prstGeom>
          </p:spPr>
          <p:txBody>
            <a:bodyPr vert="horz" wrap="square" lIns="0" tIns="59690" rIns="0" bIns="0" rtlCol="0">
              <a:spAutoFit/>
            </a:bodyPr>
            <a:lstStyle/>
            <a:p>
              <a:pPr marL="5080" algn="ctr">
                <a:lnSpc>
                  <a:spcPct val="100000"/>
                </a:lnSpc>
                <a:spcBef>
                  <a:spcPts val="470"/>
                </a:spcBef>
              </a:pPr>
              <a:r>
                <a:rPr sz="2050" b="1" spc="10" dirty="0">
                  <a:solidFill>
                    <a:srgbClr val="050505"/>
                  </a:solidFill>
                  <a:latin typeface="Segoe UI Semibold"/>
                  <a:cs typeface="Segoe UI Semibold"/>
                </a:rPr>
                <a:t>AGILE</a:t>
              </a:r>
              <a:endParaRPr sz="2050">
                <a:latin typeface="Segoe UI Semibold"/>
                <a:cs typeface="Segoe UI Semibold"/>
              </a:endParaRPr>
            </a:p>
            <a:p>
              <a:pPr algn="ctr">
                <a:lnSpc>
                  <a:spcPct val="100000"/>
                </a:lnSpc>
                <a:spcBef>
                  <a:spcPts val="335"/>
                </a:spcBef>
              </a:pPr>
              <a:r>
                <a:rPr sz="2100" b="1" spc="-15" dirty="0">
                  <a:solidFill>
                    <a:srgbClr val="050505"/>
                  </a:solidFill>
                  <a:latin typeface="Segoe UI Semibold"/>
                  <a:cs typeface="Segoe UI Semibold"/>
                </a:rPr>
                <a:t>DEVELOPMENT</a:t>
              </a:r>
              <a:endParaRPr sz="2100">
                <a:latin typeface="Segoe UI Semibold"/>
                <a:cs typeface="Segoe UI Semibold"/>
              </a:endParaRPr>
            </a:p>
          </p:txBody>
        </p:sp>
        <p:grpSp>
          <p:nvGrpSpPr>
            <p:cNvPr id="10" name="object 10"/>
            <p:cNvGrpSpPr/>
            <p:nvPr/>
          </p:nvGrpSpPr>
          <p:grpSpPr>
            <a:xfrm>
              <a:off x="3456432" y="2916935"/>
              <a:ext cx="2263140" cy="2263140"/>
              <a:chOff x="3456432" y="2916935"/>
              <a:chExt cx="2263140" cy="2263140"/>
            </a:xfrm>
          </p:grpSpPr>
          <p:sp>
            <p:nvSpPr>
              <p:cNvPr id="11" name="object 11"/>
              <p:cNvSpPr/>
              <p:nvPr/>
            </p:nvSpPr>
            <p:spPr>
              <a:xfrm>
                <a:off x="3495294" y="2955797"/>
                <a:ext cx="2185670" cy="2185670"/>
              </a:xfrm>
              <a:custGeom>
                <a:avLst/>
                <a:gdLst/>
                <a:ahLst/>
                <a:cxnLst/>
                <a:rect l="l" t="t" r="r" b="b"/>
                <a:pathLst>
                  <a:path w="2185670" h="2185670">
                    <a:moveTo>
                      <a:pt x="0" y="1092708"/>
                    </a:moveTo>
                    <a:lnTo>
                      <a:pt x="1064" y="1044033"/>
                    </a:lnTo>
                    <a:lnTo>
                      <a:pt x="4228" y="995903"/>
                    </a:lnTo>
                    <a:lnTo>
                      <a:pt x="9448" y="948363"/>
                    </a:lnTo>
                    <a:lnTo>
                      <a:pt x="16678" y="901458"/>
                    </a:lnTo>
                    <a:lnTo>
                      <a:pt x="25875" y="855231"/>
                    </a:lnTo>
                    <a:lnTo>
                      <a:pt x="36994" y="809727"/>
                    </a:lnTo>
                    <a:lnTo>
                      <a:pt x="49990" y="764990"/>
                    </a:lnTo>
                    <a:lnTo>
                      <a:pt x="64820" y="721065"/>
                    </a:lnTo>
                    <a:lnTo>
                      <a:pt x="81438" y="677997"/>
                    </a:lnTo>
                    <a:lnTo>
                      <a:pt x="99801" y="635829"/>
                    </a:lnTo>
                    <a:lnTo>
                      <a:pt x="119864" y="594606"/>
                    </a:lnTo>
                    <a:lnTo>
                      <a:pt x="141582" y="554372"/>
                    </a:lnTo>
                    <a:lnTo>
                      <a:pt x="164912" y="515173"/>
                    </a:lnTo>
                    <a:lnTo>
                      <a:pt x="189808" y="477051"/>
                    </a:lnTo>
                    <a:lnTo>
                      <a:pt x="216227" y="440053"/>
                    </a:lnTo>
                    <a:lnTo>
                      <a:pt x="244124" y="404221"/>
                    </a:lnTo>
                    <a:lnTo>
                      <a:pt x="273454" y="369601"/>
                    </a:lnTo>
                    <a:lnTo>
                      <a:pt x="304173" y="336237"/>
                    </a:lnTo>
                    <a:lnTo>
                      <a:pt x="336237" y="304173"/>
                    </a:lnTo>
                    <a:lnTo>
                      <a:pt x="369601" y="273454"/>
                    </a:lnTo>
                    <a:lnTo>
                      <a:pt x="404221" y="244124"/>
                    </a:lnTo>
                    <a:lnTo>
                      <a:pt x="440053" y="216227"/>
                    </a:lnTo>
                    <a:lnTo>
                      <a:pt x="477051" y="189808"/>
                    </a:lnTo>
                    <a:lnTo>
                      <a:pt x="515173" y="164912"/>
                    </a:lnTo>
                    <a:lnTo>
                      <a:pt x="554372" y="141582"/>
                    </a:lnTo>
                    <a:lnTo>
                      <a:pt x="594606" y="119864"/>
                    </a:lnTo>
                    <a:lnTo>
                      <a:pt x="635829" y="99801"/>
                    </a:lnTo>
                    <a:lnTo>
                      <a:pt x="677997" y="81438"/>
                    </a:lnTo>
                    <a:lnTo>
                      <a:pt x="721065" y="64820"/>
                    </a:lnTo>
                    <a:lnTo>
                      <a:pt x="764990" y="49990"/>
                    </a:lnTo>
                    <a:lnTo>
                      <a:pt x="809727" y="36994"/>
                    </a:lnTo>
                    <a:lnTo>
                      <a:pt x="855231" y="25875"/>
                    </a:lnTo>
                    <a:lnTo>
                      <a:pt x="901458" y="16678"/>
                    </a:lnTo>
                    <a:lnTo>
                      <a:pt x="948363" y="9448"/>
                    </a:lnTo>
                    <a:lnTo>
                      <a:pt x="995903" y="4228"/>
                    </a:lnTo>
                    <a:lnTo>
                      <a:pt x="1044033" y="1064"/>
                    </a:lnTo>
                    <a:lnTo>
                      <a:pt x="1092707" y="0"/>
                    </a:lnTo>
                    <a:lnTo>
                      <a:pt x="1141382" y="1064"/>
                    </a:lnTo>
                    <a:lnTo>
                      <a:pt x="1189512" y="4228"/>
                    </a:lnTo>
                    <a:lnTo>
                      <a:pt x="1237052" y="9448"/>
                    </a:lnTo>
                    <a:lnTo>
                      <a:pt x="1283957" y="16678"/>
                    </a:lnTo>
                    <a:lnTo>
                      <a:pt x="1330184" y="25875"/>
                    </a:lnTo>
                    <a:lnTo>
                      <a:pt x="1375688" y="36994"/>
                    </a:lnTo>
                    <a:lnTo>
                      <a:pt x="1420425" y="49990"/>
                    </a:lnTo>
                    <a:lnTo>
                      <a:pt x="1464350" y="64820"/>
                    </a:lnTo>
                    <a:lnTo>
                      <a:pt x="1507418" y="81438"/>
                    </a:lnTo>
                    <a:lnTo>
                      <a:pt x="1549586" y="99801"/>
                    </a:lnTo>
                    <a:lnTo>
                      <a:pt x="1590809" y="119864"/>
                    </a:lnTo>
                    <a:lnTo>
                      <a:pt x="1631043" y="141582"/>
                    </a:lnTo>
                    <a:lnTo>
                      <a:pt x="1670242" y="164912"/>
                    </a:lnTo>
                    <a:lnTo>
                      <a:pt x="1708364" y="189808"/>
                    </a:lnTo>
                    <a:lnTo>
                      <a:pt x="1745362" y="216227"/>
                    </a:lnTo>
                    <a:lnTo>
                      <a:pt x="1781194" y="244124"/>
                    </a:lnTo>
                    <a:lnTo>
                      <a:pt x="1815814" y="273454"/>
                    </a:lnTo>
                    <a:lnTo>
                      <a:pt x="1849178" y="304173"/>
                    </a:lnTo>
                    <a:lnTo>
                      <a:pt x="1881242" y="336237"/>
                    </a:lnTo>
                    <a:lnTo>
                      <a:pt x="1911961" y="369601"/>
                    </a:lnTo>
                    <a:lnTo>
                      <a:pt x="1941291" y="404221"/>
                    </a:lnTo>
                    <a:lnTo>
                      <a:pt x="1969188" y="440053"/>
                    </a:lnTo>
                    <a:lnTo>
                      <a:pt x="1995607" y="477051"/>
                    </a:lnTo>
                    <a:lnTo>
                      <a:pt x="2020503" y="515173"/>
                    </a:lnTo>
                    <a:lnTo>
                      <a:pt x="2043833" y="554372"/>
                    </a:lnTo>
                    <a:lnTo>
                      <a:pt x="2065551" y="594606"/>
                    </a:lnTo>
                    <a:lnTo>
                      <a:pt x="2085614" y="635829"/>
                    </a:lnTo>
                    <a:lnTo>
                      <a:pt x="2103977" y="677997"/>
                    </a:lnTo>
                    <a:lnTo>
                      <a:pt x="2120595" y="721065"/>
                    </a:lnTo>
                    <a:lnTo>
                      <a:pt x="2135425" y="764990"/>
                    </a:lnTo>
                    <a:lnTo>
                      <a:pt x="2148421" y="809727"/>
                    </a:lnTo>
                    <a:lnTo>
                      <a:pt x="2159540" y="855231"/>
                    </a:lnTo>
                    <a:lnTo>
                      <a:pt x="2168737" y="901458"/>
                    </a:lnTo>
                    <a:lnTo>
                      <a:pt x="2175967" y="948363"/>
                    </a:lnTo>
                    <a:lnTo>
                      <a:pt x="2181187" y="995903"/>
                    </a:lnTo>
                    <a:lnTo>
                      <a:pt x="2184351" y="1044033"/>
                    </a:lnTo>
                    <a:lnTo>
                      <a:pt x="2185416" y="1092708"/>
                    </a:lnTo>
                    <a:lnTo>
                      <a:pt x="2184351" y="1141382"/>
                    </a:lnTo>
                    <a:lnTo>
                      <a:pt x="2181187" y="1189512"/>
                    </a:lnTo>
                    <a:lnTo>
                      <a:pt x="2175967" y="1237052"/>
                    </a:lnTo>
                    <a:lnTo>
                      <a:pt x="2168737" y="1283957"/>
                    </a:lnTo>
                    <a:lnTo>
                      <a:pt x="2159540" y="1330184"/>
                    </a:lnTo>
                    <a:lnTo>
                      <a:pt x="2148421" y="1375688"/>
                    </a:lnTo>
                    <a:lnTo>
                      <a:pt x="2135425" y="1420425"/>
                    </a:lnTo>
                    <a:lnTo>
                      <a:pt x="2120595" y="1464350"/>
                    </a:lnTo>
                    <a:lnTo>
                      <a:pt x="2103977" y="1507418"/>
                    </a:lnTo>
                    <a:lnTo>
                      <a:pt x="2085614" y="1549586"/>
                    </a:lnTo>
                    <a:lnTo>
                      <a:pt x="2065551" y="1590809"/>
                    </a:lnTo>
                    <a:lnTo>
                      <a:pt x="2043833" y="1631043"/>
                    </a:lnTo>
                    <a:lnTo>
                      <a:pt x="2020503" y="1670242"/>
                    </a:lnTo>
                    <a:lnTo>
                      <a:pt x="1995607" y="1708364"/>
                    </a:lnTo>
                    <a:lnTo>
                      <a:pt x="1969188" y="1745362"/>
                    </a:lnTo>
                    <a:lnTo>
                      <a:pt x="1941291" y="1781194"/>
                    </a:lnTo>
                    <a:lnTo>
                      <a:pt x="1911961" y="1815814"/>
                    </a:lnTo>
                    <a:lnTo>
                      <a:pt x="1881242" y="1849178"/>
                    </a:lnTo>
                    <a:lnTo>
                      <a:pt x="1849178" y="1881242"/>
                    </a:lnTo>
                    <a:lnTo>
                      <a:pt x="1815814" y="1911961"/>
                    </a:lnTo>
                    <a:lnTo>
                      <a:pt x="1781194" y="1941291"/>
                    </a:lnTo>
                    <a:lnTo>
                      <a:pt x="1745362" y="1969188"/>
                    </a:lnTo>
                    <a:lnTo>
                      <a:pt x="1708364" y="1995607"/>
                    </a:lnTo>
                    <a:lnTo>
                      <a:pt x="1670242" y="2020503"/>
                    </a:lnTo>
                    <a:lnTo>
                      <a:pt x="1631043" y="2043833"/>
                    </a:lnTo>
                    <a:lnTo>
                      <a:pt x="1590809" y="2065551"/>
                    </a:lnTo>
                    <a:lnTo>
                      <a:pt x="1549586" y="2085614"/>
                    </a:lnTo>
                    <a:lnTo>
                      <a:pt x="1507418" y="2103977"/>
                    </a:lnTo>
                    <a:lnTo>
                      <a:pt x="1464350" y="2120595"/>
                    </a:lnTo>
                    <a:lnTo>
                      <a:pt x="1420425" y="2135425"/>
                    </a:lnTo>
                    <a:lnTo>
                      <a:pt x="1375688" y="2148421"/>
                    </a:lnTo>
                    <a:lnTo>
                      <a:pt x="1330184" y="2159540"/>
                    </a:lnTo>
                    <a:lnTo>
                      <a:pt x="1283957" y="2168737"/>
                    </a:lnTo>
                    <a:lnTo>
                      <a:pt x="1237052" y="2175967"/>
                    </a:lnTo>
                    <a:lnTo>
                      <a:pt x="1189512" y="2181187"/>
                    </a:lnTo>
                    <a:lnTo>
                      <a:pt x="1141382" y="2184351"/>
                    </a:lnTo>
                    <a:lnTo>
                      <a:pt x="1092707" y="2185416"/>
                    </a:lnTo>
                    <a:lnTo>
                      <a:pt x="1044033" y="2184351"/>
                    </a:lnTo>
                    <a:lnTo>
                      <a:pt x="995903" y="2181187"/>
                    </a:lnTo>
                    <a:lnTo>
                      <a:pt x="948363" y="2175967"/>
                    </a:lnTo>
                    <a:lnTo>
                      <a:pt x="901458" y="2168737"/>
                    </a:lnTo>
                    <a:lnTo>
                      <a:pt x="855231" y="2159540"/>
                    </a:lnTo>
                    <a:lnTo>
                      <a:pt x="809727" y="2148421"/>
                    </a:lnTo>
                    <a:lnTo>
                      <a:pt x="764990" y="2135425"/>
                    </a:lnTo>
                    <a:lnTo>
                      <a:pt x="721065" y="2120595"/>
                    </a:lnTo>
                    <a:lnTo>
                      <a:pt x="677997" y="2103977"/>
                    </a:lnTo>
                    <a:lnTo>
                      <a:pt x="635829" y="2085614"/>
                    </a:lnTo>
                    <a:lnTo>
                      <a:pt x="594606" y="2065551"/>
                    </a:lnTo>
                    <a:lnTo>
                      <a:pt x="554372" y="2043833"/>
                    </a:lnTo>
                    <a:lnTo>
                      <a:pt x="515173" y="2020503"/>
                    </a:lnTo>
                    <a:lnTo>
                      <a:pt x="477051" y="1995607"/>
                    </a:lnTo>
                    <a:lnTo>
                      <a:pt x="440053" y="1969188"/>
                    </a:lnTo>
                    <a:lnTo>
                      <a:pt x="404221" y="1941291"/>
                    </a:lnTo>
                    <a:lnTo>
                      <a:pt x="369601" y="1911961"/>
                    </a:lnTo>
                    <a:lnTo>
                      <a:pt x="336237" y="1881242"/>
                    </a:lnTo>
                    <a:lnTo>
                      <a:pt x="304173" y="1849178"/>
                    </a:lnTo>
                    <a:lnTo>
                      <a:pt x="273454" y="1815814"/>
                    </a:lnTo>
                    <a:lnTo>
                      <a:pt x="244124" y="1781194"/>
                    </a:lnTo>
                    <a:lnTo>
                      <a:pt x="216227" y="1745362"/>
                    </a:lnTo>
                    <a:lnTo>
                      <a:pt x="189808" y="1708364"/>
                    </a:lnTo>
                    <a:lnTo>
                      <a:pt x="164912" y="1670242"/>
                    </a:lnTo>
                    <a:lnTo>
                      <a:pt x="141582" y="1631043"/>
                    </a:lnTo>
                    <a:lnTo>
                      <a:pt x="119864" y="1590809"/>
                    </a:lnTo>
                    <a:lnTo>
                      <a:pt x="99801" y="1549586"/>
                    </a:lnTo>
                    <a:lnTo>
                      <a:pt x="81438" y="1507418"/>
                    </a:lnTo>
                    <a:lnTo>
                      <a:pt x="64820" y="1464350"/>
                    </a:lnTo>
                    <a:lnTo>
                      <a:pt x="49990" y="1420425"/>
                    </a:lnTo>
                    <a:lnTo>
                      <a:pt x="36994" y="1375688"/>
                    </a:lnTo>
                    <a:lnTo>
                      <a:pt x="25875" y="1330184"/>
                    </a:lnTo>
                    <a:lnTo>
                      <a:pt x="16678" y="1283957"/>
                    </a:lnTo>
                    <a:lnTo>
                      <a:pt x="9448" y="1237052"/>
                    </a:lnTo>
                    <a:lnTo>
                      <a:pt x="4228" y="1189512"/>
                    </a:lnTo>
                    <a:lnTo>
                      <a:pt x="1064" y="1141382"/>
                    </a:lnTo>
                    <a:lnTo>
                      <a:pt x="0" y="1092708"/>
                    </a:lnTo>
                    <a:close/>
                  </a:path>
                </a:pathLst>
              </a:custGeom>
              <a:ln w="77724">
                <a:solidFill>
                  <a:srgbClr val="67C9D4"/>
                </a:solidFill>
              </a:ln>
            </p:spPr>
            <p:txBody>
              <a:bodyPr wrap="square" lIns="0" tIns="0" rIns="0" bIns="0" rtlCol="0"/>
              <a:lstStyle/>
              <a:p>
                <a:endParaRPr/>
              </a:p>
            </p:txBody>
          </p:sp>
          <p:sp>
            <p:nvSpPr>
              <p:cNvPr id="12" name="object 12"/>
              <p:cNvSpPr/>
              <p:nvPr/>
            </p:nvSpPr>
            <p:spPr>
              <a:xfrm>
                <a:off x="4114800" y="4206239"/>
                <a:ext cx="1001268" cy="676656"/>
              </a:xfrm>
              <a:prstGeom prst="rect">
                <a:avLst/>
              </a:prstGeom>
              <a:blipFill>
                <a:blip r:embed="rId3" cstate="print"/>
                <a:stretch>
                  <a:fillRect/>
                </a:stretch>
              </a:blipFill>
            </p:spPr>
            <p:txBody>
              <a:bodyPr wrap="square" lIns="0" tIns="0" rIns="0" bIns="0" rtlCol="0"/>
              <a:lstStyle/>
              <a:p>
                <a:endParaRPr/>
              </a:p>
            </p:txBody>
          </p:sp>
        </p:grpSp>
        <p:sp>
          <p:nvSpPr>
            <p:cNvPr id="13" name="object 13"/>
            <p:cNvSpPr txBox="1"/>
            <p:nvPr/>
          </p:nvSpPr>
          <p:spPr>
            <a:xfrm>
              <a:off x="7091298" y="3354753"/>
              <a:ext cx="1184910" cy="748030"/>
            </a:xfrm>
            <a:prstGeom prst="rect">
              <a:avLst/>
            </a:prstGeom>
          </p:spPr>
          <p:txBody>
            <a:bodyPr vert="horz" wrap="square" lIns="0" tIns="59690" rIns="0" bIns="0" rtlCol="0">
              <a:spAutoFit/>
            </a:bodyPr>
            <a:lstStyle/>
            <a:p>
              <a:pPr marL="1905" algn="ctr">
                <a:lnSpc>
                  <a:spcPct val="100000"/>
                </a:lnSpc>
                <a:spcBef>
                  <a:spcPts val="470"/>
                </a:spcBef>
              </a:pPr>
              <a:r>
                <a:rPr sz="2050" b="1" spc="10" dirty="0">
                  <a:solidFill>
                    <a:srgbClr val="050505"/>
                  </a:solidFill>
                  <a:latin typeface="Segoe UI Semibold"/>
                  <a:cs typeface="Segoe UI Semibold"/>
                </a:rPr>
                <a:t>AGILE</a:t>
              </a:r>
              <a:endParaRPr sz="2050">
                <a:latin typeface="Segoe UI Semibold"/>
                <a:cs typeface="Segoe UI Semibold"/>
              </a:endParaRPr>
            </a:p>
            <a:p>
              <a:pPr algn="ctr">
                <a:lnSpc>
                  <a:spcPct val="100000"/>
                </a:lnSpc>
                <a:spcBef>
                  <a:spcPts val="335"/>
                </a:spcBef>
              </a:pPr>
              <a:r>
                <a:rPr sz="2100" b="1" spc="-5" dirty="0">
                  <a:solidFill>
                    <a:srgbClr val="050505"/>
                  </a:solidFill>
                  <a:latin typeface="Segoe UI Semibold"/>
                  <a:cs typeface="Segoe UI Semibold"/>
                </a:rPr>
                <a:t>DE</a:t>
              </a:r>
              <a:r>
                <a:rPr sz="2100" b="1" spc="-25" dirty="0">
                  <a:solidFill>
                    <a:srgbClr val="050505"/>
                  </a:solidFill>
                  <a:latin typeface="Segoe UI Semibold"/>
                  <a:cs typeface="Segoe UI Semibold"/>
                </a:rPr>
                <a:t>L</a:t>
              </a:r>
              <a:r>
                <a:rPr sz="2100" b="1" spc="-5" dirty="0">
                  <a:solidFill>
                    <a:srgbClr val="050505"/>
                  </a:solidFill>
                  <a:latin typeface="Segoe UI Semibold"/>
                  <a:cs typeface="Segoe UI Semibold"/>
                </a:rPr>
                <a:t>I</a:t>
              </a:r>
              <a:r>
                <a:rPr sz="2100" b="1" spc="-20" dirty="0">
                  <a:solidFill>
                    <a:srgbClr val="050505"/>
                  </a:solidFill>
                  <a:latin typeface="Segoe UI Semibold"/>
                  <a:cs typeface="Segoe UI Semibold"/>
                </a:rPr>
                <a:t>V</a:t>
              </a:r>
              <a:r>
                <a:rPr sz="2100" b="1" spc="-5" dirty="0">
                  <a:solidFill>
                    <a:srgbClr val="050505"/>
                  </a:solidFill>
                  <a:latin typeface="Segoe UI Semibold"/>
                  <a:cs typeface="Segoe UI Semibold"/>
                </a:rPr>
                <a:t>E</a:t>
              </a:r>
              <a:r>
                <a:rPr sz="2100" b="1" spc="-20" dirty="0">
                  <a:solidFill>
                    <a:srgbClr val="050505"/>
                  </a:solidFill>
                  <a:latin typeface="Segoe UI Semibold"/>
                  <a:cs typeface="Segoe UI Semibold"/>
                </a:rPr>
                <a:t>R</a:t>
              </a:r>
              <a:r>
                <a:rPr sz="2100" b="1" spc="-10" dirty="0">
                  <a:solidFill>
                    <a:srgbClr val="050505"/>
                  </a:solidFill>
                  <a:latin typeface="Segoe UI Semibold"/>
                  <a:cs typeface="Segoe UI Semibold"/>
                </a:rPr>
                <a:t>Y</a:t>
              </a:r>
              <a:endParaRPr sz="2100">
                <a:latin typeface="Segoe UI Semibold"/>
                <a:cs typeface="Segoe UI Semibold"/>
              </a:endParaRPr>
            </a:p>
          </p:txBody>
        </p:sp>
        <p:sp>
          <p:nvSpPr>
            <p:cNvPr id="14" name="object 14"/>
            <p:cNvSpPr/>
            <p:nvPr/>
          </p:nvSpPr>
          <p:spPr>
            <a:xfrm>
              <a:off x="6585966" y="2955797"/>
              <a:ext cx="2185670" cy="2185670"/>
            </a:xfrm>
            <a:custGeom>
              <a:avLst/>
              <a:gdLst/>
              <a:ahLst/>
              <a:cxnLst/>
              <a:rect l="l" t="t" r="r" b="b"/>
              <a:pathLst>
                <a:path w="2185670" h="2185670">
                  <a:moveTo>
                    <a:pt x="0" y="1092708"/>
                  </a:moveTo>
                  <a:lnTo>
                    <a:pt x="1064" y="1044033"/>
                  </a:lnTo>
                  <a:lnTo>
                    <a:pt x="4228" y="995903"/>
                  </a:lnTo>
                  <a:lnTo>
                    <a:pt x="9448" y="948363"/>
                  </a:lnTo>
                  <a:lnTo>
                    <a:pt x="16678" y="901458"/>
                  </a:lnTo>
                  <a:lnTo>
                    <a:pt x="25875" y="855231"/>
                  </a:lnTo>
                  <a:lnTo>
                    <a:pt x="36994" y="809727"/>
                  </a:lnTo>
                  <a:lnTo>
                    <a:pt x="49990" y="764990"/>
                  </a:lnTo>
                  <a:lnTo>
                    <a:pt x="64820" y="721065"/>
                  </a:lnTo>
                  <a:lnTo>
                    <a:pt x="81438" y="677997"/>
                  </a:lnTo>
                  <a:lnTo>
                    <a:pt x="99801" y="635829"/>
                  </a:lnTo>
                  <a:lnTo>
                    <a:pt x="119864" y="594606"/>
                  </a:lnTo>
                  <a:lnTo>
                    <a:pt x="141582" y="554372"/>
                  </a:lnTo>
                  <a:lnTo>
                    <a:pt x="164912" y="515173"/>
                  </a:lnTo>
                  <a:lnTo>
                    <a:pt x="189808" y="477051"/>
                  </a:lnTo>
                  <a:lnTo>
                    <a:pt x="216227" y="440053"/>
                  </a:lnTo>
                  <a:lnTo>
                    <a:pt x="244124" y="404221"/>
                  </a:lnTo>
                  <a:lnTo>
                    <a:pt x="273454" y="369601"/>
                  </a:lnTo>
                  <a:lnTo>
                    <a:pt x="304173" y="336237"/>
                  </a:lnTo>
                  <a:lnTo>
                    <a:pt x="336237" y="304173"/>
                  </a:lnTo>
                  <a:lnTo>
                    <a:pt x="369601" y="273454"/>
                  </a:lnTo>
                  <a:lnTo>
                    <a:pt x="404221" y="244124"/>
                  </a:lnTo>
                  <a:lnTo>
                    <a:pt x="440053" y="216227"/>
                  </a:lnTo>
                  <a:lnTo>
                    <a:pt x="477051" y="189808"/>
                  </a:lnTo>
                  <a:lnTo>
                    <a:pt x="515173" y="164912"/>
                  </a:lnTo>
                  <a:lnTo>
                    <a:pt x="554372" y="141582"/>
                  </a:lnTo>
                  <a:lnTo>
                    <a:pt x="594606" y="119864"/>
                  </a:lnTo>
                  <a:lnTo>
                    <a:pt x="635829" y="99801"/>
                  </a:lnTo>
                  <a:lnTo>
                    <a:pt x="677997" y="81438"/>
                  </a:lnTo>
                  <a:lnTo>
                    <a:pt x="721065" y="64820"/>
                  </a:lnTo>
                  <a:lnTo>
                    <a:pt x="764990" y="49990"/>
                  </a:lnTo>
                  <a:lnTo>
                    <a:pt x="809727" y="36994"/>
                  </a:lnTo>
                  <a:lnTo>
                    <a:pt x="855231" y="25875"/>
                  </a:lnTo>
                  <a:lnTo>
                    <a:pt x="901458" y="16678"/>
                  </a:lnTo>
                  <a:lnTo>
                    <a:pt x="948363" y="9448"/>
                  </a:lnTo>
                  <a:lnTo>
                    <a:pt x="995903" y="4228"/>
                  </a:lnTo>
                  <a:lnTo>
                    <a:pt x="1044033" y="1064"/>
                  </a:lnTo>
                  <a:lnTo>
                    <a:pt x="1092707" y="0"/>
                  </a:lnTo>
                  <a:lnTo>
                    <a:pt x="1141382" y="1064"/>
                  </a:lnTo>
                  <a:lnTo>
                    <a:pt x="1189512" y="4228"/>
                  </a:lnTo>
                  <a:lnTo>
                    <a:pt x="1237052" y="9448"/>
                  </a:lnTo>
                  <a:lnTo>
                    <a:pt x="1283957" y="16678"/>
                  </a:lnTo>
                  <a:lnTo>
                    <a:pt x="1330184" y="25875"/>
                  </a:lnTo>
                  <a:lnTo>
                    <a:pt x="1375688" y="36994"/>
                  </a:lnTo>
                  <a:lnTo>
                    <a:pt x="1420425" y="49990"/>
                  </a:lnTo>
                  <a:lnTo>
                    <a:pt x="1464350" y="64820"/>
                  </a:lnTo>
                  <a:lnTo>
                    <a:pt x="1507418" y="81438"/>
                  </a:lnTo>
                  <a:lnTo>
                    <a:pt x="1549586" y="99801"/>
                  </a:lnTo>
                  <a:lnTo>
                    <a:pt x="1590809" y="119864"/>
                  </a:lnTo>
                  <a:lnTo>
                    <a:pt x="1631043" y="141582"/>
                  </a:lnTo>
                  <a:lnTo>
                    <a:pt x="1670242" y="164912"/>
                  </a:lnTo>
                  <a:lnTo>
                    <a:pt x="1708364" y="189808"/>
                  </a:lnTo>
                  <a:lnTo>
                    <a:pt x="1745362" y="216227"/>
                  </a:lnTo>
                  <a:lnTo>
                    <a:pt x="1781194" y="244124"/>
                  </a:lnTo>
                  <a:lnTo>
                    <a:pt x="1815814" y="273454"/>
                  </a:lnTo>
                  <a:lnTo>
                    <a:pt x="1849178" y="304173"/>
                  </a:lnTo>
                  <a:lnTo>
                    <a:pt x="1881242" y="336237"/>
                  </a:lnTo>
                  <a:lnTo>
                    <a:pt x="1911961" y="369601"/>
                  </a:lnTo>
                  <a:lnTo>
                    <a:pt x="1941291" y="404221"/>
                  </a:lnTo>
                  <a:lnTo>
                    <a:pt x="1969188" y="440053"/>
                  </a:lnTo>
                  <a:lnTo>
                    <a:pt x="1995607" y="477051"/>
                  </a:lnTo>
                  <a:lnTo>
                    <a:pt x="2020503" y="515173"/>
                  </a:lnTo>
                  <a:lnTo>
                    <a:pt x="2043833" y="554372"/>
                  </a:lnTo>
                  <a:lnTo>
                    <a:pt x="2065551" y="594606"/>
                  </a:lnTo>
                  <a:lnTo>
                    <a:pt x="2085614" y="635829"/>
                  </a:lnTo>
                  <a:lnTo>
                    <a:pt x="2103977" y="677997"/>
                  </a:lnTo>
                  <a:lnTo>
                    <a:pt x="2120595" y="721065"/>
                  </a:lnTo>
                  <a:lnTo>
                    <a:pt x="2135425" y="764990"/>
                  </a:lnTo>
                  <a:lnTo>
                    <a:pt x="2148421" y="809727"/>
                  </a:lnTo>
                  <a:lnTo>
                    <a:pt x="2159540" y="855231"/>
                  </a:lnTo>
                  <a:lnTo>
                    <a:pt x="2168737" y="901458"/>
                  </a:lnTo>
                  <a:lnTo>
                    <a:pt x="2175967" y="948363"/>
                  </a:lnTo>
                  <a:lnTo>
                    <a:pt x="2181187" y="995903"/>
                  </a:lnTo>
                  <a:lnTo>
                    <a:pt x="2184351" y="1044033"/>
                  </a:lnTo>
                  <a:lnTo>
                    <a:pt x="2185415" y="1092708"/>
                  </a:lnTo>
                  <a:lnTo>
                    <a:pt x="2184351" y="1141382"/>
                  </a:lnTo>
                  <a:lnTo>
                    <a:pt x="2181187" y="1189512"/>
                  </a:lnTo>
                  <a:lnTo>
                    <a:pt x="2175967" y="1237052"/>
                  </a:lnTo>
                  <a:lnTo>
                    <a:pt x="2168737" y="1283957"/>
                  </a:lnTo>
                  <a:lnTo>
                    <a:pt x="2159540" y="1330184"/>
                  </a:lnTo>
                  <a:lnTo>
                    <a:pt x="2148421" y="1375688"/>
                  </a:lnTo>
                  <a:lnTo>
                    <a:pt x="2135425" y="1420425"/>
                  </a:lnTo>
                  <a:lnTo>
                    <a:pt x="2120595" y="1464350"/>
                  </a:lnTo>
                  <a:lnTo>
                    <a:pt x="2103977" y="1507418"/>
                  </a:lnTo>
                  <a:lnTo>
                    <a:pt x="2085614" y="1549586"/>
                  </a:lnTo>
                  <a:lnTo>
                    <a:pt x="2065551" y="1590809"/>
                  </a:lnTo>
                  <a:lnTo>
                    <a:pt x="2043833" y="1631043"/>
                  </a:lnTo>
                  <a:lnTo>
                    <a:pt x="2020503" y="1670242"/>
                  </a:lnTo>
                  <a:lnTo>
                    <a:pt x="1995607" y="1708364"/>
                  </a:lnTo>
                  <a:lnTo>
                    <a:pt x="1969188" y="1745362"/>
                  </a:lnTo>
                  <a:lnTo>
                    <a:pt x="1941291" y="1781194"/>
                  </a:lnTo>
                  <a:lnTo>
                    <a:pt x="1911961" y="1815814"/>
                  </a:lnTo>
                  <a:lnTo>
                    <a:pt x="1881242" y="1849178"/>
                  </a:lnTo>
                  <a:lnTo>
                    <a:pt x="1849178" y="1881242"/>
                  </a:lnTo>
                  <a:lnTo>
                    <a:pt x="1815814" y="1911961"/>
                  </a:lnTo>
                  <a:lnTo>
                    <a:pt x="1781194" y="1941291"/>
                  </a:lnTo>
                  <a:lnTo>
                    <a:pt x="1745362" y="1969188"/>
                  </a:lnTo>
                  <a:lnTo>
                    <a:pt x="1708364" y="1995607"/>
                  </a:lnTo>
                  <a:lnTo>
                    <a:pt x="1670242" y="2020503"/>
                  </a:lnTo>
                  <a:lnTo>
                    <a:pt x="1631043" y="2043833"/>
                  </a:lnTo>
                  <a:lnTo>
                    <a:pt x="1590809" y="2065551"/>
                  </a:lnTo>
                  <a:lnTo>
                    <a:pt x="1549586" y="2085614"/>
                  </a:lnTo>
                  <a:lnTo>
                    <a:pt x="1507418" y="2103977"/>
                  </a:lnTo>
                  <a:lnTo>
                    <a:pt x="1464350" y="2120595"/>
                  </a:lnTo>
                  <a:lnTo>
                    <a:pt x="1420425" y="2135425"/>
                  </a:lnTo>
                  <a:lnTo>
                    <a:pt x="1375688" y="2148421"/>
                  </a:lnTo>
                  <a:lnTo>
                    <a:pt x="1330184" y="2159540"/>
                  </a:lnTo>
                  <a:lnTo>
                    <a:pt x="1283957" y="2168737"/>
                  </a:lnTo>
                  <a:lnTo>
                    <a:pt x="1237052" y="2175967"/>
                  </a:lnTo>
                  <a:lnTo>
                    <a:pt x="1189512" y="2181187"/>
                  </a:lnTo>
                  <a:lnTo>
                    <a:pt x="1141382" y="2184351"/>
                  </a:lnTo>
                  <a:lnTo>
                    <a:pt x="1092707" y="2185416"/>
                  </a:lnTo>
                  <a:lnTo>
                    <a:pt x="1044033" y="2184351"/>
                  </a:lnTo>
                  <a:lnTo>
                    <a:pt x="995903" y="2181187"/>
                  </a:lnTo>
                  <a:lnTo>
                    <a:pt x="948363" y="2175967"/>
                  </a:lnTo>
                  <a:lnTo>
                    <a:pt x="901458" y="2168737"/>
                  </a:lnTo>
                  <a:lnTo>
                    <a:pt x="855231" y="2159540"/>
                  </a:lnTo>
                  <a:lnTo>
                    <a:pt x="809727" y="2148421"/>
                  </a:lnTo>
                  <a:lnTo>
                    <a:pt x="764990" y="2135425"/>
                  </a:lnTo>
                  <a:lnTo>
                    <a:pt x="721065" y="2120595"/>
                  </a:lnTo>
                  <a:lnTo>
                    <a:pt x="677997" y="2103977"/>
                  </a:lnTo>
                  <a:lnTo>
                    <a:pt x="635829" y="2085614"/>
                  </a:lnTo>
                  <a:lnTo>
                    <a:pt x="594606" y="2065551"/>
                  </a:lnTo>
                  <a:lnTo>
                    <a:pt x="554372" y="2043833"/>
                  </a:lnTo>
                  <a:lnTo>
                    <a:pt x="515173" y="2020503"/>
                  </a:lnTo>
                  <a:lnTo>
                    <a:pt x="477051" y="1995607"/>
                  </a:lnTo>
                  <a:lnTo>
                    <a:pt x="440053" y="1969188"/>
                  </a:lnTo>
                  <a:lnTo>
                    <a:pt x="404221" y="1941291"/>
                  </a:lnTo>
                  <a:lnTo>
                    <a:pt x="369601" y="1911961"/>
                  </a:lnTo>
                  <a:lnTo>
                    <a:pt x="336237" y="1881242"/>
                  </a:lnTo>
                  <a:lnTo>
                    <a:pt x="304173" y="1849178"/>
                  </a:lnTo>
                  <a:lnTo>
                    <a:pt x="273454" y="1815814"/>
                  </a:lnTo>
                  <a:lnTo>
                    <a:pt x="244124" y="1781194"/>
                  </a:lnTo>
                  <a:lnTo>
                    <a:pt x="216227" y="1745362"/>
                  </a:lnTo>
                  <a:lnTo>
                    <a:pt x="189808" y="1708364"/>
                  </a:lnTo>
                  <a:lnTo>
                    <a:pt x="164912" y="1670242"/>
                  </a:lnTo>
                  <a:lnTo>
                    <a:pt x="141582" y="1631043"/>
                  </a:lnTo>
                  <a:lnTo>
                    <a:pt x="119864" y="1590809"/>
                  </a:lnTo>
                  <a:lnTo>
                    <a:pt x="99801" y="1549586"/>
                  </a:lnTo>
                  <a:lnTo>
                    <a:pt x="81438" y="1507418"/>
                  </a:lnTo>
                  <a:lnTo>
                    <a:pt x="64820" y="1464350"/>
                  </a:lnTo>
                  <a:lnTo>
                    <a:pt x="49990" y="1420425"/>
                  </a:lnTo>
                  <a:lnTo>
                    <a:pt x="36994" y="1375688"/>
                  </a:lnTo>
                  <a:lnTo>
                    <a:pt x="25875" y="1330184"/>
                  </a:lnTo>
                  <a:lnTo>
                    <a:pt x="16678" y="1283957"/>
                  </a:lnTo>
                  <a:lnTo>
                    <a:pt x="9448" y="1237052"/>
                  </a:lnTo>
                  <a:lnTo>
                    <a:pt x="4228" y="1189512"/>
                  </a:lnTo>
                  <a:lnTo>
                    <a:pt x="1064" y="1141382"/>
                  </a:lnTo>
                  <a:lnTo>
                    <a:pt x="0" y="1092708"/>
                  </a:lnTo>
                  <a:close/>
                </a:path>
              </a:pathLst>
            </a:custGeom>
            <a:ln w="77724">
              <a:solidFill>
                <a:srgbClr val="FFD45C"/>
              </a:solidFill>
            </a:ln>
          </p:spPr>
          <p:txBody>
            <a:bodyPr wrap="square" lIns="0" tIns="0" rIns="0" bIns="0" rtlCol="0"/>
            <a:lstStyle/>
            <a:p>
              <a:endParaRPr/>
            </a:p>
          </p:txBody>
        </p:sp>
        <p:sp>
          <p:nvSpPr>
            <p:cNvPr id="15" name="object 15"/>
            <p:cNvSpPr/>
            <p:nvPr/>
          </p:nvSpPr>
          <p:spPr>
            <a:xfrm>
              <a:off x="7232904" y="4251959"/>
              <a:ext cx="900683" cy="640080"/>
            </a:xfrm>
            <a:prstGeom prst="rect">
              <a:avLst/>
            </a:prstGeom>
            <a:blipFill>
              <a:blip r:embed="rId4" cstate="print"/>
              <a:stretch>
                <a:fillRect/>
              </a:stretch>
            </a:blipFill>
          </p:spPr>
          <p:txBody>
            <a:bodyPr wrap="square" lIns="0" tIns="0" rIns="0" bIns="0" rtlCol="0"/>
            <a:lstStyle/>
            <a:p>
              <a:endParaRPr/>
            </a:p>
          </p:txBody>
        </p:sp>
        <p:sp>
          <p:nvSpPr>
            <p:cNvPr id="16" name="object 16"/>
            <p:cNvSpPr txBox="1"/>
            <p:nvPr/>
          </p:nvSpPr>
          <p:spPr>
            <a:xfrm>
              <a:off x="10106914" y="3354753"/>
              <a:ext cx="1489710" cy="748030"/>
            </a:xfrm>
            <a:prstGeom prst="rect">
              <a:avLst/>
            </a:prstGeom>
          </p:spPr>
          <p:txBody>
            <a:bodyPr vert="horz" wrap="square" lIns="0" tIns="59690" rIns="0" bIns="0" rtlCol="0">
              <a:spAutoFit/>
            </a:bodyPr>
            <a:lstStyle/>
            <a:p>
              <a:pPr marR="66040" algn="ctr">
                <a:lnSpc>
                  <a:spcPct val="100000"/>
                </a:lnSpc>
                <a:spcBef>
                  <a:spcPts val="470"/>
                </a:spcBef>
              </a:pPr>
              <a:r>
                <a:rPr sz="2050" b="1" spc="10" dirty="0">
                  <a:solidFill>
                    <a:srgbClr val="050505"/>
                  </a:solidFill>
                  <a:latin typeface="Segoe UI Semibold"/>
                  <a:cs typeface="Segoe UI Semibold"/>
                </a:rPr>
                <a:t>AGILE</a:t>
              </a:r>
              <a:endParaRPr sz="2050" dirty="0">
                <a:latin typeface="Segoe UI Semibold"/>
                <a:cs typeface="Segoe UI Semibold"/>
              </a:endParaRPr>
            </a:p>
            <a:p>
              <a:pPr algn="ctr">
                <a:lnSpc>
                  <a:spcPct val="100000"/>
                </a:lnSpc>
                <a:spcBef>
                  <a:spcPts val="335"/>
                </a:spcBef>
              </a:pPr>
              <a:r>
                <a:rPr sz="2100" b="1" spc="-10" dirty="0">
                  <a:solidFill>
                    <a:srgbClr val="050505"/>
                  </a:solidFill>
                  <a:latin typeface="Segoe UI Semibold"/>
                  <a:cs typeface="Segoe UI Semibold"/>
                </a:rPr>
                <a:t>OPE</a:t>
              </a:r>
              <a:r>
                <a:rPr sz="2100" b="1" spc="-20" dirty="0">
                  <a:solidFill>
                    <a:srgbClr val="050505"/>
                  </a:solidFill>
                  <a:latin typeface="Segoe UI Semibold"/>
                  <a:cs typeface="Segoe UI Semibold"/>
                </a:rPr>
                <a:t>R</a:t>
              </a:r>
              <a:r>
                <a:rPr sz="2100" b="1" spc="-15" dirty="0">
                  <a:solidFill>
                    <a:srgbClr val="050505"/>
                  </a:solidFill>
                  <a:latin typeface="Segoe UI Semibold"/>
                  <a:cs typeface="Segoe UI Semibold"/>
                </a:rPr>
                <a:t>ATION</a:t>
              </a:r>
              <a:endParaRPr sz="2100" dirty="0">
                <a:latin typeface="Segoe UI Semibold"/>
                <a:cs typeface="Segoe UI Semibold"/>
              </a:endParaRPr>
            </a:p>
          </p:txBody>
        </p:sp>
        <p:grpSp>
          <p:nvGrpSpPr>
            <p:cNvPr id="17" name="object 17"/>
            <p:cNvGrpSpPr/>
            <p:nvPr/>
          </p:nvGrpSpPr>
          <p:grpSpPr>
            <a:xfrm>
              <a:off x="9656064" y="2916935"/>
              <a:ext cx="2263140" cy="2263140"/>
              <a:chOff x="9656064" y="2916935"/>
              <a:chExt cx="2263140" cy="2263140"/>
            </a:xfrm>
          </p:grpSpPr>
          <p:sp>
            <p:nvSpPr>
              <p:cNvPr id="18" name="object 18"/>
              <p:cNvSpPr/>
              <p:nvPr/>
            </p:nvSpPr>
            <p:spPr>
              <a:xfrm>
                <a:off x="9694926" y="2955797"/>
                <a:ext cx="2185670" cy="2185670"/>
              </a:xfrm>
              <a:custGeom>
                <a:avLst/>
                <a:gdLst/>
                <a:ahLst/>
                <a:cxnLst/>
                <a:rect l="l" t="t" r="r" b="b"/>
                <a:pathLst>
                  <a:path w="2185670" h="2185670">
                    <a:moveTo>
                      <a:pt x="0" y="1092708"/>
                    </a:moveTo>
                    <a:lnTo>
                      <a:pt x="1064" y="1044033"/>
                    </a:lnTo>
                    <a:lnTo>
                      <a:pt x="4228" y="995903"/>
                    </a:lnTo>
                    <a:lnTo>
                      <a:pt x="9448" y="948363"/>
                    </a:lnTo>
                    <a:lnTo>
                      <a:pt x="16678" y="901458"/>
                    </a:lnTo>
                    <a:lnTo>
                      <a:pt x="25875" y="855231"/>
                    </a:lnTo>
                    <a:lnTo>
                      <a:pt x="36994" y="809727"/>
                    </a:lnTo>
                    <a:lnTo>
                      <a:pt x="49990" y="764990"/>
                    </a:lnTo>
                    <a:lnTo>
                      <a:pt x="64820" y="721065"/>
                    </a:lnTo>
                    <a:lnTo>
                      <a:pt x="81438" y="677997"/>
                    </a:lnTo>
                    <a:lnTo>
                      <a:pt x="99801" y="635829"/>
                    </a:lnTo>
                    <a:lnTo>
                      <a:pt x="119864" y="594606"/>
                    </a:lnTo>
                    <a:lnTo>
                      <a:pt x="141582" y="554372"/>
                    </a:lnTo>
                    <a:lnTo>
                      <a:pt x="164912" y="515173"/>
                    </a:lnTo>
                    <a:lnTo>
                      <a:pt x="189808" y="477051"/>
                    </a:lnTo>
                    <a:lnTo>
                      <a:pt x="216227" y="440053"/>
                    </a:lnTo>
                    <a:lnTo>
                      <a:pt x="244124" y="404221"/>
                    </a:lnTo>
                    <a:lnTo>
                      <a:pt x="273454" y="369601"/>
                    </a:lnTo>
                    <a:lnTo>
                      <a:pt x="304173" y="336237"/>
                    </a:lnTo>
                    <a:lnTo>
                      <a:pt x="336237" y="304173"/>
                    </a:lnTo>
                    <a:lnTo>
                      <a:pt x="369601" y="273454"/>
                    </a:lnTo>
                    <a:lnTo>
                      <a:pt x="404221" y="244124"/>
                    </a:lnTo>
                    <a:lnTo>
                      <a:pt x="440053" y="216227"/>
                    </a:lnTo>
                    <a:lnTo>
                      <a:pt x="477051" y="189808"/>
                    </a:lnTo>
                    <a:lnTo>
                      <a:pt x="515173" y="164912"/>
                    </a:lnTo>
                    <a:lnTo>
                      <a:pt x="554372" y="141582"/>
                    </a:lnTo>
                    <a:lnTo>
                      <a:pt x="594606" y="119864"/>
                    </a:lnTo>
                    <a:lnTo>
                      <a:pt x="635829" y="99801"/>
                    </a:lnTo>
                    <a:lnTo>
                      <a:pt x="677997" y="81438"/>
                    </a:lnTo>
                    <a:lnTo>
                      <a:pt x="721065" y="64820"/>
                    </a:lnTo>
                    <a:lnTo>
                      <a:pt x="764990" y="49990"/>
                    </a:lnTo>
                    <a:lnTo>
                      <a:pt x="809727" y="36994"/>
                    </a:lnTo>
                    <a:lnTo>
                      <a:pt x="855231" y="25875"/>
                    </a:lnTo>
                    <a:lnTo>
                      <a:pt x="901458" y="16678"/>
                    </a:lnTo>
                    <a:lnTo>
                      <a:pt x="948363" y="9448"/>
                    </a:lnTo>
                    <a:lnTo>
                      <a:pt x="995903" y="4228"/>
                    </a:lnTo>
                    <a:lnTo>
                      <a:pt x="1044033" y="1064"/>
                    </a:lnTo>
                    <a:lnTo>
                      <a:pt x="1092707" y="0"/>
                    </a:lnTo>
                    <a:lnTo>
                      <a:pt x="1141382" y="1064"/>
                    </a:lnTo>
                    <a:lnTo>
                      <a:pt x="1189512" y="4228"/>
                    </a:lnTo>
                    <a:lnTo>
                      <a:pt x="1237052" y="9448"/>
                    </a:lnTo>
                    <a:lnTo>
                      <a:pt x="1283957" y="16678"/>
                    </a:lnTo>
                    <a:lnTo>
                      <a:pt x="1330184" y="25875"/>
                    </a:lnTo>
                    <a:lnTo>
                      <a:pt x="1375688" y="36994"/>
                    </a:lnTo>
                    <a:lnTo>
                      <a:pt x="1420425" y="49990"/>
                    </a:lnTo>
                    <a:lnTo>
                      <a:pt x="1464350" y="64820"/>
                    </a:lnTo>
                    <a:lnTo>
                      <a:pt x="1507418" y="81438"/>
                    </a:lnTo>
                    <a:lnTo>
                      <a:pt x="1549586" y="99801"/>
                    </a:lnTo>
                    <a:lnTo>
                      <a:pt x="1590809" y="119864"/>
                    </a:lnTo>
                    <a:lnTo>
                      <a:pt x="1631043" y="141582"/>
                    </a:lnTo>
                    <a:lnTo>
                      <a:pt x="1670242" y="164912"/>
                    </a:lnTo>
                    <a:lnTo>
                      <a:pt x="1708364" y="189808"/>
                    </a:lnTo>
                    <a:lnTo>
                      <a:pt x="1745362" y="216227"/>
                    </a:lnTo>
                    <a:lnTo>
                      <a:pt x="1781194" y="244124"/>
                    </a:lnTo>
                    <a:lnTo>
                      <a:pt x="1815814" y="273454"/>
                    </a:lnTo>
                    <a:lnTo>
                      <a:pt x="1849178" y="304173"/>
                    </a:lnTo>
                    <a:lnTo>
                      <a:pt x="1881242" y="336237"/>
                    </a:lnTo>
                    <a:lnTo>
                      <a:pt x="1911961" y="369601"/>
                    </a:lnTo>
                    <a:lnTo>
                      <a:pt x="1941291" y="404221"/>
                    </a:lnTo>
                    <a:lnTo>
                      <a:pt x="1969188" y="440053"/>
                    </a:lnTo>
                    <a:lnTo>
                      <a:pt x="1995607" y="477051"/>
                    </a:lnTo>
                    <a:lnTo>
                      <a:pt x="2020503" y="515173"/>
                    </a:lnTo>
                    <a:lnTo>
                      <a:pt x="2043833" y="554372"/>
                    </a:lnTo>
                    <a:lnTo>
                      <a:pt x="2065551" y="594606"/>
                    </a:lnTo>
                    <a:lnTo>
                      <a:pt x="2085614" y="635829"/>
                    </a:lnTo>
                    <a:lnTo>
                      <a:pt x="2103977" y="677997"/>
                    </a:lnTo>
                    <a:lnTo>
                      <a:pt x="2120595" y="721065"/>
                    </a:lnTo>
                    <a:lnTo>
                      <a:pt x="2135425" y="764990"/>
                    </a:lnTo>
                    <a:lnTo>
                      <a:pt x="2148421" y="809727"/>
                    </a:lnTo>
                    <a:lnTo>
                      <a:pt x="2159540" y="855231"/>
                    </a:lnTo>
                    <a:lnTo>
                      <a:pt x="2168737" y="901458"/>
                    </a:lnTo>
                    <a:lnTo>
                      <a:pt x="2175967" y="948363"/>
                    </a:lnTo>
                    <a:lnTo>
                      <a:pt x="2181187" y="995903"/>
                    </a:lnTo>
                    <a:lnTo>
                      <a:pt x="2184351" y="1044033"/>
                    </a:lnTo>
                    <a:lnTo>
                      <a:pt x="2185416" y="1092708"/>
                    </a:lnTo>
                    <a:lnTo>
                      <a:pt x="2184351" y="1141382"/>
                    </a:lnTo>
                    <a:lnTo>
                      <a:pt x="2181187" y="1189512"/>
                    </a:lnTo>
                    <a:lnTo>
                      <a:pt x="2175967" y="1237052"/>
                    </a:lnTo>
                    <a:lnTo>
                      <a:pt x="2168737" y="1283957"/>
                    </a:lnTo>
                    <a:lnTo>
                      <a:pt x="2159540" y="1330184"/>
                    </a:lnTo>
                    <a:lnTo>
                      <a:pt x="2148421" y="1375688"/>
                    </a:lnTo>
                    <a:lnTo>
                      <a:pt x="2135425" y="1420425"/>
                    </a:lnTo>
                    <a:lnTo>
                      <a:pt x="2120595" y="1464350"/>
                    </a:lnTo>
                    <a:lnTo>
                      <a:pt x="2103977" y="1507418"/>
                    </a:lnTo>
                    <a:lnTo>
                      <a:pt x="2085614" y="1549586"/>
                    </a:lnTo>
                    <a:lnTo>
                      <a:pt x="2065551" y="1590809"/>
                    </a:lnTo>
                    <a:lnTo>
                      <a:pt x="2043833" y="1631043"/>
                    </a:lnTo>
                    <a:lnTo>
                      <a:pt x="2020503" y="1670242"/>
                    </a:lnTo>
                    <a:lnTo>
                      <a:pt x="1995607" y="1708364"/>
                    </a:lnTo>
                    <a:lnTo>
                      <a:pt x="1969188" y="1745362"/>
                    </a:lnTo>
                    <a:lnTo>
                      <a:pt x="1941291" y="1781194"/>
                    </a:lnTo>
                    <a:lnTo>
                      <a:pt x="1911961" y="1815814"/>
                    </a:lnTo>
                    <a:lnTo>
                      <a:pt x="1881242" y="1849178"/>
                    </a:lnTo>
                    <a:lnTo>
                      <a:pt x="1849178" y="1881242"/>
                    </a:lnTo>
                    <a:lnTo>
                      <a:pt x="1815814" y="1911961"/>
                    </a:lnTo>
                    <a:lnTo>
                      <a:pt x="1781194" y="1941291"/>
                    </a:lnTo>
                    <a:lnTo>
                      <a:pt x="1745362" y="1969188"/>
                    </a:lnTo>
                    <a:lnTo>
                      <a:pt x="1708364" y="1995607"/>
                    </a:lnTo>
                    <a:lnTo>
                      <a:pt x="1670242" y="2020503"/>
                    </a:lnTo>
                    <a:lnTo>
                      <a:pt x="1631043" y="2043833"/>
                    </a:lnTo>
                    <a:lnTo>
                      <a:pt x="1590809" y="2065551"/>
                    </a:lnTo>
                    <a:lnTo>
                      <a:pt x="1549586" y="2085614"/>
                    </a:lnTo>
                    <a:lnTo>
                      <a:pt x="1507418" y="2103977"/>
                    </a:lnTo>
                    <a:lnTo>
                      <a:pt x="1464350" y="2120595"/>
                    </a:lnTo>
                    <a:lnTo>
                      <a:pt x="1420425" y="2135425"/>
                    </a:lnTo>
                    <a:lnTo>
                      <a:pt x="1375688" y="2148421"/>
                    </a:lnTo>
                    <a:lnTo>
                      <a:pt x="1330184" y="2159540"/>
                    </a:lnTo>
                    <a:lnTo>
                      <a:pt x="1283957" y="2168737"/>
                    </a:lnTo>
                    <a:lnTo>
                      <a:pt x="1237052" y="2175967"/>
                    </a:lnTo>
                    <a:lnTo>
                      <a:pt x="1189512" y="2181187"/>
                    </a:lnTo>
                    <a:lnTo>
                      <a:pt x="1141382" y="2184351"/>
                    </a:lnTo>
                    <a:lnTo>
                      <a:pt x="1092707" y="2185416"/>
                    </a:lnTo>
                    <a:lnTo>
                      <a:pt x="1044033" y="2184351"/>
                    </a:lnTo>
                    <a:lnTo>
                      <a:pt x="995903" y="2181187"/>
                    </a:lnTo>
                    <a:lnTo>
                      <a:pt x="948363" y="2175967"/>
                    </a:lnTo>
                    <a:lnTo>
                      <a:pt x="901458" y="2168737"/>
                    </a:lnTo>
                    <a:lnTo>
                      <a:pt x="855231" y="2159540"/>
                    </a:lnTo>
                    <a:lnTo>
                      <a:pt x="809727" y="2148421"/>
                    </a:lnTo>
                    <a:lnTo>
                      <a:pt x="764990" y="2135425"/>
                    </a:lnTo>
                    <a:lnTo>
                      <a:pt x="721065" y="2120595"/>
                    </a:lnTo>
                    <a:lnTo>
                      <a:pt x="677997" y="2103977"/>
                    </a:lnTo>
                    <a:lnTo>
                      <a:pt x="635829" y="2085614"/>
                    </a:lnTo>
                    <a:lnTo>
                      <a:pt x="594606" y="2065551"/>
                    </a:lnTo>
                    <a:lnTo>
                      <a:pt x="554372" y="2043833"/>
                    </a:lnTo>
                    <a:lnTo>
                      <a:pt x="515173" y="2020503"/>
                    </a:lnTo>
                    <a:lnTo>
                      <a:pt x="477051" y="1995607"/>
                    </a:lnTo>
                    <a:lnTo>
                      <a:pt x="440053" y="1969188"/>
                    </a:lnTo>
                    <a:lnTo>
                      <a:pt x="404221" y="1941291"/>
                    </a:lnTo>
                    <a:lnTo>
                      <a:pt x="369601" y="1911961"/>
                    </a:lnTo>
                    <a:lnTo>
                      <a:pt x="336237" y="1881242"/>
                    </a:lnTo>
                    <a:lnTo>
                      <a:pt x="304173" y="1849178"/>
                    </a:lnTo>
                    <a:lnTo>
                      <a:pt x="273454" y="1815814"/>
                    </a:lnTo>
                    <a:lnTo>
                      <a:pt x="244124" y="1781194"/>
                    </a:lnTo>
                    <a:lnTo>
                      <a:pt x="216227" y="1745362"/>
                    </a:lnTo>
                    <a:lnTo>
                      <a:pt x="189808" y="1708364"/>
                    </a:lnTo>
                    <a:lnTo>
                      <a:pt x="164912" y="1670242"/>
                    </a:lnTo>
                    <a:lnTo>
                      <a:pt x="141582" y="1631043"/>
                    </a:lnTo>
                    <a:lnTo>
                      <a:pt x="119864" y="1590809"/>
                    </a:lnTo>
                    <a:lnTo>
                      <a:pt x="99801" y="1549586"/>
                    </a:lnTo>
                    <a:lnTo>
                      <a:pt x="81438" y="1507418"/>
                    </a:lnTo>
                    <a:lnTo>
                      <a:pt x="64820" y="1464350"/>
                    </a:lnTo>
                    <a:lnTo>
                      <a:pt x="49990" y="1420425"/>
                    </a:lnTo>
                    <a:lnTo>
                      <a:pt x="36994" y="1375688"/>
                    </a:lnTo>
                    <a:lnTo>
                      <a:pt x="25875" y="1330184"/>
                    </a:lnTo>
                    <a:lnTo>
                      <a:pt x="16678" y="1283957"/>
                    </a:lnTo>
                    <a:lnTo>
                      <a:pt x="9448" y="1237052"/>
                    </a:lnTo>
                    <a:lnTo>
                      <a:pt x="4228" y="1189512"/>
                    </a:lnTo>
                    <a:lnTo>
                      <a:pt x="1064" y="1141382"/>
                    </a:lnTo>
                    <a:lnTo>
                      <a:pt x="0" y="1092708"/>
                    </a:lnTo>
                    <a:close/>
                  </a:path>
                </a:pathLst>
              </a:custGeom>
              <a:ln w="77724">
                <a:solidFill>
                  <a:srgbClr val="ED6B55"/>
                </a:solidFill>
              </a:ln>
            </p:spPr>
            <p:txBody>
              <a:bodyPr wrap="square" lIns="0" tIns="0" rIns="0" bIns="0" rtlCol="0"/>
              <a:lstStyle/>
              <a:p>
                <a:endParaRPr/>
              </a:p>
            </p:txBody>
          </p:sp>
          <p:sp>
            <p:nvSpPr>
              <p:cNvPr id="19" name="object 19"/>
              <p:cNvSpPr/>
              <p:nvPr/>
            </p:nvSpPr>
            <p:spPr>
              <a:xfrm>
                <a:off x="10360152" y="4229099"/>
                <a:ext cx="964692" cy="630936"/>
              </a:xfrm>
              <a:prstGeom prst="rect">
                <a:avLst/>
              </a:prstGeom>
              <a:blipFill>
                <a:blip r:embed="rId5" cstate="print"/>
                <a:stretch>
                  <a:fillRect/>
                </a:stretch>
              </a:blipFill>
            </p:spPr>
            <p:txBody>
              <a:bodyPr wrap="square" lIns="0" tIns="0" rIns="0" bIns="0" rtlCol="0"/>
              <a:lstStyle/>
              <a:p>
                <a:endParaRPr/>
              </a:p>
            </p:txBody>
          </p:sp>
        </p:grpSp>
      </p:grpSp>
    </p:spTree>
    <p:extLst>
      <p:ext uri="{BB962C8B-B14F-4D97-AF65-F5344CB8AC3E}">
        <p14:creationId xmlns:p14="http://schemas.microsoft.com/office/powerpoint/2010/main" val="2878397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78D6"/>
      </a:hlink>
      <a:folHlink>
        <a:srgbClr val="80008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1972</TotalTime>
  <Words>3878</Words>
  <Application>Microsoft Office PowerPoint</Application>
  <PresentationFormat>Custom</PresentationFormat>
  <Paragraphs>533</Paragraphs>
  <Slides>64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Arial</vt:lpstr>
      <vt:lpstr>Arial Black</vt:lpstr>
      <vt:lpstr>Bahnschrift SemiBold</vt:lpstr>
      <vt:lpstr>Bahnschrift SemiLight SemiConde</vt:lpstr>
      <vt:lpstr>Calibri</vt:lpstr>
      <vt:lpstr>Segoe UI</vt:lpstr>
      <vt:lpstr>Segoe UI Light</vt:lpstr>
      <vt:lpstr>Segoe UI Semibold</vt:lpstr>
      <vt:lpstr>Times New Roman</vt:lpstr>
      <vt:lpstr>Verdana</vt:lpstr>
      <vt:lpstr>Wingdings</vt:lpstr>
      <vt:lpstr>Wingdings 2</vt:lpstr>
      <vt:lpstr>Office Theme</vt:lpstr>
      <vt:lpstr>Azure DevOps</vt:lpstr>
      <vt:lpstr>Azure DevOps</vt:lpstr>
      <vt:lpstr>Bonita</vt:lpstr>
      <vt:lpstr>PowerPoint Presentation</vt:lpstr>
      <vt:lpstr>PowerPoint Presentation</vt:lpstr>
      <vt:lpstr>PowerPoint Presentation</vt:lpstr>
      <vt:lpstr>PowerPoint Presentation</vt:lpstr>
      <vt:lpstr>DevOps Jumpstart!</vt:lpstr>
      <vt:lpstr>Where Can we deploy?  Azure has a variety of deployment methods available such as the ability to host the application: in a Virtual Machine of either Windows or Linux as an Azure web application on an Azure Container Service </vt:lpstr>
      <vt:lpstr>What is DevOps? People. Process. Products.</vt:lpstr>
      <vt:lpstr>High Performance DevOps Companies Achieve…</vt:lpstr>
      <vt:lpstr>How Microsoft can help</vt:lpstr>
      <vt:lpstr>What technologies do I need to support DevOps?</vt:lpstr>
      <vt:lpstr>DevOps  practices</vt:lpstr>
      <vt:lpstr>Introducing Azure DevOps</vt:lpstr>
      <vt:lpstr>Azure Pipelines</vt:lpstr>
      <vt:lpstr>Microsoft</vt:lpstr>
      <vt:lpstr>PowerPoint Presentation</vt:lpstr>
      <vt:lpstr>PowerPoint Presentation</vt:lpstr>
      <vt:lpstr>PowerPoint Presentation</vt:lpstr>
      <vt:lpstr>Key concepts</vt:lpstr>
      <vt:lpstr>Key concepts</vt:lpstr>
      <vt:lpstr>PowerPoint Presentation</vt:lpstr>
      <vt:lpstr>Key concepts</vt:lpstr>
      <vt:lpstr>PowerPoint Presentation</vt:lpstr>
      <vt:lpstr>Key concepts</vt:lpstr>
      <vt:lpstr>Key concepts</vt:lpstr>
      <vt:lpstr>Key concepts</vt:lpstr>
      <vt:lpstr>PowerPoint Presentation</vt:lpstr>
      <vt:lpstr>Release Pipeline</vt:lpstr>
      <vt:lpstr>PowerPoint Presentation</vt:lpstr>
      <vt:lpstr>Key concepts</vt:lpstr>
      <vt:lpstr>Key concepts</vt:lpstr>
      <vt:lpstr>Key concepts</vt:lpstr>
      <vt:lpstr>Why YAML for pipelines?</vt:lpstr>
      <vt:lpstr>Key concepts</vt:lpstr>
      <vt:lpstr>PowerPoint Presentation</vt:lpstr>
      <vt:lpstr>Key Concepts</vt:lpstr>
      <vt:lpstr>PowerPoint Presentation</vt:lpstr>
      <vt:lpstr>Azure DevOps</vt:lpstr>
      <vt:lpstr>Azure Boards Track work with Kanban boards, backlogs, team  dashboards, and custom reporting</vt:lpstr>
      <vt:lpstr>Azure Repos</vt:lpstr>
      <vt:lpstr>Azure Test Plans Get end-to-end traceability. Run tests and log  defects from your browser. Track and assess quality  throughout your testing lifecycle.</vt:lpstr>
      <vt:lpstr>Azure Artifacts Create and share Maven, npm, and NuGet package  feeds from public and private sources – fully  integrated into CI/CD pipelines</vt:lpstr>
      <vt:lpstr>Azure DevOps Better together</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supports small teams to largest enterprises</vt:lpstr>
      <vt:lpstr>PowerPoint Presentation</vt:lpstr>
      <vt:lpstr>PowerPoint Presentation</vt:lpstr>
      <vt:lpstr>Changes for existing VSTS / TFS customers</vt:lpstr>
      <vt:lpstr>Migrating from TFS to Azure DevOps Move from Team Foundation Server to Azure DevOps and bring your data along</vt:lpstr>
      <vt:lpstr>Azure DevOps</vt:lpstr>
      <vt:lpstr>Azure DevOps Services Pricing</vt:lpstr>
      <vt:lpstr>Thank You</vt:lpstr>
      <vt:lpstr>PowerPoint Presentation</vt:lpstr>
      <vt:lpstr>Azure DevOps PowerPoint Template Deck Resources</vt:lpstr>
      <vt:lpstr>DevOps Pipelines in Minutes</vt:lpstr>
      <vt:lpstr>Early adopters GitHub projects already powered  by Azure Pipelines for CI</vt:lpstr>
      <vt:lpstr>Azure DevOps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dc:title>
  <cp:lastModifiedBy>pariweshg@gmail.com</cp:lastModifiedBy>
  <cp:revision>40</cp:revision>
  <dcterms:created xsi:type="dcterms:W3CDTF">2020-09-30T06:09:15Z</dcterms:created>
  <dcterms:modified xsi:type="dcterms:W3CDTF">2020-12-17T04:03:57Z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2019-03-17T00:00:00Z</vt:filetime>
  </property>
  <property fmtid="{D5CDD505-2E9C-101B-9397-08002B2CF9AE}" pid="3" name="Creator">
    <vt:lpwstr>Microsoft® PowerPoint® 2013</vt:lpwstr>
  </property>
  <property fmtid="{D5CDD505-2E9C-101B-9397-08002B2CF9AE}" pid="4" name="LastSaved">
    <vt:filetime>2020-09-30T00:00:00Z</vt:filetime>
  </property>
</Properties>
</file>